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notesSlides/notesSlide2.xml" ContentType="application/vnd.openxmlformats-officedocument.presentationml.notesSlide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notesSlides/notesSlide3.xml" ContentType="application/vnd.openxmlformats-officedocument.presentationml.notesSlide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notesSlides/notesSlide4.xml" ContentType="application/vnd.openxmlformats-officedocument.presentationml.notesSlide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notesSlides/notesSlide5.xml" ContentType="application/vnd.openxmlformats-officedocument.presentationml.notesSlide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4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70" r:id="rId13"/>
    <p:sldId id="267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90" r:id="rId33"/>
    <p:sldId id="288" r:id="rId34"/>
    <p:sldId id="289" r:id="rId35"/>
    <p:sldId id="293" r:id="rId36"/>
    <p:sldId id="292" r:id="rId37"/>
    <p:sldId id="291" r:id="rId38"/>
    <p:sldId id="295" r:id="rId39"/>
    <p:sldId id="296" r:id="rId40"/>
    <p:sldId id="297" r:id="rId41"/>
    <p:sldId id="294" r:id="rId4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44B"/>
    <a:srgbClr val="EF0C4D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F11757-163A-44E9-AD0C-A28047C5E422}" v="5" dt="2023-08-09T18:00:24.8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01" autoAdjust="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2544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hmed Alaa" userId="b290c4b986ff77cc" providerId="LiveId" clId="{A6F11757-163A-44E9-AD0C-A28047C5E422}"/>
    <pc:docChg chg="custSel modSld">
      <pc:chgData name="Ahmed Alaa" userId="b290c4b986ff77cc" providerId="LiveId" clId="{A6F11757-163A-44E9-AD0C-A28047C5E422}" dt="2023-08-09T19:27:24.151" v="67" actId="20577"/>
      <pc:docMkLst>
        <pc:docMk/>
      </pc:docMkLst>
      <pc:sldChg chg="modNotesTx">
        <pc:chgData name="Ahmed Alaa" userId="b290c4b986ff77cc" providerId="LiveId" clId="{A6F11757-163A-44E9-AD0C-A28047C5E422}" dt="2023-08-09T19:27:24.151" v="67" actId="20577"/>
        <pc:sldMkLst>
          <pc:docMk/>
          <pc:sldMk cId="1826784306" sldId="256"/>
        </pc:sldMkLst>
      </pc:sldChg>
      <pc:sldChg chg="modSp">
        <pc:chgData name="Ahmed Alaa" userId="b290c4b986ff77cc" providerId="LiveId" clId="{A6F11757-163A-44E9-AD0C-A28047C5E422}" dt="2023-08-09T17:56:42.578" v="1"/>
        <pc:sldMkLst>
          <pc:docMk/>
          <pc:sldMk cId="507375457" sldId="257"/>
        </pc:sldMkLst>
        <pc:spChg chg="mod">
          <ac:chgData name="Ahmed Alaa" userId="b290c4b986ff77cc" providerId="LiveId" clId="{A6F11757-163A-44E9-AD0C-A28047C5E422}" dt="2023-08-09T17:56:42.578" v="1"/>
          <ac:spMkLst>
            <pc:docMk/>
            <pc:sldMk cId="507375457" sldId="257"/>
            <ac:spMk id="2" creationId="{A3FEBF88-1D98-80A7-54F5-1771BDD40796}"/>
          </ac:spMkLst>
        </pc:spChg>
        <pc:spChg chg="mod">
          <ac:chgData name="Ahmed Alaa" userId="b290c4b986ff77cc" providerId="LiveId" clId="{A6F11757-163A-44E9-AD0C-A28047C5E422}" dt="2023-08-09T17:56:42.578" v="1"/>
          <ac:spMkLst>
            <pc:docMk/>
            <pc:sldMk cId="507375457" sldId="257"/>
            <ac:spMk id="3" creationId="{118D5DF1-F7B6-4FC9-0C84-B2D37BEA5095}"/>
          </ac:spMkLst>
        </pc:spChg>
        <pc:spChg chg="mod">
          <ac:chgData name="Ahmed Alaa" userId="b290c4b986ff77cc" providerId="LiveId" clId="{A6F11757-163A-44E9-AD0C-A28047C5E422}" dt="2023-08-09T17:56:42.578" v="1"/>
          <ac:spMkLst>
            <pc:docMk/>
            <pc:sldMk cId="507375457" sldId="257"/>
            <ac:spMk id="4" creationId="{49372598-C611-3202-430E-75055DD98190}"/>
          </ac:spMkLst>
        </pc:spChg>
        <pc:spChg chg="mod">
          <ac:chgData name="Ahmed Alaa" userId="b290c4b986ff77cc" providerId="LiveId" clId="{A6F11757-163A-44E9-AD0C-A28047C5E422}" dt="2023-08-09T17:56:42.578" v="1"/>
          <ac:spMkLst>
            <pc:docMk/>
            <pc:sldMk cId="507375457" sldId="257"/>
            <ac:spMk id="5" creationId="{DE5AB5A5-D289-E1EB-15E2-78657FEA9595}"/>
          </ac:spMkLst>
        </pc:spChg>
        <pc:spChg chg="mod">
          <ac:chgData name="Ahmed Alaa" userId="b290c4b986ff77cc" providerId="LiveId" clId="{A6F11757-163A-44E9-AD0C-A28047C5E422}" dt="2023-08-09T17:56:42.578" v="1"/>
          <ac:spMkLst>
            <pc:docMk/>
            <pc:sldMk cId="507375457" sldId="257"/>
            <ac:spMk id="6" creationId="{B1ED775E-680F-B9A7-2400-D0340B2F4388}"/>
          </ac:spMkLst>
        </pc:spChg>
      </pc:sldChg>
      <pc:sldChg chg="modSp">
        <pc:chgData name="Ahmed Alaa" userId="b290c4b986ff77cc" providerId="LiveId" clId="{A6F11757-163A-44E9-AD0C-A28047C5E422}" dt="2023-08-09T17:56:42.578" v="1"/>
        <pc:sldMkLst>
          <pc:docMk/>
          <pc:sldMk cId="1875383675" sldId="258"/>
        </pc:sldMkLst>
        <pc:spChg chg="mod">
          <ac:chgData name="Ahmed Alaa" userId="b290c4b986ff77cc" providerId="LiveId" clId="{A6F11757-163A-44E9-AD0C-A28047C5E422}" dt="2023-08-09T17:56:42.578" v="1"/>
          <ac:spMkLst>
            <pc:docMk/>
            <pc:sldMk cId="1875383675" sldId="258"/>
            <ac:spMk id="2" creationId="{A93B64B6-FFDF-824D-28EF-8E1653B9D1F9}"/>
          </ac:spMkLst>
        </pc:spChg>
        <pc:spChg chg="mod">
          <ac:chgData name="Ahmed Alaa" userId="b290c4b986ff77cc" providerId="LiveId" clId="{A6F11757-163A-44E9-AD0C-A28047C5E422}" dt="2023-08-09T17:56:42.578" v="1"/>
          <ac:spMkLst>
            <pc:docMk/>
            <pc:sldMk cId="1875383675" sldId="258"/>
            <ac:spMk id="3" creationId="{7423B8CB-0CA7-0BDB-4AB2-D9D4B184BBB2}"/>
          </ac:spMkLst>
        </pc:spChg>
        <pc:spChg chg="mod">
          <ac:chgData name="Ahmed Alaa" userId="b290c4b986ff77cc" providerId="LiveId" clId="{A6F11757-163A-44E9-AD0C-A28047C5E422}" dt="2023-08-09T17:56:42.578" v="1"/>
          <ac:spMkLst>
            <pc:docMk/>
            <pc:sldMk cId="1875383675" sldId="258"/>
            <ac:spMk id="4" creationId="{4F0C3B98-C433-7350-1048-A659DC8D3F0B}"/>
          </ac:spMkLst>
        </pc:spChg>
        <pc:spChg chg="mod">
          <ac:chgData name="Ahmed Alaa" userId="b290c4b986ff77cc" providerId="LiveId" clId="{A6F11757-163A-44E9-AD0C-A28047C5E422}" dt="2023-08-09T17:56:42.578" v="1"/>
          <ac:spMkLst>
            <pc:docMk/>
            <pc:sldMk cId="1875383675" sldId="258"/>
            <ac:spMk id="5" creationId="{65C6A9BC-BEAC-DEE7-5052-6251AB0698E9}"/>
          </ac:spMkLst>
        </pc:spChg>
        <pc:spChg chg="mod">
          <ac:chgData name="Ahmed Alaa" userId="b290c4b986ff77cc" providerId="LiveId" clId="{A6F11757-163A-44E9-AD0C-A28047C5E422}" dt="2023-08-09T17:56:42.578" v="1"/>
          <ac:spMkLst>
            <pc:docMk/>
            <pc:sldMk cId="1875383675" sldId="258"/>
            <ac:spMk id="6" creationId="{F63E8B70-5B41-F510-8207-F351BEF52887}"/>
          </ac:spMkLst>
        </pc:spChg>
      </pc:sldChg>
      <pc:sldChg chg="modSp">
        <pc:chgData name="Ahmed Alaa" userId="b290c4b986ff77cc" providerId="LiveId" clId="{A6F11757-163A-44E9-AD0C-A28047C5E422}" dt="2023-08-09T17:56:42.578" v="1"/>
        <pc:sldMkLst>
          <pc:docMk/>
          <pc:sldMk cId="3602672053" sldId="259"/>
        </pc:sldMkLst>
        <pc:spChg chg="mod">
          <ac:chgData name="Ahmed Alaa" userId="b290c4b986ff77cc" providerId="LiveId" clId="{A6F11757-163A-44E9-AD0C-A28047C5E422}" dt="2023-08-09T17:56:42.578" v="1"/>
          <ac:spMkLst>
            <pc:docMk/>
            <pc:sldMk cId="3602672053" sldId="259"/>
            <ac:spMk id="2" creationId="{3CA8A1AE-4F35-14B7-1796-C4263B236D43}"/>
          </ac:spMkLst>
        </pc:spChg>
        <pc:spChg chg="mod">
          <ac:chgData name="Ahmed Alaa" userId="b290c4b986ff77cc" providerId="LiveId" clId="{A6F11757-163A-44E9-AD0C-A28047C5E422}" dt="2023-08-09T17:56:42.578" v="1"/>
          <ac:spMkLst>
            <pc:docMk/>
            <pc:sldMk cId="3602672053" sldId="259"/>
            <ac:spMk id="3" creationId="{C6BD343B-0F69-6A25-53EC-0C73FBB44382}"/>
          </ac:spMkLst>
        </pc:spChg>
        <pc:spChg chg="mod">
          <ac:chgData name="Ahmed Alaa" userId="b290c4b986ff77cc" providerId="LiveId" clId="{A6F11757-163A-44E9-AD0C-A28047C5E422}" dt="2023-08-09T17:56:42.578" v="1"/>
          <ac:spMkLst>
            <pc:docMk/>
            <pc:sldMk cId="3602672053" sldId="259"/>
            <ac:spMk id="4" creationId="{05884BBD-518A-E815-89B7-3B510793C208}"/>
          </ac:spMkLst>
        </pc:spChg>
        <pc:spChg chg="mod">
          <ac:chgData name="Ahmed Alaa" userId="b290c4b986ff77cc" providerId="LiveId" clId="{A6F11757-163A-44E9-AD0C-A28047C5E422}" dt="2023-08-09T17:56:42.578" v="1"/>
          <ac:spMkLst>
            <pc:docMk/>
            <pc:sldMk cId="3602672053" sldId="259"/>
            <ac:spMk id="5" creationId="{FF5F7919-DC24-20CA-3A73-A0909A06762B}"/>
          </ac:spMkLst>
        </pc:spChg>
      </pc:sldChg>
      <pc:sldChg chg="modSp">
        <pc:chgData name="Ahmed Alaa" userId="b290c4b986ff77cc" providerId="LiveId" clId="{A6F11757-163A-44E9-AD0C-A28047C5E422}" dt="2023-08-09T17:56:42.578" v="1"/>
        <pc:sldMkLst>
          <pc:docMk/>
          <pc:sldMk cId="2395581979" sldId="260"/>
        </pc:sldMkLst>
        <pc:spChg chg="mod">
          <ac:chgData name="Ahmed Alaa" userId="b290c4b986ff77cc" providerId="LiveId" clId="{A6F11757-163A-44E9-AD0C-A28047C5E422}" dt="2023-08-09T17:56:42.578" v="1"/>
          <ac:spMkLst>
            <pc:docMk/>
            <pc:sldMk cId="2395581979" sldId="260"/>
            <ac:spMk id="5" creationId="{FF5F7919-DC24-20CA-3A73-A0909A06762B}"/>
          </ac:spMkLst>
        </pc:spChg>
        <pc:spChg chg="mod">
          <ac:chgData name="Ahmed Alaa" userId="b290c4b986ff77cc" providerId="LiveId" clId="{A6F11757-163A-44E9-AD0C-A28047C5E422}" dt="2023-08-09T17:56:42.578" v="1"/>
          <ac:spMkLst>
            <pc:docMk/>
            <pc:sldMk cId="2395581979" sldId="260"/>
            <ac:spMk id="10" creationId="{FD5A8F8C-2B85-CFB8-8EEE-020B94D16C19}"/>
          </ac:spMkLst>
        </pc:spChg>
        <pc:spChg chg="mod">
          <ac:chgData name="Ahmed Alaa" userId="b290c4b986ff77cc" providerId="LiveId" clId="{A6F11757-163A-44E9-AD0C-A28047C5E422}" dt="2023-08-09T17:56:42.578" v="1"/>
          <ac:spMkLst>
            <pc:docMk/>
            <pc:sldMk cId="2395581979" sldId="260"/>
            <ac:spMk id="11" creationId="{BBE4E7C3-7CF7-0281-F304-64C14BF642F0}"/>
          </ac:spMkLst>
        </pc:spChg>
        <pc:spChg chg="mod">
          <ac:chgData name="Ahmed Alaa" userId="b290c4b986ff77cc" providerId="LiveId" clId="{A6F11757-163A-44E9-AD0C-A28047C5E422}" dt="2023-08-09T17:56:42.578" v="1"/>
          <ac:spMkLst>
            <pc:docMk/>
            <pc:sldMk cId="2395581979" sldId="260"/>
            <ac:spMk id="12" creationId="{878F5220-D8CD-8F5F-DFA1-2F61E69127A2}"/>
          </ac:spMkLst>
        </pc:spChg>
      </pc:sldChg>
      <pc:sldChg chg="modSp">
        <pc:chgData name="Ahmed Alaa" userId="b290c4b986ff77cc" providerId="LiveId" clId="{A6F11757-163A-44E9-AD0C-A28047C5E422}" dt="2023-08-09T17:56:42.578" v="1"/>
        <pc:sldMkLst>
          <pc:docMk/>
          <pc:sldMk cId="1147578287" sldId="261"/>
        </pc:sldMkLst>
        <pc:spChg chg="mod">
          <ac:chgData name="Ahmed Alaa" userId="b290c4b986ff77cc" providerId="LiveId" clId="{A6F11757-163A-44E9-AD0C-A28047C5E422}" dt="2023-08-09T17:56:42.578" v="1"/>
          <ac:spMkLst>
            <pc:docMk/>
            <pc:sldMk cId="1147578287" sldId="261"/>
            <ac:spMk id="2" creationId="{E4A06358-8FD7-F978-3496-F3BB0EF68233}"/>
          </ac:spMkLst>
        </pc:spChg>
        <pc:spChg chg="mod">
          <ac:chgData name="Ahmed Alaa" userId="b290c4b986ff77cc" providerId="LiveId" clId="{A6F11757-163A-44E9-AD0C-A28047C5E422}" dt="2023-08-09T17:56:42.578" v="1"/>
          <ac:spMkLst>
            <pc:docMk/>
            <pc:sldMk cId="1147578287" sldId="261"/>
            <ac:spMk id="3" creationId="{7326CC20-9D7B-2C30-7337-B96158DE6832}"/>
          </ac:spMkLst>
        </pc:spChg>
        <pc:spChg chg="mod">
          <ac:chgData name="Ahmed Alaa" userId="b290c4b986ff77cc" providerId="LiveId" clId="{A6F11757-163A-44E9-AD0C-A28047C5E422}" dt="2023-08-09T17:56:42.578" v="1"/>
          <ac:spMkLst>
            <pc:docMk/>
            <pc:sldMk cId="1147578287" sldId="261"/>
            <ac:spMk id="4" creationId="{BFE19854-7A70-FFE0-34D2-E3093826EFB1}"/>
          </ac:spMkLst>
        </pc:spChg>
        <pc:spChg chg="mod">
          <ac:chgData name="Ahmed Alaa" userId="b290c4b986ff77cc" providerId="LiveId" clId="{A6F11757-163A-44E9-AD0C-A28047C5E422}" dt="2023-08-09T17:56:42.578" v="1"/>
          <ac:spMkLst>
            <pc:docMk/>
            <pc:sldMk cId="1147578287" sldId="261"/>
            <ac:spMk id="5" creationId="{FF5F7919-DC24-20CA-3A73-A0909A06762B}"/>
          </ac:spMkLst>
        </pc:spChg>
      </pc:sldChg>
      <pc:sldChg chg="modSp">
        <pc:chgData name="Ahmed Alaa" userId="b290c4b986ff77cc" providerId="LiveId" clId="{A6F11757-163A-44E9-AD0C-A28047C5E422}" dt="2023-08-09T17:56:42.578" v="1"/>
        <pc:sldMkLst>
          <pc:docMk/>
          <pc:sldMk cId="1312102538" sldId="262"/>
        </pc:sldMkLst>
        <pc:spChg chg="mod">
          <ac:chgData name="Ahmed Alaa" userId="b290c4b986ff77cc" providerId="LiveId" clId="{A6F11757-163A-44E9-AD0C-A28047C5E422}" dt="2023-08-09T17:56:42.578" v="1"/>
          <ac:spMkLst>
            <pc:docMk/>
            <pc:sldMk cId="1312102538" sldId="262"/>
            <ac:spMk id="2" creationId="{B6F72947-AD60-A14A-354B-828E57020C3F}"/>
          </ac:spMkLst>
        </pc:spChg>
        <pc:spChg chg="mod">
          <ac:chgData name="Ahmed Alaa" userId="b290c4b986ff77cc" providerId="LiveId" clId="{A6F11757-163A-44E9-AD0C-A28047C5E422}" dt="2023-08-09T17:56:42.578" v="1"/>
          <ac:spMkLst>
            <pc:docMk/>
            <pc:sldMk cId="1312102538" sldId="262"/>
            <ac:spMk id="3" creationId="{BAD36184-2692-BF4C-3CA5-3B0D849FFFE8}"/>
          </ac:spMkLst>
        </pc:spChg>
        <pc:spChg chg="mod">
          <ac:chgData name="Ahmed Alaa" userId="b290c4b986ff77cc" providerId="LiveId" clId="{A6F11757-163A-44E9-AD0C-A28047C5E422}" dt="2023-08-09T17:56:42.578" v="1"/>
          <ac:spMkLst>
            <pc:docMk/>
            <pc:sldMk cId="1312102538" sldId="262"/>
            <ac:spMk id="4" creationId="{11A226D4-6505-2023-3BDE-2F6B610FB7A5}"/>
          </ac:spMkLst>
        </pc:spChg>
        <pc:spChg chg="mod">
          <ac:chgData name="Ahmed Alaa" userId="b290c4b986ff77cc" providerId="LiveId" clId="{A6F11757-163A-44E9-AD0C-A28047C5E422}" dt="2023-08-09T17:56:42.578" v="1"/>
          <ac:spMkLst>
            <pc:docMk/>
            <pc:sldMk cId="1312102538" sldId="262"/>
            <ac:spMk id="5" creationId="{FF5F7919-DC24-20CA-3A73-A0909A06762B}"/>
          </ac:spMkLst>
        </pc:spChg>
      </pc:sldChg>
      <pc:sldChg chg="modSp">
        <pc:chgData name="Ahmed Alaa" userId="b290c4b986ff77cc" providerId="LiveId" clId="{A6F11757-163A-44E9-AD0C-A28047C5E422}" dt="2023-08-09T17:56:42.578" v="1"/>
        <pc:sldMkLst>
          <pc:docMk/>
          <pc:sldMk cId="1539893025" sldId="263"/>
        </pc:sldMkLst>
        <pc:spChg chg="mod">
          <ac:chgData name="Ahmed Alaa" userId="b290c4b986ff77cc" providerId="LiveId" clId="{A6F11757-163A-44E9-AD0C-A28047C5E422}" dt="2023-08-09T17:56:42.578" v="1"/>
          <ac:spMkLst>
            <pc:docMk/>
            <pc:sldMk cId="1539893025" sldId="263"/>
            <ac:spMk id="2" creationId="{B066E7DE-18CC-9967-883D-6295A8603DC8}"/>
          </ac:spMkLst>
        </pc:spChg>
        <pc:spChg chg="mod">
          <ac:chgData name="Ahmed Alaa" userId="b290c4b986ff77cc" providerId="LiveId" clId="{A6F11757-163A-44E9-AD0C-A28047C5E422}" dt="2023-08-09T17:56:42.578" v="1"/>
          <ac:spMkLst>
            <pc:docMk/>
            <pc:sldMk cId="1539893025" sldId="263"/>
            <ac:spMk id="3" creationId="{D96C59F2-C1E7-B9FA-8E68-863C1721FB16}"/>
          </ac:spMkLst>
        </pc:spChg>
        <pc:spChg chg="mod">
          <ac:chgData name="Ahmed Alaa" userId="b290c4b986ff77cc" providerId="LiveId" clId="{A6F11757-163A-44E9-AD0C-A28047C5E422}" dt="2023-08-09T17:56:42.578" v="1"/>
          <ac:spMkLst>
            <pc:docMk/>
            <pc:sldMk cId="1539893025" sldId="263"/>
            <ac:spMk id="4" creationId="{2DC344D2-B096-E37C-C98F-1E01A535F68C}"/>
          </ac:spMkLst>
        </pc:spChg>
        <pc:spChg chg="mod">
          <ac:chgData name="Ahmed Alaa" userId="b290c4b986ff77cc" providerId="LiveId" clId="{A6F11757-163A-44E9-AD0C-A28047C5E422}" dt="2023-08-09T17:56:42.578" v="1"/>
          <ac:spMkLst>
            <pc:docMk/>
            <pc:sldMk cId="1539893025" sldId="263"/>
            <ac:spMk id="6" creationId="{1601C582-4AD1-7D8A-0F83-2E2DDD515BAB}"/>
          </ac:spMkLst>
        </pc:spChg>
      </pc:sldChg>
      <pc:sldChg chg="modSp">
        <pc:chgData name="Ahmed Alaa" userId="b290c4b986ff77cc" providerId="LiveId" clId="{A6F11757-163A-44E9-AD0C-A28047C5E422}" dt="2023-08-09T17:56:42.578" v="1"/>
        <pc:sldMkLst>
          <pc:docMk/>
          <pc:sldMk cId="388698929" sldId="264"/>
        </pc:sldMkLst>
        <pc:spChg chg="mod">
          <ac:chgData name="Ahmed Alaa" userId="b290c4b986ff77cc" providerId="LiveId" clId="{A6F11757-163A-44E9-AD0C-A28047C5E422}" dt="2023-08-09T17:56:42.578" v="1"/>
          <ac:spMkLst>
            <pc:docMk/>
            <pc:sldMk cId="388698929" sldId="264"/>
            <ac:spMk id="2" creationId="{B066E7DE-18CC-9967-883D-6295A8603DC8}"/>
          </ac:spMkLst>
        </pc:spChg>
        <pc:spChg chg="mod">
          <ac:chgData name="Ahmed Alaa" userId="b290c4b986ff77cc" providerId="LiveId" clId="{A6F11757-163A-44E9-AD0C-A28047C5E422}" dt="2023-08-09T17:56:42.578" v="1"/>
          <ac:spMkLst>
            <pc:docMk/>
            <pc:sldMk cId="388698929" sldId="264"/>
            <ac:spMk id="3" creationId="{068DFD53-65AC-6590-33BE-0B028DE797A3}"/>
          </ac:spMkLst>
        </pc:spChg>
        <pc:spChg chg="mod">
          <ac:chgData name="Ahmed Alaa" userId="b290c4b986ff77cc" providerId="LiveId" clId="{A6F11757-163A-44E9-AD0C-A28047C5E422}" dt="2023-08-09T17:56:42.578" v="1"/>
          <ac:spMkLst>
            <pc:docMk/>
            <pc:sldMk cId="388698929" sldId="264"/>
            <ac:spMk id="4" creationId="{D632664B-8639-15B3-8314-5A13A4399E25}"/>
          </ac:spMkLst>
        </pc:spChg>
        <pc:spChg chg="mod">
          <ac:chgData name="Ahmed Alaa" userId="b290c4b986ff77cc" providerId="LiveId" clId="{A6F11757-163A-44E9-AD0C-A28047C5E422}" dt="2023-08-09T17:56:42.578" v="1"/>
          <ac:spMkLst>
            <pc:docMk/>
            <pc:sldMk cId="388698929" sldId="264"/>
            <ac:spMk id="6" creationId="{E5DA0EA7-8637-5688-13E6-7286E2BDB14B}"/>
          </ac:spMkLst>
        </pc:spChg>
      </pc:sldChg>
      <pc:sldChg chg="modSp">
        <pc:chgData name="Ahmed Alaa" userId="b290c4b986ff77cc" providerId="LiveId" clId="{A6F11757-163A-44E9-AD0C-A28047C5E422}" dt="2023-08-09T17:56:42.578" v="1"/>
        <pc:sldMkLst>
          <pc:docMk/>
          <pc:sldMk cId="2887204542" sldId="265"/>
        </pc:sldMkLst>
        <pc:spChg chg="mod">
          <ac:chgData name="Ahmed Alaa" userId="b290c4b986ff77cc" providerId="LiveId" clId="{A6F11757-163A-44E9-AD0C-A28047C5E422}" dt="2023-08-09T17:56:42.578" v="1"/>
          <ac:spMkLst>
            <pc:docMk/>
            <pc:sldMk cId="2887204542" sldId="265"/>
            <ac:spMk id="2" creationId="{B066E7DE-18CC-9967-883D-6295A8603DC8}"/>
          </ac:spMkLst>
        </pc:spChg>
        <pc:spChg chg="mod">
          <ac:chgData name="Ahmed Alaa" userId="b290c4b986ff77cc" providerId="LiveId" clId="{A6F11757-163A-44E9-AD0C-A28047C5E422}" dt="2023-08-09T17:56:42.578" v="1"/>
          <ac:spMkLst>
            <pc:docMk/>
            <pc:sldMk cId="2887204542" sldId="265"/>
            <ac:spMk id="3" creationId="{E9B77754-4EFE-7564-61FF-EFD6CF3CC342}"/>
          </ac:spMkLst>
        </pc:spChg>
        <pc:spChg chg="mod">
          <ac:chgData name="Ahmed Alaa" userId="b290c4b986ff77cc" providerId="LiveId" clId="{A6F11757-163A-44E9-AD0C-A28047C5E422}" dt="2023-08-09T17:56:42.578" v="1"/>
          <ac:spMkLst>
            <pc:docMk/>
            <pc:sldMk cId="2887204542" sldId="265"/>
            <ac:spMk id="16" creationId="{FAD4E8EC-1C89-7396-CC3C-1FCEC3D81F87}"/>
          </ac:spMkLst>
        </pc:spChg>
        <pc:spChg chg="mod">
          <ac:chgData name="Ahmed Alaa" userId="b290c4b986ff77cc" providerId="LiveId" clId="{A6F11757-163A-44E9-AD0C-A28047C5E422}" dt="2023-08-09T17:56:42.578" v="1"/>
          <ac:spMkLst>
            <pc:docMk/>
            <pc:sldMk cId="2887204542" sldId="265"/>
            <ac:spMk id="26" creationId="{3970CAB0-455B-5EE4-E553-FD71A11491B4}"/>
          </ac:spMkLst>
        </pc:spChg>
      </pc:sldChg>
      <pc:sldChg chg="modSp">
        <pc:chgData name="Ahmed Alaa" userId="b290c4b986ff77cc" providerId="LiveId" clId="{A6F11757-163A-44E9-AD0C-A28047C5E422}" dt="2023-08-09T17:56:42.578" v="1"/>
        <pc:sldMkLst>
          <pc:docMk/>
          <pc:sldMk cId="2503366826" sldId="267"/>
        </pc:sldMkLst>
        <pc:spChg chg="mod">
          <ac:chgData name="Ahmed Alaa" userId="b290c4b986ff77cc" providerId="LiveId" clId="{A6F11757-163A-44E9-AD0C-A28047C5E422}" dt="2023-08-09T17:56:42.578" v="1"/>
          <ac:spMkLst>
            <pc:docMk/>
            <pc:sldMk cId="2503366826" sldId="267"/>
            <ac:spMk id="2" creationId="{A93B64B6-FFDF-824D-28EF-8E1653B9D1F9}"/>
          </ac:spMkLst>
        </pc:spChg>
        <pc:spChg chg="mod">
          <ac:chgData name="Ahmed Alaa" userId="b290c4b986ff77cc" providerId="LiveId" clId="{A6F11757-163A-44E9-AD0C-A28047C5E422}" dt="2023-08-09T17:56:42.578" v="1"/>
          <ac:spMkLst>
            <pc:docMk/>
            <pc:sldMk cId="2503366826" sldId="267"/>
            <ac:spMk id="3" creationId="{7423B8CB-0CA7-0BDB-4AB2-D9D4B184BBB2}"/>
          </ac:spMkLst>
        </pc:spChg>
        <pc:spChg chg="mod">
          <ac:chgData name="Ahmed Alaa" userId="b290c4b986ff77cc" providerId="LiveId" clId="{A6F11757-163A-44E9-AD0C-A28047C5E422}" dt="2023-08-09T17:56:42.578" v="1"/>
          <ac:spMkLst>
            <pc:docMk/>
            <pc:sldMk cId="2503366826" sldId="267"/>
            <ac:spMk id="20" creationId="{93AA3C8B-270B-71DF-1D50-1F157342DCD1}"/>
          </ac:spMkLst>
        </pc:spChg>
        <pc:spChg chg="mod">
          <ac:chgData name="Ahmed Alaa" userId="b290c4b986ff77cc" providerId="LiveId" clId="{A6F11757-163A-44E9-AD0C-A28047C5E422}" dt="2023-08-09T17:56:42.578" v="1"/>
          <ac:spMkLst>
            <pc:docMk/>
            <pc:sldMk cId="2503366826" sldId="267"/>
            <ac:spMk id="21" creationId="{2374BCAA-D945-5130-062D-EFBFD9429635}"/>
          </ac:spMkLst>
        </pc:spChg>
        <pc:spChg chg="mod">
          <ac:chgData name="Ahmed Alaa" userId="b290c4b986ff77cc" providerId="LiveId" clId="{A6F11757-163A-44E9-AD0C-A28047C5E422}" dt="2023-08-09T17:56:42.578" v="1"/>
          <ac:spMkLst>
            <pc:docMk/>
            <pc:sldMk cId="2503366826" sldId="267"/>
            <ac:spMk id="22" creationId="{1DF65055-04E8-FEB3-D46D-C204CBB2653F}"/>
          </ac:spMkLst>
        </pc:spChg>
      </pc:sldChg>
      <pc:sldChg chg="modSp">
        <pc:chgData name="Ahmed Alaa" userId="b290c4b986ff77cc" providerId="LiveId" clId="{A6F11757-163A-44E9-AD0C-A28047C5E422}" dt="2023-08-09T17:56:42.578" v="1"/>
        <pc:sldMkLst>
          <pc:docMk/>
          <pc:sldMk cId="1359731979" sldId="268"/>
        </pc:sldMkLst>
        <pc:spChg chg="mod">
          <ac:chgData name="Ahmed Alaa" userId="b290c4b986ff77cc" providerId="LiveId" clId="{A6F11757-163A-44E9-AD0C-A28047C5E422}" dt="2023-08-09T17:56:42.578" v="1"/>
          <ac:spMkLst>
            <pc:docMk/>
            <pc:sldMk cId="1359731979" sldId="268"/>
            <ac:spMk id="2" creationId="{A93B64B6-FFDF-824D-28EF-8E1653B9D1F9}"/>
          </ac:spMkLst>
        </pc:spChg>
        <pc:spChg chg="mod">
          <ac:chgData name="Ahmed Alaa" userId="b290c4b986ff77cc" providerId="LiveId" clId="{A6F11757-163A-44E9-AD0C-A28047C5E422}" dt="2023-08-09T17:56:42.578" v="1"/>
          <ac:spMkLst>
            <pc:docMk/>
            <pc:sldMk cId="1359731979" sldId="268"/>
            <ac:spMk id="175" creationId="{FEF0D902-AEA7-C7CF-D6AE-C87A9069B0D3}"/>
          </ac:spMkLst>
        </pc:spChg>
        <pc:spChg chg="mod">
          <ac:chgData name="Ahmed Alaa" userId="b290c4b986ff77cc" providerId="LiveId" clId="{A6F11757-163A-44E9-AD0C-A28047C5E422}" dt="2023-08-09T17:56:42.578" v="1"/>
          <ac:spMkLst>
            <pc:docMk/>
            <pc:sldMk cId="1359731979" sldId="268"/>
            <ac:spMk id="176" creationId="{E1C82380-BEF5-BAFF-C699-2B7E6724DCEB}"/>
          </ac:spMkLst>
        </pc:spChg>
        <pc:spChg chg="mod">
          <ac:chgData name="Ahmed Alaa" userId="b290c4b986ff77cc" providerId="LiveId" clId="{A6F11757-163A-44E9-AD0C-A28047C5E422}" dt="2023-08-09T17:56:42.578" v="1"/>
          <ac:spMkLst>
            <pc:docMk/>
            <pc:sldMk cId="1359731979" sldId="268"/>
            <ac:spMk id="177" creationId="{9AE448AB-D3BF-1DE8-9F94-663369E26740}"/>
          </ac:spMkLst>
        </pc:spChg>
      </pc:sldChg>
      <pc:sldChg chg="modSp">
        <pc:chgData name="Ahmed Alaa" userId="b290c4b986ff77cc" providerId="LiveId" clId="{A6F11757-163A-44E9-AD0C-A28047C5E422}" dt="2023-08-09T17:56:42.578" v="1"/>
        <pc:sldMkLst>
          <pc:docMk/>
          <pc:sldMk cId="2781313429" sldId="269"/>
        </pc:sldMkLst>
        <pc:spChg chg="mod">
          <ac:chgData name="Ahmed Alaa" userId="b290c4b986ff77cc" providerId="LiveId" clId="{A6F11757-163A-44E9-AD0C-A28047C5E422}" dt="2023-08-09T17:56:42.578" v="1"/>
          <ac:spMkLst>
            <pc:docMk/>
            <pc:sldMk cId="2781313429" sldId="269"/>
            <ac:spMk id="2" creationId="{A93B64B6-FFDF-824D-28EF-8E1653B9D1F9}"/>
          </ac:spMkLst>
        </pc:spChg>
        <pc:spChg chg="mod">
          <ac:chgData name="Ahmed Alaa" userId="b290c4b986ff77cc" providerId="LiveId" clId="{A6F11757-163A-44E9-AD0C-A28047C5E422}" dt="2023-08-09T17:56:42.578" v="1"/>
          <ac:spMkLst>
            <pc:docMk/>
            <pc:sldMk cId="2781313429" sldId="269"/>
            <ac:spMk id="3" creationId="{7423B8CB-0CA7-0BDB-4AB2-D9D4B184BBB2}"/>
          </ac:spMkLst>
        </pc:spChg>
        <pc:spChg chg="mod">
          <ac:chgData name="Ahmed Alaa" userId="b290c4b986ff77cc" providerId="LiveId" clId="{A6F11757-163A-44E9-AD0C-A28047C5E422}" dt="2023-08-09T17:56:42.578" v="1"/>
          <ac:spMkLst>
            <pc:docMk/>
            <pc:sldMk cId="2781313429" sldId="269"/>
            <ac:spMk id="58" creationId="{E7637560-3C64-3E6C-2E16-3E536875D3D9}"/>
          </ac:spMkLst>
        </pc:spChg>
        <pc:spChg chg="mod">
          <ac:chgData name="Ahmed Alaa" userId="b290c4b986ff77cc" providerId="LiveId" clId="{A6F11757-163A-44E9-AD0C-A28047C5E422}" dt="2023-08-09T17:56:42.578" v="1"/>
          <ac:spMkLst>
            <pc:docMk/>
            <pc:sldMk cId="2781313429" sldId="269"/>
            <ac:spMk id="59" creationId="{07FF388E-2E6C-9457-7D97-9BF732E95A91}"/>
          </ac:spMkLst>
        </pc:spChg>
        <pc:spChg chg="mod">
          <ac:chgData name="Ahmed Alaa" userId="b290c4b986ff77cc" providerId="LiveId" clId="{A6F11757-163A-44E9-AD0C-A28047C5E422}" dt="2023-08-09T17:56:42.578" v="1"/>
          <ac:spMkLst>
            <pc:docMk/>
            <pc:sldMk cId="2781313429" sldId="269"/>
            <ac:spMk id="62" creationId="{DCFD4862-8A2C-0F81-686A-C7D82119AAD4}"/>
          </ac:spMkLst>
        </pc:spChg>
      </pc:sldChg>
      <pc:sldChg chg="modSp">
        <pc:chgData name="Ahmed Alaa" userId="b290c4b986ff77cc" providerId="LiveId" clId="{A6F11757-163A-44E9-AD0C-A28047C5E422}" dt="2023-08-09T17:56:42.578" v="1"/>
        <pc:sldMkLst>
          <pc:docMk/>
          <pc:sldMk cId="2507310753" sldId="270"/>
        </pc:sldMkLst>
        <pc:spChg chg="mod">
          <ac:chgData name="Ahmed Alaa" userId="b290c4b986ff77cc" providerId="LiveId" clId="{A6F11757-163A-44E9-AD0C-A28047C5E422}" dt="2023-08-09T17:56:42.578" v="1"/>
          <ac:spMkLst>
            <pc:docMk/>
            <pc:sldMk cId="2507310753" sldId="270"/>
            <ac:spMk id="2" creationId="{A93B64B6-FFDF-824D-28EF-8E1653B9D1F9}"/>
          </ac:spMkLst>
        </pc:spChg>
        <pc:spChg chg="mod">
          <ac:chgData name="Ahmed Alaa" userId="b290c4b986ff77cc" providerId="LiveId" clId="{A6F11757-163A-44E9-AD0C-A28047C5E422}" dt="2023-08-09T17:56:42.578" v="1"/>
          <ac:spMkLst>
            <pc:docMk/>
            <pc:sldMk cId="2507310753" sldId="270"/>
            <ac:spMk id="3" creationId="{7423B8CB-0CA7-0BDB-4AB2-D9D4B184BBB2}"/>
          </ac:spMkLst>
        </pc:spChg>
        <pc:spChg chg="mod">
          <ac:chgData name="Ahmed Alaa" userId="b290c4b986ff77cc" providerId="LiveId" clId="{A6F11757-163A-44E9-AD0C-A28047C5E422}" dt="2023-08-09T17:56:42.578" v="1"/>
          <ac:spMkLst>
            <pc:docMk/>
            <pc:sldMk cId="2507310753" sldId="270"/>
            <ac:spMk id="18" creationId="{DD9F9760-4D3C-F6BD-ADA5-12CA56A96990}"/>
          </ac:spMkLst>
        </pc:spChg>
        <pc:spChg chg="mod">
          <ac:chgData name="Ahmed Alaa" userId="b290c4b986ff77cc" providerId="LiveId" clId="{A6F11757-163A-44E9-AD0C-A28047C5E422}" dt="2023-08-09T17:56:42.578" v="1"/>
          <ac:spMkLst>
            <pc:docMk/>
            <pc:sldMk cId="2507310753" sldId="270"/>
            <ac:spMk id="19" creationId="{C7597D71-D265-34E0-2495-29550886A5F1}"/>
          </ac:spMkLst>
        </pc:spChg>
        <pc:spChg chg="mod">
          <ac:chgData name="Ahmed Alaa" userId="b290c4b986ff77cc" providerId="LiveId" clId="{A6F11757-163A-44E9-AD0C-A28047C5E422}" dt="2023-08-09T17:56:42.578" v="1"/>
          <ac:spMkLst>
            <pc:docMk/>
            <pc:sldMk cId="2507310753" sldId="270"/>
            <ac:spMk id="20" creationId="{6119BED8-9393-965D-B684-54F8364F8D5B}"/>
          </ac:spMkLst>
        </pc:spChg>
      </pc:sldChg>
      <pc:sldChg chg="modSp">
        <pc:chgData name="Ahmed Alaa" userId="b290c4b986ff77cc" providerId="LiveId" clId="{A6F11757-163A-44E9-AD0C-A28047C5E422}" dt="2023-08-09T17:56:42.578" v="1"/>
        <pc:sldMkLst>
          <pc:docMk/>
          <pc:sldMk cId="81626656" sldId="271"/>
        </pc:sldMkLst>
        <pc:spChg chg="mod">
          <ac:chgData name="Ahmed Alaa" userId="b290c4b986ff77cc" providerId="LiveId" clId="{A6F11757-163A-44E9-AD0C-A28047C5E422}" dt="2023-08-09T17:56:42.578" v="1"/>
          <ac:spMkLst>
            <pc:docMk/>
            <pc:sldMk cId="81626656" sldId="271"/>
            <ac:spMk id="2" creationId="{FCCCC435-6A69-E576-590C-C0E769FFBA96}"/>
          </ac:spMkLst>
        </pc:spChg>
        <pc:spChg chg="mod">
          <ac:chgData name="Ahmed Alaa" userId="b290c4b986ff77cc" providerId="LiveId" clId="{A6F11757-163A-44E9-AD0C-A28047C5E422}" dt="2023-08-09T17:56:42.578" v="1"/>
          <ac:spMkLst>
            <pc:docMk/>
            <pc:sldMk cId="81626656" sldId="271"/>
            <ac:spMk id="3" creationId="{49BADEA5-0170-E2E4-3899-75D09CA700B9}"/>
          </ac:spMkLst>
        </pc:spChg>
        <pc:spChg chg="mod">
          <ac:chgData name="Ahmed Alaa" userId="b290c4b986ff77cc" providerId="LiveId" clId="{A6F11757-163A-44E9-AD0C-A28047C5E422}" dt="2023-08-09T17:56:42.578" v="1"/>
          <ac:spMkLst>
            <pc:docMk/>
            <pc:sldMk cId="81626656" sldId="271"/>
            <ac:spMk id="4" creationId="{B75F6316-B4EE-83F0-AE00-72472F2C4802}"/>
          </ac:spMkLst>
        </pc:spChg>
        <pc:spChg chg="mod">
          <ac:chgData name="Ahmed Alaa" userId="b290c4b986ff77cc" providerId="LiveId" clId="{A6F11757-163A-44E9-AD0C-A28047C5E422}" dt="2023-08-09T17:56:42.578" v="1"/>
          <ac:spMkLst>
            <pc:docMk/>
            <pc:sldMk cId="81626656" sldId="271"/>
            <ac:spMk id="5" creationId="{8D147F85-4326-58DC-F6D5-03FDFC54924D}"/>
          </ac:spMkLst>
        </pc:spChg>
        <pc:spChg chg="mod">
          <ac:chgData name="Ahmed Alaa" userId="b290c4b986ff77cc" providerId="LiveId" clId="{A6F11757-163A-44E9-AD0C-A28047C5E422}" dt="2023-08-09T17:56:42.578" v="1"/>
          <ac:spMkLst>
            <pc:docMk/>
            <pc:sldMk cId="81626656" sldId="271"/>
            <ac:spMk id="6" creationId="{C3960E0B-37F1-1EEA-8198-5A737BD1BFFF}"/>
          </ac:spMkLst>
        </pc:spChg>
      </pc:sldChg>
      <pc:sldChg chg="modSp">
        <pc:chgData name="Ahmed Alaa" userId="b290c4b986ff77cc" providerId="LiveId" clId="{A6F11757-163A-44E9-AD0C-A28047C5E422}" dt="2023-08-09T17:56:42.578" v="1"/>
        <pc:sldMkLst>
          <pc:docMk/>
          <pc:sldMk cId="3598897339" sldId="272"/>
        </pc:sldMkLst>
        <pc:spChg chg="mod">
          <ac:chgData name="Ahmed Alaa" userId="b290c4b986ff77cc" providerId="LiveId" clId="{A6F11757-163A-44E9-AD0C-A28047C5E422}" dt="2023-08-09T17:56:42.578" v="1"/>
          <ac:spMkLst>
            <pc:docMk/>
            <pc:sldMk cId="3598897339" sldId="272"/>
            <ac:spMk id="2" creationId="{2E3E20CB-2E61-2393-42B9-78F39C53D9BB}"/>
          </ac:spMkLst>
        </pc:spChg>
        <pc:spChg chg="mod">
          <ac:chgData name="Ahmed Alaa" userId="b290c4b986ff77cc" providerId="LiveId" clId="{A6F11757-163A-44E9-AD0C-A28047C5E422}" dt="2023-08-09T17:56:42.578" v="1"/>
          <ac:spMkLst>
            <pc:docMk/>
            <pc:sldMk cId="3598897339" sldId="272"/>
            <ac:spMk id="4" creationId="{491139F4-69EE-C219-C7AC-5EC12E8E37E5}"/>
          </ac:spMkLst>
        </pc:spChg>
        <pc:spChg chg="mod">
          <ac:chgData name="Ahmed Alaa" userId="b290c4b986ff77cc" providerId="LiveId" clId="{A6F11757-163A-44E9-AD0C-A28047C5E422}" dt="2023-08-09T17:56:42.578" v="1"/>
          <ac:spMkLst>
            <pc:docMk/>
            <pc:sldMk cId="3598897339" sldId="272"/>
            <ac:spMk id="5" creationId="{B5A8E26C-95DB-E275-22BE-C03D379BB411}"/>
          </ac:spMkLst>
        </pc:spChg>
        <pc:spChg chg="mod">
          <ac:chgData name="Ahmed Alaa" userId="b290c4b986ff77cc" providerId="LiveId" clId="{A6F11757-163A-44E9-AD0C-A28047C5E422}" dt="2023-08-09T17:56:42.578" v="1"/>
          <ac:spMkLst>
            <pc:docMk/>
            <pc:sldMk cId="3598897339" sldId="272"/>
            <ac:spMk id="6" creationId="{22B81EED-2946-B031-7134-654F9A45F9EC}"/>
          </ac:spMkLst>
        </pc:spChg>
      </pc:sldChg>
      <pc:sldChg chg="modSp mod">
        <pc:chgData name="Ahmed Alaa" userId="b290c4b986ff77cc" providerId="LiveId" clId="{A6F11757-163A-44E9-AD0C-A28047C5E422}" dt="2023-08-09T18:00:09.488" v="66" actId="20577"/>
        <pc:sldMkLst>
          <pc:docMk/>
          <pc:sldMk cId="124234587" sldId="273"/>
        </pc:sldMkLst>
        <pc:spChg chg="mod">
          <ac:chgData name="Ahmed Alaa" userId="b290c4b986ff77cc" providerId="LiveId" clId="{A6F11757-163A-44E9-AD0C-A28047C5E422}" dt="2023-08-09T17:56:42.578" v="1"/>
          <ac:spMkLst>
            <pc:docMk/>
            <pc:sldMk cId="124234587" sldId="273"/>
            <ac:spMk id="2" creationId="{2E3E20CB-2E61-2393-42B9-78F39C53D9BB}"/>
          </ac:spMkLst>
        </pc:spChg>
        <pc:spChg chg="mod">
          <ac:chgData name="Ahmed Alaa" userId="b290c4b986ff77cc" providerId="LiveId" clId="{A6F11757-163A-44E9-AD0C-A28047C5E422}" dt="2023-08-09T18:00:00.467" v="57" actId="20577"/>
          <ac:spMkLst>
            <pc:docMk/>
            <pc:sldMk cId="124234587" sldId="273"/>
            <ac:spMk id="4" creationId="{491139F4-69EE-C219-C7AC-5EC12E8E37E5}"/>
          </ac:spMkLst>
        </pc:spChg>
        <pc:spChg chg="mod">
          <ac:chgData name="Ahmed Alaa" userId="b290c4b986ff77cc" providerId="LiveId" clId="{A6F11757-163A-44E9-AD0C-A28047C5E422}" dt="2023-08-09T18:00:09.488" v="66" actId="20577"/>
          <ac:spMkLst>
            <pc:docMk/>
            <pc:sldMk cId="124234587" sldId="273"/>
            <ac:spMk id="5" creationId="{B5A8E26C-95DB-E275-22BE-C03D379BB411}"/>
          </ac:spMkLst>
        </pc:spChg>
        <pc:spChg chg="mod">
          <ac:chgData name="Ahmed Alaa" userId="b290c4b986ff77cc" providerId="LiveId" clId="{A6F11757-163A-44E9-AD0C-A28047C5E422}" dt="2023-08-09T17:56:42.578" v="1"/>
          <ac:spMkLst>
            <pc:docMk/>
            <pc:sldMk cId="124234587" sldId="273"/>
            <ac:spMk id="6" creationId="{22B81EED-2946-B031-7134-654F9A45F9EC}"/>
          </ac:spMkLst>
        </pc:spChg>
        <pc:graphicFrameChg chg="modGraphic">
          <ac:chgData name="Ahmed Alaa" userId="b290c4b986ff77cc" providerId="LiveId" clId="{A6F11757-163A-44E9-AD0C-A28047C5E422}" dt="2023-08-09T17:59:38.199" v="45" actId="20577"/>
          <ac:graphicFrameMkLst>
            <pc:docMk/>
            <pc:sldMk cId="124234587" sldId="273"/>
            <ac:graphicFrameMk id="12" creationId="{AEB487CC-8865-AD30-A822-3D9246E18EBB}"/>
          </ac:graphicFrameMkLst>
        </pc:graphicFrameChg>
      </pc:sldChg>
      <pc:sldChg chg="modSp">
        <pc:chgData name="Ahmed Alaa" userId="b290c4b986ff77cc" providerId="LiveId" clId="{A6F11757-163A-44E9-AD0C-A28047C5E422}" dt="2023-08-09T17:56:42.578" v="1"/>
        <pc:sldMkLst>
          <pc:docMk/>
          <pc:sldMk cId="545217626" sldId="274"/>
        </pc:sldMkLst>
        <pc:spChg chg="mod">
          <ac:chgData name="Ahmed Alaa" userId="b290c4b986ff77cc" providerId="LiveId" clId="{A6F11757-163A-44E9-AD0C-A28047C5E422}" dt="2023-08-09T17:56:42.578" v="1"/>
          <ac:spMkLst>
            <pc:docMk/>
            <pc:sldMk cId="545217626" sldId="274"/>
            <ac:spMk id="2" creationId="{CC5C12AA-B093-FB67-1EC1-42BE9C00C56E}"/>
          </ac:spMkLst>
        </pc:spChg>
        <pc:spChg chg="mod">
          <ac:chgData name="Ahmed Alaa" userId="b290c4b986ff77cc" providerId="LiveId" clId="{A6F11757-163A-44E9-AD0C-A28047C5E422}" dt="2023-08-09T17:56:42.578" v="1"/>
          <ac:spMkLst>
            <pc:docMk/>
            <pc:sldMk cId="545217626" sldId="274"/>
            <ac:spMk id="4" creationId="{6C5F396A-C939-6F43-0596-D308437AF743}"/>
          </ac:spMkLst>
        </pc:spChg>
        <pc:spChg chg="mod">
          <ac:chgData name="Ahmed Alaa" userId="b290c4b986ff77cc" providerId="LiveId" clId="{A6F11757-163A-44E9-AD0C-A28047C5E422}" dt="2023-08-09T17:56:42.578" v="1"/>
          <ac:spMkLst>
            <pc:docMk/>
            <pc:sldMk cId="545217626" sldId="274"/>
            <ac:spMk id="5" creationId="{C2D8059F-516B-AB71-03D5-3EA17E0CEEF7}"/>
          </ac:spMkLst>
        </pc:spChg>
        <pc:spChg chg="mod">
          <ac:chgData name="Ahmed Alaa" userId="b290c4b986ff77cc" providerId="LiveId" clId="{A6F11757-163A-44E9-AD0C-A28047C5E422}" dt="2023-08-09T17:56:42.578" v="1"/>
          <ac:spMkLst>
            <pc:docMk/>
            <pc:sldMk cId="545217626" sldId="274"/>
            <ac:spMk id="6" creationId="{3B7B3CA3-C59E-0B5F-EF95-8A149EE4A1AE}"/>
          </ac:spMkLst>
        </pc:spChg>
      </pc:sldChg>
      <pc:sldChg chg="modSp">
        <pc:chgData name="Ahmed Alaa" userId="b290c4b986ff77cc" providerId="LiveId" clId="{A6F11757-163A-44E9-AD0C-A28047C5E422}" dt="2023-08-09T17:56:42.578" v="1"/>
        <pc:sldMkLst>
          <pc:docMk/>
          <pc:sldMk cId="2833646596" sldId="275"/>
        </pc:sldMkLst>
        <pc:spChg chg="mod">
          <ac:chgData name="Ahmed Alaa" userId="b290c4b986ff77cc" providerId="LiveId" clId="{A6F11757-163A-44E9-AD0C-A28047C5E422}" dt="2023-08-09T17:56:42.578" v="1"/>
          <ac:spMkLst>
            <pc:docMk/>
            <pc:sldMk cId="2833646596" sldId="275"/>
            <ac:spMk id="2" creationId="{CC5C12AA-B093-FB67-1EC1-42BE9C00C56E}"/>
          </ac:spMkLst>
        </pc:spChg>
        <pc:spChg chg="mod">
          <ac:chgData name="Ahmed Alaa" userId="b290c4b986ff77cc" providerId="LiveId" clId="{A6F11757-163A-44E9-AD0C-A28047C5E422}" dt="2023-08-09T17:56:42.578" v="1"/>
          <ac:spMkLst>
            <pc:docMk/>
            <pc:sldMk cId="2833646596" sldId="275"/>
            <ac:spMk id="4" creationId="{6C5F396A-C939-6F43-0596-D308437AF743}"/>
          </ac:spMkLst>
        </pc:spChg>
        <pc:spChg chg="mod">
          <ac:chgData name="Ahmed Alaa" userId="b290c4b986ff77cc" providerId="LiveId" clId="{A6F11757-163A-44E9-AD0C-A28047C5E422}" dt="2023-08-09T17:56:42.578" v="1"/>
          <ac:spMkLst>
            <pc:docMk/>
            <pc:sldMk cId="2833646596" sldId="275"/>
            <ac:spMk id="5" creationId="{C2D8059F-516B-AB71-03D5-3EA17E0CEEF7}"/>
          </ac:spMkLst>
        </pc:spChg>
        <pc:spChg chg="mod">
          <ac:chgData name="Ahmed Alaa" userId="b290c4b986ff77cc" providerId="LiveId" clId="{A6F11757-163A-44E9-AD0C-A28047C5E422}" dt="2023-08-09T17:56:42.578" v="1"/>
          <ac:spMkLst>
            <pc:docMk/>
            <pc:sldMk cId="2833646596" sldId="275"/>
            <ac:spMk id="6" creationId="{3B7B3CA3-C59E-0B5F-EF95-8A149EE4A1AE}"/>
          </ac:spMkLst>
        </pc:spChg>
      </pc:sldChg>
      <pc:sldChg chg="modSp">
        <pc:chgData name="Ahmed Alaa" userId="b290c4b986ff77cc" providerId="LiveId" clId="{A6F11757-163A-44E9-AD0C-A28047C5E422}" dt="2023-08-09T17:56:42.578" v="1"/>
        <pc:sldMkLst>
          <pc:docMk/>
          <pc:sldMk cId="4118443771" sldId="276"/>
        </pc:sldMkLst>
        <pc:spChg chg="mod">
          <ac:chgData name="Ahmed Alaa" userId="b290c4b986ff77cc" providerId="LiveId" clId="{A6F11757-163A-44E9-AD0C-A28047C5E422}" dt="2023-08-09T17:56:42.578" v="1"/>
          <ac:spMkLst>
            <pc:docMk/>
            <pc:sldMk cId="4118443771" sldId="276"/>
            <ac:spMk id="2" creationId="{CC5C12AA-B093-FB67-1EC1-42BE9C00C56E}"/>
          </ac:spMkLst>
        </pc:spChg>
        <pc:spChg chg="mod">
          <ac:chgData name="Ahmed Alaa" userId="b290c4b986ff77cc" providerId="LiveId" clId="{A6F11757-163A-44E9-AD0C-A28047C5E422}" dt="2023-08-09T17:56:42.578" v="1"/>
          <ac:spMkLst>
            <pc:docMk/>
            <pc:sldMk cId="4118443771" sldId="276"/>
            <ac:spMk id="4" creationId="{6C5F396A-C939-6F43-0596-D308437AF743}"/>
          </ac:spMkLst>
        </pc:spChg>
        <pc:spChg chg="mod">
          <ac:chgData name="Ahmed Alaa" userId="b290c4b986ff77cc" providerId="LiveId" clId="{A6F11757-163A-44E9-AD0C-A28047C5E422}" dt="2023-08-09T17:56:42.578" v="1"/>
          <ac:spMkLst>
            <pc:docMk/>
            <pc:sldMk cId="4118443771" sldId="276"/>
            <ac:spMk id="5" creationId="{C2D8059F-516B-AB71-03D5-3EA17E0CEEF7}"/>
          </ac:spMkLst>
        </pc:spChg>
        <pc:spChg chg="mod">
          <ac:chgData name="Ahmed Alaa" userId="b290c4b986ff77cc" providerId="LiveId" clId="{A6F11757-163A-44E9-AD0C-A28047C5E422}" dt="2023-08-09T17:56:42.578" v="1"/>
          <ac:spMkLst>
            <pc:docMk/>
            <pc:sldMk cId="4118443771" sldId="276"/>
            <ac:spMk id="6" creationId="{3B7B3CA3-C59E-0B5F-EF95-8A149EE4A1AE}"/>
          </ac:spMkLst>
        </pc:spChg>
      </pc:sldChg>
      <pc:sldChg chg="modSp">
        <pc:chgData name="Ahmed Alaa" userId="b290c4b986ff77cc" providerId="LiveId" clId="{A6F11757-163A-44E9-AD0C-A28047C5E422}" dt="2023-08-09T17:56:42.578" v="1"/>
        <pc:sldMkLst>
          <pc:docMk/>
          <pc:sldMk cId="3519651178" sldId="277"/>
        </pc:sldMkLst>
        <pc:spChg chg="mod">
          <ac:chgData name="Ahmed Alaa" userId="b290c4b986ff77cc" providerId="LiveId" clId="{A6F11757-163A-44E9-AD0C-A28047C5E422}" dt="2023-08-09T17:56:42.578" v="1"/>
          <ac:spMkLst>
            <pc:docMk/>
            <pc:sldMk cId="3519651178" sldId="277"/>
            <ac:spMk id="2" creationId="{A93B64B6-FFDF-824D-28EF-8E1653B9D1F9}"/>
          </ac:spMkLst>
        </pc:spChg>
        <pc:spChg chg="mod">
          <ac:chgData name="Ahmed Alaa" userId="b290c4b986ff77cc" providerId="LiveId" clId="{A6F11757-163A-44E9-AD0C-A28047C5E422}" dt="2023-08-09T17:56:42.578" v="1"/>
          <ac:spMkLst>
            <pc:docMk/>
            <pc:sldMk cId="3519651178" sldId="277"/>
            <ac:spMk id="20" creationId="{93AA3C8B-270B-71DF-1D50-1F157342DCD1}"/>
          </ac:spMkLst>
        </pc:spChg>
        <pc:spChg chg="mod">
          <ac:chgData name="Ahmed Alaa" userId="b290c4b986ff77cc" providerId="LiveId" clId="{A6F11757-163A-44E9-AD0C-A28047C5E422}" dt="2023-08-09T17:56:42.578" v="1"/>
          <ac:spMkLst>
            <pc:docMk/>
            <pc:sldMk cId="3519651178" sldId="277"/>
            <ac:spMk id="21" creationId="{2374BCAA-D945-5130-062D-EFBFD9429635}"/>
          </ac:spMkLst>
        </pc:spChg>
        <pc:spChg chg="mod">
          <ac:chgData name="Ahmed Alaa" userId="b290c4b986ff77cc" providerId="LiveId" clId="{A6F11757-163A-44E9-AD0C-A28047C5E422}" dt="2023-08-09T17:56:42.578" v="1"/>
          <ac:spMkLst>
            <pc:docMk/>
            <pc:sldMk cId="3519651178" sldId="277"/>
            <ac:spMk id="22" creationId="{1DF65055-04E8-FEB3-D46D-C204CBB2653F}"/>
          </ac:spMkLst>
        </pc:spChg>
      </pc:sldChg>
      <pc:sldChg chg="modSp">
        <pc:chgData name="Ahmed Alaa" userId="b290c4b986ff77cc" providerId="LiveId" clId="{A6F11757-163A-44E9-AD0C-A28047C5E422}" dt="2023-08-09T17:56:42.578" v="1"/>
        <pc:sldMkLst>
          <pc:docMk/>
          <pc:sldMk cId="1244854380" sldId="278"/>
        </pc:sldMkLst>
        <pc:spChg chg="mod">
          <ac:chgData name="Ahmed Alaa" userId="b290c4b986ff77cc" providerId="LiveId" clId="{A6F11757-163A-44E9-AD0C-A28047C5E422}" dt="2023-08-09T17:56:42.578" v="1"/>
          <ac:spMkLst>
            <pc:docMk/>
            <pc:sldMk cId="1244854380" sldId="278"/>
            <ac:spMk id="2" creationId="{E4A06358-8FD7-F978-3496-F3BB0EF68233}"/>
          </ac:spMkLst>
        </pc:spChg>
        <pc:spChg chg="mod">
          <ac:chgData name="Ahmed Alaa" userId="b290c4b986ff77cc" providerId="LiveId" clId="{A6F11757-163A-44E9-AD0C-A28047C5E422}" dt="2023-08-09T17:56:42.578" v="1"/>
          <ac:spMkLst>
            <pc:docMk/>
            <pc:sldMk cId="1244854380" sldId="278"/>
            <ac:spMk id="3" creationId="{7326CC20-9D7B-2C30-7337-B96158DE6832}"/>
          </ac:spMkLst>
        </pc:spChg>
        <pc:spChg chg="mod">
          <ac:chgData name="Ahmed Alaa" userId="b290c4b986ff77cc" providerId="LiveId" clId="{A6F11757-163A-44E9-AD0C-A28047C5E422}" dt="2023-08-09T17:56:42.578" v="1"/>
          <ac:spMkLst>
            <pc:docMk/>
            <pc:sldMk cId="1244854380" sldId="278"/>
            <ac:spMk id="4" creationId="{BFE19854-7A70-FFE0-34D2-E3093826EFB1}"/>
          </ac:spMkLst>
        </pc:spChg>
        <pc:spChg chg="mod">
          <ac:chgData name="Ahmed Alaa" userId="b290c4b986ff77cc" providerId="LiveId" clId="{A6F11757-163A-44E9-AD0C-A28047C5E422}" dt="2023-08-09T17:56:42.578" v="1"/>
          <ac:spMkLst>
            <pc:docMk/>
            <pc:sldMk cId="1244854380" sldId="278"/>
            <ac:spMk id="5" creationId="{FF5F7919-DC24-20CA-3A73-A0909A06762B}"/>
          </ac:spMkLst>
        </pc:spChg>
      </pc:sldChg>
      <pc:sldChg chg="modSp">
        <pc:chgData name="Ahmed Alaa" userId="b290c4b986ff77cc" providerId="LiveId" clId="{A6F11757-163A-44E9-AD0C-A28047C5E422}" dt="2023-08-09T17:56:42.578" v="1"/>
        <pc:sldMkLst>
          <pc:docMk/>
          <pc:sldMk cId="2375190957" sldId="279"/>
        </pc:sldMkLst>
        <pc:spChg chg="mod">
          <ac:chgData name="Ahmed Alaa" userId="b290c4b986ff77cc" providerId="LiveId" clId="{A6F11757-163A-44E9-AD0C-A28047C5E422}" dt="2023-08-09T17:56:42.578" v="1"/>
          <ac:spMkLst>
            <pc:docMk/>
            <pc:sldMk cId="2375190957" sldId="279"/>
            <ac:spMk id="2" creationId="{E4A06358-8FD7-F978-3496-F3BB0EF68233}"/>
          </ac:spMkLst>
        </pc:spChg>
        <pc:spChg chg="mod">
          <ac:chgData name="Ahmed Alaa" userId="b290c4b986ff77cc" providerId="LiveId" clId="{A6F11757-163A-44E9-AD0C-A28047C5E422}" dt="2023-08-09T17:56:42.578" v="1"/>
          <ac:spMkLst>
            <pc:docMk/>
            <pc:sldMk cId="2375190957" sldId="279"/>
            <ac:spMk id="3" creationId="{7326CC20-9D7B-2C30-7337-B96158DE6832}"/>
          </ac:spMkLst>
        </pc:spChg>
        <pc:spChg chg="mod">
          <ac:chgData name="Ahmed Alaa" userId="b290c4b986ff77cc" providerId="LiveId" clId="{A6F11757-163A-44E9-AD0C-A28047C5E422}" dt="2023-08-09T17:56:42.578" v="1"/>
          <ac:spMkLst>
            <pc:docMk/>
            <pc:sldMk cId="2375190957" sldId="279"/>
            <ac:spMk id="4" creationId="{BFE19854-7A70-FFE0-34D2-E3093826EFB1}"/>
          </ac:spMkLst>
        </pc:spChg>
        <pc:spChg chg="mod">
          <ac:chgData name="Ahmed Alaa" userId="b290c4b986ff77cc" providerId="LiveId" clId="{A6F11757-163A-44E9-AD0C-A28047C5E422}" dt="2023-08-09T17:56:42.578" v="1"/>
          <ac:spMkLst>
            <pc:docMk/>
            <pc:sldMk cId="2375190957" sldId="279"/>
            <ac:spMk id="5" creationId="{FF5F7919-DC24-20CA-3A73-A0909A06762B}"/>
          </ac:spMkLst>
        </pc:spChg>
      </pc:sldChg>
      <pc:sldChg chg="modSp">
        <pc:chgData name="Ahmed Alaa" userId="b290c4b986ff77cc" providerId="LiveId" clId="{A6F11757-163A-44E9-AD0C-A28047C5E422}" dt="2023-08-09T17:56:42.578" v="1"/>
        <pc:sldMkLst>
          <pc:docMk/>
          <pc:sldMk cId="3742845754" sldId="280"/>
        </pc:sldMkLst>
        <pc:spChg chg="mod">
          <ac:chgData name="Ahmed Alaa" userId="b290c4b986ff77cc" providerId="LiveId" clId="{A6F11757-163A-44E9-AD0C-A28047C5E422}" dt="2023-08-09T17:56:42.578" v="1"/>
          <ac:spMkLst>
            <pc:docMk/>
            <pc:sldMk cId="3742845754" sldId="280"/>
            <ac:spMk id="2" creationId="{E4A06358-8FD7-F978-3496-F3BB0EF68233}"/>
          </ac:spMkLst>
        </pc:spChg>
        <pc:spChg chg="mod">
          <ac:chgData name="Ahmed Alaa" userId="b290c4b986ff77cc" providerId="LiveId" clId="{A6F11757-163A-44E9-AD0C-A28047C5E422}" dt="2023-08-09T17:56:42.578" v="1"/>
          <ac:spMkLst>
            <pc:docMk/>
            <pc:sldMk cId="3742845754" sldId="280"/>
            <ac:spMk id="3" creationId="{7326CC20-9D7B-2C30-7337-B96158DE6832}"/>
          </ac:spMkLst>
        </pc:spChg>
        <pc:spChg chg="mod">
          <ac:chgData name="Ahmed Alaa" userId="b290c4b986ff77cc" providerId="LiveId" clId="{A6F11757-163A-44E9-AD0C-A28047C5E422}" dt="2023-08-09T17:56:42.578" v="1"/>
          <ac:spMkLst>
            <pc:docMk/>
            <pc:sldMk cId="3742845754" sldId="280"/>
            <ac:spMk id="4" creationId="{BFE19854-7A70-FFE0-34D2-E3093826EFB1}"/>
          </ac:spMkLst>
        </pc:spChg>
        <pc:spChg chg="mod">
          <ac:chgData name="Ahmed Alaa" userId="b290c4b986ff77cc" providerId="LiveId" clId="{A6F11757-163A-44E9-AD0C-A28047C5E422}" dt="2023-08-09T17:56:42.578" v="1"/>
          <ac:spMkLst>
            <pc:docMk/>
            <pc:sldMk cId="3742845754" sldId="280"/>
            <ac:spMk id="5" creationId="{FF5F7919-DC24-20CA-3A73-A0909A06762B}"/>
          </ac:spMkLst>
        </pc:spChg>
      </pc:sldChg>
      <pc:sldChg chg="modSp">
        <pc:chgData name="Ahmed Alaa" userId="b290c4b986ff77cc" providerId="LiveId" clId="{A6F11757-163A-44E9-AD0C-A28047C5E422}" dt="2023-08-09T17:56:42.578" v="1"/>
        <pc:sldMkLst>
          <pc:docMk/>
          <pc:sldMk cId="3902632594" sldId="281"/>
        </pc:sldMkLst>
        <pc:spChg chg="mod">
          <ac:chgData name="Ahmed Alaa" userId="b290c4b986ff77cc" providerId="LiveId" clId="{A6F11757-163A-44E9-AD0C-A28047C5E422}" dt="2023-08-09T17:56:42.578" v="1"/>
          <ac:spMkLst>
            <pc:docMk/>
            <pc:sldMk cId="3902632594" sldId="281"/>
            <ac:spMk id="2" creationId="{E4A06358-8FD7-F978-3496-F3BB0EF68233}"/>
          </ac:spMkLst>
        </pc:spChg>
        <pc:spChg chg="mod">
          <ac:chgData name="Ahmed Alaa" userId="b290c4b986ff77cc" providerId="LiveId" clId="{A6F11757-163A-44E9-AD0C-A28047C5E422}" dt="2023-08-09T17:56:42.578" v="1"/>
          <ac:spMkLst>
            <pc:docMk/>
            <pc:sldMk cId="3902632594" sldId="281"/>
            <ac:spMk id="3" creationId="{7326CC20-9D7B-2C30-7337-B96158DE6832}"/>
          </ac:spMkLst>
        </pc:spChg>
        <pc:spChg chg="mod">
          <ac:chgData name="Ahmed Alaa" userId="b290c4b986ff77cc" providerId="LiveId" clId="{A6F11757-163A-44E9-AD0C-A28047C5E422}" dt="2023-08-09T17:56:42.578" v="1"/>
          <ac:spMkLst>
            <pc:docMk/>
            <pc:sldMk cId="3902632594" sldId="281"/>
            <ac:spMk id="4" creationId="{BFE19854-7A70-FFE0-34D2-E3093826EFB1}"/>
          </ac:spMkLst>
        </pc:spChg>
        <pc:spChg chg="mod">
          <ac:chgData name="Ahmed Alaa" userId="b290c4b986ff77cc" providerId="LiveId" clId="{A6F11757-163A-44E9-AD0C-A28047C5E422}" dt="2023-08-09T17:56:42.578" v="1"/>
          <ac:spMkLst>
            <pc:docMk/>
            <pc:sldMk cId="3902632594" sldId="281"/>
            <ac:spMk id="5" creationId="{FF5F7919-DC24-20CA-3A73-A0909A06762B}"/>
          </ac:spMkLst>
        </pc:spChg>
      </pc:sldChg>
      <pc:sldChg chg="modSp">
        <pc:chgData name="Ahmed Alaa" userId="b290c4b986ff77cc" providerId="LiveId" clId="{A6F11757-163A-44E9-AD0C-A28047C5E422}" dt="2023-08-09T17:56:42.578" v="1"/>
        <pc:sldMkLst>
          <pc:docMk/>
          <pc:sldMk cId="118498131" sldId="282"/>
        </pc:sldMkLst>
        <pc:spChg chg="mod">
          <ac:chgData name="Ahmed Alaa" userId="b290c4b986ff77cc" providerId="LiveId" clId="{A6F11757-163A-44E9-AD0C-A28047C5E422}" dt="2023-08-09T17:56:42.578" v="1"/>
          <ac:spMkLst>
            <pc:docMk/>
            <pc:sldMk cId="118498131" sldId="282"/>
            <ac:spMk id="2" creationId="{E4A06358-8FD7-F978-3496-F3BB0EF68233}"/>
          </ac:spMkLst>
        </pc:spChg>
        <pc:spChg chg="mod">
          <ac:chgData name="Ahmed Alaa" userId="b290c4b986ff77cc" providerId="LiveId" clId="{A6F11757-163A-44E9-AD0C-A28047C5E422}" dt="2023-08-09T17:56:42.578" v="1"/>
          <ac:spMkLst>
            <pc:docMk/>
            <pc:sldMk cId="118498131" sldId="282"/>
            <ac:spMk id="3" creationId="{7326CC20-9D7B-2C30-7337-B96158DE6832}"/>
          </ac:spMkLst>
        </pc:spChg>
        <pc:spChg chg="mod">
          <ac:chgData name="Ahmed Alaa" userId="b290c4b986ff77cc" providerId="LiveId" clId="{A6F11757-163A-44E9-AD0C-A28047C5E422}" dt="2023-08-09T17:56:42.578" v="1"/>
          <ac:spMkLst>
            <pc:docMk/>
            <pc:sldMk cId="118498131" sldId="282"/>
            <ac:spMk id="4" creationId="{BFE19854-7A70-FFE0-34D2-E3093826EFB1}"/>
          </ac:spMkLst>
        </pc:spChg>
        <pc:spChg chg="mod">
          <ac:chgData name="Ahmed Alaa" userId="b290c4b986ff77cc" providerId="LiveId" clId="{A6F11757-163A-44E9-AD0C-A28047C5E422}" dt="2023-08-09T17:56:42.578" v="1"/>
          <ac:spMkLst>
            <pc:docMk/>
            <pc:sldMk cId="118498131" sldId="282"/>
            <ac:spMk id="5" creationId="{FF5F7919-DC24-20CA-3A73-A0909A06762B}"/>
          </ac:spMkLst>
        </pc:spChg>
      </pc:sldChg>
      <pc:sldChg chg="modSp">
        <pc:chgData name="Ahmed Alaa" userId="b290c4b986ff77cc" providerId="LiveId" clId="{A6F11757-163A-44E9-AD0C-A28047C5E422}" dt="2023-08-09T17:56:42.578" v="1"/>
        <pc:sldMkLst>
          <pc:docMk/>
          <pc:sldMk cId="1831896637" sldId="283"/>
        </pc:sldMkLst>
        <pc:spChg chg="mod">
          <ac:chgData name="Ahmed Alaa" userId="b290c4b986ff77cc" providerId="LiveId" clId="{A6F11757-163A-44E9-AD0C-A28047C5E422}" dt="2023-08-09T17:56:42.578" v="1"/>
          <ac:spMkLst>
            <pc:docMk/>
            <pc:sldMk cId="1831896637" sldId="283"/>
            <ac:spMk id="2" creationId="{E4A06358-8FD7-F978-3496-F3BB0EF68233}"/>
          </ac:spMkLst>
        </pc:spChg>
        <pc:spChg chg="mod">
          <ac:chgData name="Ahmed Alaa" userId="b290c4b986ff77cc" providerId="LiveId" clId="{A6F11757-163A-44E9-AD0C-A28047C5E422}" dt="2023-08-09T17:56:42.578" v="1"/>
          <ac:spMkLst>
            <pc:docMk/>
            <pc:sldMk cId="1831896637" sldId="283"/>
            <ac:spMk id="3" creationId="{7326CC20-9D7B-2C30-7337-B96158DE6832}"/>
          </ac:spMkLst>
        </pc:spChg>
        <pc:spChg chg="mod">
          <ac:chgData name="Ahmed Alaa" userId="b290c4b986ff77cc" providerId="LiveId" clId="{A6F11757-163A-44E9-AD0C-A28047C5E422}" dt="2023-08-09T17:56:42.578" v="1"/>
          <ac:spMkLst>
            <pc:docMk/>
            <pc:sldMk cId="1831896637" sldId="283"/>
            <ac:spMk id="4" creationId="{BFE19854-7A70-FFE0-34D2-E3093826EFB1}"/>
          </ac:spMkLst>
        </pc:spChg>
        <pc:spChg chg="mod">
          <ac:chgData name="Ahmed Alaa" userId="b290c4b986ff77cc" providerId="LiveId" clId="{A6F11757-163A-44E9-AD0C-A28047C5E422}" dt="2023-08-09T17:56:42.578" v="1"/>
          <ac:spMkLst>
            <pc:docMk/>
            <pc:sldMk cId="1831896637" sldId="283"/>
            <ac:spMk id="5" creationId="{FF5F7919-DC24-20CA-3A73-A0909A06762B}"/>
          </ac:spMkLst>
        </pc:spChg>
      </pc:sldChg>
      <pc:sldChg chg="modSp">
        <pc:chgData name="Ahmed Alaa" userId="b290c4b986ff77cc" providerId="LiveId" clId="{A6F11757-163A-44E9-AD0C-A28047C5E422}" dt="2023-08-09T17:56:42.578" v="1"/>
        <pc:sldMkLst>
          <pc:docMk/>
          <pc:sldMk cId="4067624754" sldId="284"/>
        </pc:sldMkLst>
        <pc:spChg chg="mod">
          <ac:chgData name="Ahmed Alaa" userId="b290c4b986ff77cc" providerId="LiveId" clId="{A6F11757-163A-44E9-AD0C-A28047C5E422}" dt="2023-08-09T17:56:42.578" v="1"/>
          <ac:spMkLst>
            <pc:docMk/>
            <pc:sldMk cId="4067624754" sldId="284"/>
            <ac:spMk id="2" creationId="{E4A06358-8FD7-F978-3496-F3BB0EF68233}"/>
          </ac:spMkLst>
        </pc:spChg>
        <pc:spChg chg="mod">
          <ac:chgData name="Ahmed Alaa" userId="b290c4b986ff77cc" providerId="LiveId" clId="{A6F11757-163A-44E9-AD0C-A28047C5E422}" dt="2023-08-09T17:56:42.578" v="1"/>
          <ac:spMkLst>
            <pc:docMk/>
            <pc:sldMk cId="4067624754" sldId="284"/>
            <ac:spMk id="3" creationId="{7326CC20-9D7B-2C30-7337-B96158DE6832}"/>
          </ac:spMkLst>
        </pc:spChg>
        <pc:spChg chg="mod">
          <ac:chgData name="Ahmed Alaa" userId="b290c4b986ff77cc" providerId="LiveId" clId="{A6F11757-163A-44E9-AD0C-A28047C5E422}" dt="2023-08-09T17:56:42.578" v="1"/>
          <ac:spMkLst>
            <pc:docMk/>
            <pc:sldMk cId="4067624754" sldId="284"/>
            <ac:spMk id="4" creationId="{BFE19854-7A70-FFE0-34D2-E3093826EFB1}"/>
          </ac:spMkLst>
        </pc:spChg>
        <pc:spChg chg="mod">
          <ac:chgData name="Ahmed Alaa" userId="b290c4b986ff77cc" providerId="LiveId" clId="{A6F11757-163A-44E9-AD0C-A28047C5E422}" dt="2023-08-09T17:56:42.578" v="1"/>
          <ac:spMkLst>
            <pc:docMk/>
            <pc:sldMk cId="4067624754" sldId="284"/>
            <ac:spMk id="5" creationId="{FF5F7919-DC24-20CA-3A73-A0909A06762B}"/>
          </ac:spMkLst>
        </pc:spChg>
      </pc:sldChg>
      <pc:sldChg chg="modSp">
        <pc:chgData name="Ahmed Alaa" userId="b290c4b986ff77cc" providerId="LiveId" clId="{A6F11757-163A-44E9-AD0C-A28047C5E422}" dt="2023-08-09T17:56:42.578" v="1"/>
        <pc:sldMkLst>
          <pc:docMk/>
          <pc:sldMk cId="3716189003" sldId="285"/>
        </pc:sldMkLst>
        <pc:spChg chg="mod">
          <ac:chgData name="Ahmed Alaa" userId="b290c4b986ff77cc" providerId="LiveId" clId="{A6F11757-163A-44E9-AD0C-A28047C5E422}" dt="2023-08-09T17:56:42.578" v="1"/>
          <ac:spMkLst>
            <pc:docMk/>
            <pc:sldMk cId="3716189003" sldId="285"/>
            <ac:spMk id="2" creationId="{E4A06358-8FD7-F978-3496-F3BB0EF68233}"/>
          </ac:spMkLst>
        </pc:spChg>
        <pc:spChg chg="mod">
          <ac:chgData name="Ahmed Alaa" userId="b290c4b986ff77cc" providerId="LiveId" clId="{A6F11757-163A-44E9-AD0C-A28047C5E422}" dt="2023-08-09T17:56:42.578" v="1"/>
          <ac:spMkLst>
            <pc:docMk/>
            <pc:sldMk cId="3716189003" sldId="285"/>
            <ac:spMk id="3" creationId="{7326CC20-9D7B-2C30-7337-B96158DE6832}"/>
          </ac:spMkLst>
        </pc:spChg>
        <pc:spChg chg="mod">
          <ac:chgData name="Ahmed Alaa" userId="b290c4b986ff77cc" providerId="LiveId" clId="{A6F11757-163A-44E9-AD0C-A28047C5E422}" dt="2023-08-09T17:56:42.578" v="1"/>
          <ac:spMkLst>
            <pc:docMk/>
            <pc:sldMk cId="3716189003" sldId="285"/>
            <ac:spMk id="4" creationId="{BFE19854-7A70-FFE0-34D2-E3093826EFB1}"/>
          </ac:spMkLst>
        </pc:spChg>
        <pc:spChg chg="mod">
          <ac:chgData name="Ahmed Alaa" userId="b290c4b986ff77cc" providerId="LiveId" clId="{A6F11757-163A-44E9-AD0C-A28047C5E422}" dt="2023-08-09T17:56:42.578" v="1"/>
          <ac:spMkLst>
            <pc:docMk/>
            <pc:sldMk cId="3716189003" sldId="285"/>
            <ac:spMk id="5" creationId="{FF5F7919-DC24-20CA-3A73-A0909A06762B}"/>
          </ac:spMkLst>
        </pc:spChg>
      </pc:sldChg>
      <pc:sldChg chg="modSp">
        <pc:chgData name="Ahmed Alaa" userId="b290c4b986ff77cc" providerId="LiveId" clId="{A6F11757-163A-44E9-AD0C-A28047C5E422}" dt="2023-08-09T17:56:42.578" v="1"/>
        <pc:sldMkLst>
          <pc:docMk/>
          <pc:sldMk cId="2542466553" sldId="286"/>
        </pc:sldMkLst>
        <pc:spChg chg="mod">
          <ac:chgData name="Ahmed Alaa" userId="b290c4b986ff77cc" providerId="LiveId" clId="{A6F11757-163A-44E9-AD0C-A28047C5E422}" dt="2023-08-09T17:56:42.578" v="1"/>
          <ac:spMkLst>
            <pc:docMk/>
            <pc:sldMk cId="2542466553" sldId="286"/>
            <ac:spMk id="2" creationId="{E4A06358-8FD7-F978-3496-F3BB0EF68233}"/>
          </ac:spMkLst>
        </pc:spChg>
        <pc:spChg chg="mod">
          <ac:chgData name="Ahmed Alaa" userId="b290c4b986ff77cc" providerId="LiveId" clId="{A6F11757-163A-44E9-AD0C-A28047C5E422}" dt="2023-08-09T17:56:42.578" v="1"/>
          <ac:spMkLst>
            <pc:docMk/>
            <pc:sldMk cId="2542466553" sldId="286"/>
            <ac:spMk id="3" creationId="{7326CC20-9D7B-2C30-7337-B96158DE6832}"/>
          </ac:spMkLst>
        </pc:spChg>
        <pc:spChg chg="mod">
          <ac:chgData name="Ahmed Alaa" userId="b290c4b986ff77cc" providerId="LiveId" clId="{A6F11757-163A-44E9-AD0C-A28047C5E422}" dt="2023-08-09T17:56:42.578" v="1"/>
          <ac:spMkLst>
            <pc:docMk/>
            <pc:sldMk cId="2542466553" sldId="286"/>
            <ac:spMk id="4" creationId="{BFE19854-7A70-FFE0-34D2-E3093826EFB1}"/>
          </ac:spMkLst>
        </pc:spChg>
        <pc:spChg chg="mod">
          <ac:chgData name="Ahmed Alaa" userId="b290c4b986ff77cc" providerId="LiveId" clId="{A6F11757-163A-44E9-AD0C-A28047C5E422}" dt="2023-08-09T17:56:42.578" v="1"/>
          <ac:spMkLst>
            <pc:docMk/>
            <pc:sldMk cId="2542466553" sldId="286"/>
            <ac:spMk id="5" creationId="{FF5F7919-DC24-20CA-3A73-A0909A06762B}"/>
          </ac:spMkLst>
        </pc:spChg>
      </pc:sldChg>
      <pc:sldChg chg="modSp">
        <pc:chgData name="Ahmed Alaa" userId="b290c4b986ff77cc" providerId="LiveId" clId="{A6F11757-163A-44E9-AD0C-A28047C5E422}" dt="2023-08-09T17:56:42.578" v="1"/>
        <pc:sldMkLst>
          <pc:docMk/>
          <pc:sldMk cId="1950153980" sldId="287"/>
        </pc:sldMkLst>
        <pc:spChg chg="mod">
          <ac:chgData name="Ahmed Alaa" userId="b290c4b986ff77cc" providerId="LiveId" clId="{A6F11757-163A-44E9-AD0C-A28047C5E422}" dt="2023-08-09T17:56:42.578" v="1"/>
          <ac:spMkLst>
            <pc:docMk/>
            <pc:sldMk cId="1950153980" sldId="287"/>
            <ac:spMk id="2" creationId="{E4A06358-8FD7-F978-3496-F3BB0EF68233}"/>
          </ac:spMkLst>
        </pc:spChg>
        <pc:spChg chg="mod">
          <ac:chgData name="Ahmed Alaa" userId="b290c4b986ff77cc" providerId="LiveId" clId="{A6F11757-163A-44E9-AD0C-A28047C5E422}" dt="2023-08-09T17:56:42.578" v="1"/>
          <ac:spMkLst>
            <pc:docMk/>
            <pc:sldMk cId="1950153980" sldId="287"/>
            <ac:spMk id="3" creationId="{7326CC20-9D7B-2C30-7337-B96158DE6832}"/>
          </ac:spMkLst>
        </pc:spChg>
        <pc:spChg chg="mod">
          <ac:chgData name="Ahmed Alaa" userId="b290c4b986ff77cc" providerId="LiveId" clId="{A6F11757-163A-44E9-AD0C-A28047C5E422}" dt="2023-08-09T17:56:42.578" v="1"/>
          <ac:spMkLst>
            <pc:docMk/>
            <pc:sldMk cId="1950153980" sldId="287"/>
            <ac:spMk id="4" creationId="{BFE19854-7A70-FFE0-34D2-E3093826EFB1}"/>
          </ac:spMkLst>
        </pc:spChg>
        <pc:spChg chg="mod">
          <ac:chgData name="Ahmed Alaa" userId="b290c4b986ff77cc" providerId="LiveId" clId="{A6F11757-163A-44E9-AD0C-A28047C5E422}" dt="2023-08-09T17:56:42.578" v="1"/>
          <ac:spMkLst>
            <pc:docMk/>
            <pc:sldMk cId="1950153980" sldId="287"/>
            <ac:spMk id="5" creationId="{FF5F7919-DC24-20CA-3A73-A0909A06762B}"/>
          </ac:spMkLst>
        </pc:spChg>
      </pc:sldChg>
      <pc:sldChg chg="modSp">
        <pc:chgData name="Ahmed Alaa" userId="b290c4b986ff77cc" providerId="LiveId" clId="{A6F11757-163A-44E9-AD0C-A28047C5E422}" dt="2023-08-09T17:56:42.578" v="1"/>
        <pc:sldMkLst>
          <pc:docMk/>
          <pc:sldMk cId="2833282310" sldId="288"/>
        </pc:sldMkLst>
        <pc:spChg chg="mod">
          <ac:chgData name="Ahmed Alaa" userId="b290c4b986ff77cc" providerId="LiveId" clId="{A6F11757-163A-44E9-AD0C-A28047C5E422}" dt="2023-08-09T17:56:42.578" v="1"/>
          <ac:spMkLst>
            <pc:docMk/>
            <pc:sldMk cId="2833282310" sldId="288"/>
            <ac:spMk id="2" creationId="{B6F72947-AD60-A14A-354B-828E57020C3F}"/>
          </ac:spMkLst>
        </pc:spChg>
        <pc:spChg chg="mod">
          <ac:chgData name="Ahmed Alaa" userId="b290c4b986ff77cc" providerId="LiveId" clId="{A6F11757-163A-44E9-AD0C-A28047C5E422}" dt="2023-08-09T17:56:42.578" v="1"/>
          <ac:spMkLst>
            <pc:docMk/>
            <pc:sldMk cId="2833282310" sldId="288"/>
            <ac:spMk id="3" creationId="{BAD36184-2692-BF4C-3CA5-3B0D849FFFE8}"/>
          </ac:spMkLst>
        </pc:spChg>
        <pc:spChg chg="mod">
          <ac:chgData name="Ahmed Alaa" userId="b290c4b986ff77cc" providerId="LiveId" clId="{A6F11757-163A-44E9-AD0C-A28047C5E422}" dt="2023-08-09T17:56:42.578" v="1"/>
          <ac:spMkLst>
            <pc:docMk/>
            <pc:sldMk cId="2833282310" sldId="288"/>
            <ac:spMk id="4" creationId="{11A226D4-6505-2023-3BDE-2F6B610FB7A5}"/>
          </ac:spMkLst>
        </pc:spChg>
        <pc:spChg chg="mod">
          <ac:chgData name="Ahmed Alaa" userId="b290c4b986ff77cc" providerId="LiveId" clId="{A6F11757-163A-44E9-AD0C-A28047C5E422}" dt="2023-08-09T17:56:42.578" v="1"/>
          <ac:spMkLst>
            <pc:docMk/>
            <pc:sldMk cId="2833282310" sldId="288"/>
            <ac:spMk id="5" creationId="{FF5F7919-DC24-20CA-3A73-A0909A06762B}"/>
          </ac:spMkLst>
        </pc:spChg>
      </pc:sldChg>
      <pc:sldChg chg="modSp">
        <pc:chgData name="Ahmed Alaa" userId="b290c4b986ff77cc" providerId="LiveId" clId="{A6F11757-163A-44E9-AD0C-A28047C5E422}" dt="2023-08-09T17:56:42.578" v="1"/>
        <pc:sldMkLst>
          <pc:docMk/>
          <pc:sldMk cId="251343365" sldId="289"/>
        </pc:sldMkLst>
        <pc:spChg chg="mod">
          <ac:chgData name="Ahmed Alaa" userId="b290c4b986ff77cc" providerId="LiveId" clId="{A6F11757-163A-44E9-AD0C-A28047C5E422}" dt="2023-08-09T17:56:42.578" v="1"/>
          <ac:spMkLst>
            <pc:docMk/>
            <pc:sldMk cId="251343365" sldId="289"/>
            <ac:spMk id="2" creationId="{B6F72947-AD60-A14A-354B-828E57020C3F}"/>
          </ac:spMkLst>
        </pc:spChg>
        <pc:spChg chg="mod">
          <ac:chgData name="Ahmed Alaa" userId="b290c4b986ff77cc" providerId="LiveId" clId="{A6F11757-163A-44E9-AD0C-A28047C5E422}" dt="2023-08-09T17:56:42.578" v="1"/>
          <ac:spMkLst>
            <pc:docMk/>
            <pc:sldMk cId="251343365" sldId="289"/>
            <ac:spMk id="3" creationId="{BAD36184-2692-BF4C-3CA5-3B0D849FFFE8}"/>
          </ac:spMkLst>
        </pc:spChg>
        <pc:spChg chg="mod">
          <ac:chgData name="Ahmed Alaa" userId="b290c4b986ff77cc" providerId="LiveId" clId="{A6F11757-163A-44E9-AD0C-A28047C5E422}" dt="2023-08-09T17:56:42.578" v="1"/>
          <ac:spMkLst>
            <pc:docMk/>
            <pc:sldMk cId="251343365" sldId="289"/>
            <ac:spMk id="4" creationId="{11A226D4-6505-2023-3BDE-2F6B610FB7A5}"/>
          </ac:spMkLst>
        </pc:spChg>
        <pc:spChg chg="mod">
          <ac:chgData name="Ahmed Alaa" userId="b290c4b986ff77cc" providerId="LiveId" clId="{A6F11757-163A-44E9-AD0C-A28047C5E422}" dt="2023-08-09T17:56:42.578" v="1"/>
          <ac:spMkLst>
            <pc:docMk/>
            <pc:sldMk cId="251343365" sldId="289"/>
            <ac:spMk id="5" creationId="{FF5F7919-DC24-20CA-3A73-A0909A06762B}"/>
          </ac:spMkLst>
        </pc:spChg>
      </pc:sldChg>
      <pc:sldChg chg="modSp">
        <pc:chgData name="Ahmed Alaa" userId="b290c4b986ff77cc" providerId="LiveId" clId="{A6F11757-163A-44E9-AD0C-A28047C5E422}" dt="2023-08-09T17:56:42.578" v="1"/>
        <pc:sldMkLst>
          <pc:docMk/>
          <pc:sldMk cId="2120839524" sldId="290"/>
        </pc:sldMkLst>
        <pc:spChg chg="mod">
          <ac:chgData name="Ahmed Alaa" userId="b290c4b986ff77cc" providerId="LiveId" clId="{A6F11757-163A-44E9-AD0C-A28047C5E422}" dt="2023-08-09T17:56:42.578" v="1"/>
          <ac:spMkLst>
            <pc:docMk/>
            <pc:sldMk cId="2120839524" sldId="290"/>
            <ac:spMk id="2" creationId="{B6F72947-AD60-A14A-354B-828E57020C3F}"/>
          </ac:spMkLst>
        </pc:spChg>
        <pc:spChg chg="mod">
          <ac:chgData name="Ahmed Alaa" userId="b290c4b986ff77cc" providerId="LiveId" clId="{A6F11757-163A-44E9-AD0C-A28047C5E422}" dt="2023-08-09T17:56:42.578" v="1"/>
          <ac:spMkLst>
            <pc:docMk/>
            <pc:sldMk cId="2120839524" sldId="290"/>
            <ac:spMk id="3" creationId="{BAD36184-2692-BF4C-3CA5-3B0D849FFFE8}"/>
          </ac:spMkLst>
        </pc:spChg>
        <pc:spChg chg="mod">
          <ac:chgData name="Ahmed Alaa" userId="b290c4b986ff77cc" providerId="LiveId" clId="{A6F11757-163A-44E9-AD0C-A28047C5E422}" dt="2023-08-09T17:56:42.578" v="1"/>
          <ac:spMkLst>
            <pc:docMk/>
            <pc:sldMk cId="2120839524" sldId="290"/>
            <ac:spMk id="4" creationId="{11A226D4-6505-2023-3BDE-2F6B610FB7A5}"/>
          </ac:spMkLst>
        </pc:spChg>
        <pc:spChg chg="mod">
          <ac:chgData name="Ahmed Alaa" userId="b290c4b986ff77cc" providerId="LiveId" clId="{A6F11757-163A-44E9-AD0C-A28047C5E422}" dt="2023-08-09T17:56:42.578" v="1"/>
          <ac:spMkLst>
            <pc:docMk/>
            <pc:sldMk cId="2120839524" sldId="290"/>
            <ac:spMk id="5" creationId="{FF5F7919-DC24-20CA-3A73-A0909A06762B}"/>
          </ac:spMkLst>
        </pc:spChg>
      </pc:sldChg>
      <pc:sldChg chg="modSp">
        <pc:chgData name="Ahmed Alaa" userId="b290c4b986ff77cc" providerId="LiveId" clId="{A6F11757-163A-44E9-AD0C-A28047C5E422}" dt="2023-08-09T17:56:42.578" v="1"/>
        <pc:sldMkLst>
          <pc:docMk/>
          <pc:sldMk cId="4252755432" sldId="291"/>
        </pc:sldMkLst>
        <pc:spChg chg="mod">
          <ac:chgData name="Ahmed Alaa" userId="b290c4b986ff77cc" providerId="LiveId" clId="{A6F11757-163A-44E9-AD0C-A28047C5E422}" dt="2023-08-09T17:56:42.578" v="1"/>
          <ac:spMkLst>
            <pc:docMk/>
            <pc:sldMk cId="4252755432" sldId="291"/>
            <ac:spMk id="2" creationId="{B6F72947-AD60-A14A-354B-828E57020C3F}"/>
          </ac:spMkLst>
        </pc:spChg>
        <pc:spChg chg="mod">
          <ac:chgData name="Ahmed Alaa" userId="b290c4b986ff77cc" providerId="LiveId" clId="{A6F11757-163A-44E9-AD0C-A28047C5E422}" dt="2023-08-09T17:56:42.578" v="1"/>
          <ac:spMkLst>
            <pc:docMk/>
            <pc:sldMk cId="4252755432" sldId="291"/>
            <ac:spMk id="3" creationId="{BAD36184-2692-BF4C-3CA5-3B0D849FFFE8}"/>
          </ac:spMkLst>
        </pc:spChg>
        <pc:spChg chg="mod">
          <ac:chgData name="Ahmed Alaa" userId="b290c4b986ff77cc" providerId="LiveId" clId="{A6F11757-163A-44E9-AD0C-A28047C5E422}" dt="2023-08-09T17:56:42.578" v="1"/>
          <ac:spMkLst>
            <pc:docMk/>
            <pc:sldMk cId="4252755432" sldId="291"/>
            <ac:spMk id="4" creationId="{11A226D4-6505-2023-3BDE-2F6B610FB7A5}"/>
          </ac:spMkLst>
        </pc:spChg>
        <pc:spChg chg="mod">
          <ac:chgData name="Ahmed Alaa" userId="b290c4b986ff77cc" providerId="LiveId" clId="{A6F11757-163A-44E9-AD0C-A28047C5E422}" dt="2023-08-09T17:56:42.578" v="1"/>
          <ac:spMkLst>
            <pc:docMk/>
            <pc:sldMk cId="4252755432" sldId="291"/>
            <ac:spMk id="5" creationId="{FF5F7919-DC24-20CA-3A73-A0909A06762B}"/>
          </ac:spMkLst>
        </pc:spChg>
      </pc:sldChg>
      <pc:sldChg chg="modSp">
        <pc:chgData name="Ahmed Alaa" userId="b290c4b986ff77cc" providerId="LiveId" clId="{A6F11757-163A-44E9-AD0C-A28047C5E422}" dt="2023-08-09T17:56:42.578" v="1"/>
        <pc:sldMkLst>
          <pc:docMk/>
          <pc:sldMk cId="285122209" sldId="292"/>
        </pc:sldMkLst>
        <pc:spChg chg="mod">
          <ac:chgData name="Ahmed Alaa" userId="b290c4b986ff77cc" providerId="LiveId" clId="{A6F11757-163A-44E9-AD0C-A28047C5E422}" dt="2023-08-09T17:56:42.578" v="1"/>
          <ac:spMkLst>
            <pc:docMk/>
            <pc:sldMk cId="285122209" sldId="292"/>
            <ac:spMk id="2" creationId="{B6F72947-AD60-A14A-354B-828E57020C3F}"/>
          </ac:spMkLst>
        </pc:spChg>
        <pc:spChg chg="mod">
          <ac:chgData name="Ahmed Alaa" userId="b290c4b986ff77cc" providerId="LiveId" clId="{A6F11757-163A-44E9-AD0C-A28047C5E422}" dt="2023-08-09T17:56:42.578" v="1"/>
          <ac:spMkLst>
            <pc:docMk/>
            <pc:sldMk cId="285122209" sldId="292"/>
            <ac:spMk id="3" creationId="{BAD36184-2692-BF4C-3CA5-3B0D849FFFE8}"/>
          </ac:spMkLst>
        </pc:spChg>
        <pc:spChg chg="mod">
          <ac:chgData name="Ahmed Alaa" userId="b290c4b986ff77cc" providerId="LiveId" clId="{A6F11757-163A-44E9-AD0C-A28047C5E422}" dt="2023-08-09T17:56:42.578" v="1"/>
          <ac:spMkLst>
            <pc:docMk/>
            <pc:sldMk cId="285122209" sldId="292"/>
            <ac:spMk id="4" creationId="{11A226D4-6505-2023-3BDE-2F6B610FB7A5}"/>
          </ac:spMkLst>
        </pc:spChg>
        <pc:spChg chg="mod">
          <ac:chgData name="Ahmed Alaa" userId="b290c4b986ff77cc" providerId="LiveId" clId="{A6F11757-163A-44E9-AD0C-A28047C5E422}" dt="2023-08-09T17:56:42.578" v="1"/>
          <ac:spMkLst>
            <pc:docMk/>
            <pc:sldMk cId="285122209" sldId="292"/>
            <ac:spMk id="5" creationId="{FF5F7919-DC24-20CA-3A73-A0909A06762B}"/>
          </ac:spMkLst>
        </pc:spChg>
      </pc:sldChg>
      <pc:sldChg chg="modSp">
        <pc:chgData name="Ahmed Alaa" userId="b290c4b986ff77cc" providerId="LiveId" clId="{A6F11757-163A-44E9-AD0C-A28047C5E422}" dt="2023-08-09T17:56:42.578" v="1"/>
        <pc:sldMkLst>
          <pc:docMk/>
          <pc:sldMk cId="1216061420" sldId="293"/>
        </pc:sldMkLst>
        <pc:spChg chg="mod">
          <ac:chgData name="Ahmed Alaa" userId="b290c4b986ff77cc" providerId="LiveId" clId="{A6F11757-163A-44E9-AD0C-A28047C5E422}" dt="2023-08-09T17:56:42.578" v="1"/>
          <ac:spMkLst>
            <pc:docMk/>
            <pc:sldMk cId="1216061420" sldId="293"/>
            <ac:spMk id="2" creationId="{B6F72947-AD60-A14A-354B-828E57020C3F}"/>
          </ac:spMkLst>
        </pc:spChg>
        <pc:spChg chg="mod">
          <ac:chgData name="Ahmed Alaa" userId="b290c4b986ff77cc" providerId="LiveId" clId="{A6F11757-163A-44E9-AD0C-A28047C5E422}" dt="2023-08-09T17:56:42.578" v="1"/>
          <ac:spMkLst>
            <pc:docMk/>
            <pc:sldMk cId="1216061420" sldId="293"/>
            <ac:spMk id="3" creationId="{BAD36184-2692-BF4C-3CA5-3B0D849FFFE8}"/>
          </ac:spMkLst>
        </pc:spChg>
        <pc:spChg chg="mod">
          <ac:chgData name="Ahmed Alaa" userId="b290c4b986ff77cc" providerId="LiveId" clId="{A6F11757-163A-44E9-AD0C-A28047C5E422}" dt="2023-08-09T17:56:42.578" v="1"/>
          <ac:spMkLst>
            <pc:docMk/>
            <pc:sldMk cId="1216061420" sldId="293"/>
            <ac:spMk id="4" creationId="{11A226D4-6505-2023-3BDE-2F6B610FB7A5}"/>
          </ac:spMkLst>
        </pc:spChg>
        <pc:spChg chg="mod">
          <ac:chgData name="Ahmed Alaa" userId="b290c4b986ff77cc" providerId="LiveId" clId="{A6F11757-163A-44E9-AD0C-A28047C5E422}" dt="2023-08-09T17:56:42.578" v="1"/>
          <ac:spMkLst>
            <pc:docMk/>
            <pc:sldMk cId="1216061420" sldId="293"/>
            <ac:spMk id="5" creationId="{FF5F7919-DC24-20CA-3A73-A0909A06762B}"/>
          </ac:spMkLst>
        </pc:spChg>
      </pc:sldChg>
      <pc:sldChg chg="modSp">
        <pc:chgData name="Ahmed Alaa" userId="b290c4b986ff77cc" providerId="LiveId" clId="{A6F11757-163A-44E9-AD0C-A28047C5E422}" dt="2023-08-09T17:56:42.578" v="1"/>
        <pc:sldMkLst>
          <pc:docMk/>
          <pc:sldMk cId="416115540" sldId="294"/>
        </pc:sldMkLst>
        <pc:spChg chg="mod">
          <ac:chgData name="Ahmed Alaa" userId="b290c4b986ff77cc" providerId="LiveId" clId="{A6F11757-163A-44E9-AD0C-A28047C5E422}" dt="2023-08-09T17:56:42.578" v="1"/>
          <ac:spMkLst>
            <pc:docMk/>
            <pc:sldMk cId="416115540" sldId="294"/>
            <ac:spMk id="2" creationId="{8ABC0497-CC15-5E85-57FC-2C38C451D091}"/>
          </ac:spMkLst>
        </pc:spChg>
        <pc:spChg chg="mod">
          <ac:chgData name="Ahmed Alaa" userId="b290c4b986ff77cc" providerId="LiveId" clId="{A6F11757-163A-44E9-AD0C-A28047C5E422}" dt="2023-08-09T17:56:42.578" v="1"/>
          <ac:spMkLst>
            <pc:docMk/>
            <pc:sldMk cId="416115540" sldId="294"/>
            <ac:spMk id="3" creationId="{82A1C4B6-31B5-293F-963B-8BF700DC4A3B}"/>
          </ac:spMkLst>
        </pc:spChg>
        <pc:spChg chg="mod">
          <ac:chgData name="Ahmed Alaa" userId="b290c4b986ff77cc" providerId="LiveId" clId="{A6F11757-163A-44E9-AD0C-A28047C5E422}" dt="2023-08-09T17:56:42.578" v="1"/>
          <ac:spMkLst>
            <pc:docMk/>
            <pc:sldMk cId="416115540" sldId="294"/>
            <ac:spMk id="4" creationId="{6ED6B4EA-EBD2-79E2-4F36-30578D8C6E20}"/>
          </ac:spMkLst>
        </pc:spChg>
      </pc:sldChg>
    </pc:docChg>
  </pc:docChgLst>
  <pc:docChgLst>
    <pc:chgData name="Ahmed Alaa" userId="b290c4b986ff77cc" providerId="LiveId" clId="{8D19FE1A-B00C-4152-8482-3C2FA6E1CB62}"/>
    <pc:docChg chg="undo redo custSel addSld modSld">
      <pc:chgData name="Ahmed Alaa" userId="b290c4b986ff77cc" providerId="LiveId" clId="{8D19FE1A-B00C-4152-8482-3C2FA6E1CB62}" dt="2023-05-13T17:55:22.832" v="215"/>
      <pc:docMkLst>
        <pc:docMk/>
      </pc:docMkLst>
      <pc:sldChg chg="modNotesTx">
        <pc:chgData name="Ahmed Alaa" userId="b290c4b986ff77cc" providerId="LiveId" clId="{8D19FE1A-B00C-4152-8482-3C2FA6E1CB62}" dt="2023-05-10T07:40:29.327" v="212" actId="20577"/>
        <pc:sldMkLst>
          <pc:docMk/>
          <pc:sldMk cId="1826784306" sldId="256"/>
        </pc:sldMkLst>
      </pc:sldChg>
      <pc:sldChg chg="modSp">
        <pc:chgData name="Ahmed Alaa" userId="b290c4b986ff77cc" providerId="LiveId" clId="{8D19FE1A-B00C-4152-8482-3C2FA6E1CB62}" dt="2023-05-13T17:55:22.832" v="215"/>
        <pc:sldMkLst>
          <pc:docMk/>
          <pc:sldMk cId="507375457" sldId="257"/>
        </pc:sldMkLst>
        <pc:spChg chg="mod">
          <ac:chgData name="Ahmed Alaa" userId="b290c4b986ff77cc" providerId="LiveId" clId="{8D19FE1A-B00C-4152-8482-3C2FA6E1CB62}" dt="2023-05-13T17:55:22.832" v="215"/>
          <ac:spMkLst>
            <pc:docMk/>
            <pc:sldMk cId="507375457" sldId="257"/>
            <ac:spMk id="2" creationId="{A3FEBF88-1D98-80A7-54F5-1771BDD40796}"/>
          </ac:spMkLst>
        </pc:spChg>
        <pc:spChg chg="mod">
          <ac:chgData name="Ahmed Alaa" userId="b290c4b986ff77cc" providerId="LiveId" clId="{8D19FE1A-B00C-4152-8482-3C2FA6E1CB62}" dt="2023-05-13T17:55:22.832" v="215"/>
          <ac:spMkLst>
            <pc:docMk/>
            <pc:sldMk cId="507375457" sldId="257"/>
            <ac:spMk id="3" creationId="{118D5DF1-F7B6-4FC9-0C84-B2D37BEA5095}"/>
          </ac:spMkLst>
        </pc:spChg>
        <pc:spChg chg="mod">
          <ac:chgData name="Ahmed Alaa" userId="b290c4b986ff77cc" providerId="LiveId" clId="{8D19FE1A-B00C-4152-8482-3C2FA6E1CB62}" dt="2023-05-13T17:55:22.832" v="215"/>
          <ac:spMkLst>
            <pc:docMk/>
            <pc:sldMk cId="507375457" sldId="257"/>
            <ac:spMk id="4" creationId="{49372598-C611-3202-430E-75055DD98190}"/>
          </ac:spMkLst>
        </pc:spChg>
        <pc:spChg chg="mod">
          <ac:chgData name="Ahmed Alaa" userId="b290c4b986ff77cc" providerId="LiveId" clId="{8D19FE1A-B00C-4152-8482-3C2FA6E1CB62}" dt="2023-05-13T17:55:22.832" v="215"/>
          <ac:spMkLst>
            <pc:docMk/>
            <pc:sldMk cId="507375457" sldId="257"/>
            <ac:spMk id="5" creationId="{DE5AB5A5-D289-E1EB-15E2-78657FEA9595}"/>
          </ac:spMkLst>
        </pc:spChg>
        <pc:spChg chg="mod">
          <ac:chgData name="Ahmed Alaa" userId="b290c4b986ff77cc" providerId="LiveId" clId="{8D19FE1A-B00C-4152-8482-3C2FA6E1CB62}" dt="2023-05-13T17:55:22.832" v="215"/>
          <ac:spMkLst>
            <pc:docMk/>
            <pc:sldMk cId="507375457" sldId="257"/>
            <ac:spMk id="6" creationId="{B1ED775E-680F-B9A7-2400-D0340B2F4388}"/>
          </ac:spMkLst>
        </pc:spChg>
      </pc:sldChg>
      <pc:sldChg chg="modSp">
        <pc:chgData name="Ahmed Alaa" userId="b290c4b986ff77cc" providerId="LiveId" clId="{8D19FE1A-B00C-4152-8482-3C2FA6E1CB62}" dt="2023-05-13T17:55:22.832" v="215"/>
        <pc:sldMkLst>
          <pc:docMk/>
          <pc:sldMk cId="1875383675" sldId="258"/>
        </pc:sldMkLst>
        <pc:spChg chg="mod">
          <ac:chgData name="Ahmed Alaa" userId="b290c4b986ff77cc" providerId="LiveId" clId="{8D19FE1A-B00C-4152-8482-3C2FA6E1CB62}" dt="2023-05-13T17:55:22.832" v="215"/>
          <ac:spMkLst>
            <pc:docMk/>
            <pc:sldMk cId="1875383675" sldId="258"/>
            <ac:spMk id="2" creationId="{A93B64B6-FFDF-824D-28EF-8E1653B9D1F9}"/>
          </ac:spMkLst>
        </pc:spChg>
        <pc:spChg chg="mod">
          <ac:chgData name="Ahmed Alaa" userId="b290c4b986ff77cc" providerId="LiveId" clId="{8D19FE1A-B00C-4152-8482-3C2FA6E1CB62}" dt="2023-05-13T17:55:22.832" v="215"/>
          <ac:spMkLst>
            <pc:docMk/>
            <pc:sldMk cId="1875383675" sldId="258"/>
            <ac:spMk id="3" creationId="{7423B8CB-0CA7-0BDB-4AB2-D9D4B184BBB2}"/>
          </ac:spMkLst>
        </pc:spChg>
        <pc:spChg chg="mod">
          <ac:chgData name="Ahmed Alaa" userId="b290c4b986ff77cc" providerId="LiveId" clId="{8D19FE1A-B00C-4152-8482-3C2FA6E1CB62}" dt="2023-05-13T17:55:22.832" v="215"/>
          <ac:spMkLst>
            <pc:docMk/>
            <pc:sldMk cId="1875383675" sldId="258"/>
            <ac:spMk id="4" creationId="{4F0C3B98-C433-7350-1048-A659DC8D3F0B}"/>
          </ac:spMkLst>
        </pc:spChg>
        <pc:spChg chg="mod">
          <ac:chgData name="Ahmed Alaa" userId="b290c4b986ff77cc" providerId="LiveId" clId="{8D19FE1A-B00C-4152-8482-3C2FA6E1CB62}" dt="2023-05-13T17:55:22.832" v="215"/>
          <ac:spMkLst>
            <pc:docMk/>
            <pc:sldMk cId="1875383675" sldId="258"/>
            <ac:spMk id="5" creationId="{65C6A9BC-BEAC-DEE7-5052-6251AB0698E9}"/>
          </ac:spMkLst>
        </pc:spChg>
        <pc:spChg chg="mod">
          <ac:chgData name="Ahmed Alaa" userId="b290c4b986ff77cc" providerId="LiveId" clId="{8D19FE1A-B00C-4152-8482-3C2FA6E1CB62}" dt="2023-05-13T17:55:22.832" v="215"/>
          <ac:spMkLst>
            <pc:docMk/>
            <pc:sldMk cId="1875383675" sldId="258"/>
            <ac:spMk id="6" creationId="{F63E8B70-5B41-F510-8207-F351BEF52887}"/>
          </ac:spMkLst>
        </pc:spChg>
      </pc:sldChg>
      <pc:sldChg chg="modSp">
        <pc:chgData name="Ahmed Alaa" userId="b290c4b986ff77cc" providerId="LiveId" clId="{8D19FE1A-B00C-4152-8482-3C2FA6E1CB62}" dt="2023-05-13T17:55:22.832" v="215"/>
        <pc:sldMkLst>
          <pc:docMk/>
          <pc:sldMk cId="3602672053" sldId="259"/>
        </pc:sldMkLst>
        <pc:spChg chg="mod">
          <ac:chgData name="Ahmed Alaa" userId="b290c4b986ff77cc" providerId="LiveId" clId="{8D19FE1A-B00C-4152-8482-3C2FA6E1CB62}" dt="2023-05-13T17:55:22.832" v="215"/>
          <ac:spMkLst>
            <pc:docMk/>
            <pc:sldMk cId="3602672053" sldId="259"/>
            <ac:spMk id="2" creationId="{3CA8A1AE-4F35-14B7-1796-C4263B236D43}"/>
          </ac:spMkLst>
        </pc:spChg>
        <pc:spChg chg="mod">
          <ac:chgData name="Ahmed Alaa" userId="b290c4b986ff77cc" providerId="LiveId" clId="{8D19FE1A-B00C-4152-8482-3C2FA6E1CB62}" dt="2023-05-13T17:55:22.832" v="215"/>
          <ac:spMkLst>
            <pc:docMk/>
            <pc:sldMk cId="3602672053" sldId="259"/>
            <ac:spMk id="3" creationId="{C6BD343B-0F69-6A25-53EC-0C73FBB44382}"/>
          </ac:spMkLst>
        </pc:spChg>
        <pc:spChg chg="mod">
          <ac:chgData name="Ahmed Alaa" userId="b290c4b986ff77cc" providerId="LiveId" clId="{8D19FE1A-B00C-4152-8482-3C2FA6E1CB62}" dt="2023-05-13T17:55:22.832" v="215"/>
          <ac:spMkLst>
            <pc:docMk/>
            <pc:sldMk cId="3602672053" sldId="259"/>
            <ac:spMk id="4" creationId="{05884BBD-518A-E815-89B7-3B510793C208}"/>
          </ac:spMkLst>
        </pc:spChg>
        <pc:spChg chg="mod">
          <ac:chgData name="Ahmed Alaa" userId="b290c4b986ff77cc" providerId="LiveId" clId="{8D19FE1A-B00C-4152-8482-3C2FA6E1CB62}" dt="2023-05-13T17:55:22.832" v="215"/>
          <ac:spMkLst>
            <pc:docMk/>
            <pc:sldMk cId="3602672053" sldId="259"/>
            <ac:spMk id="5" creationId="{FF5F7919-DC24-20CA-3A73-A0909A06762B}"/>
          </ac:spMkLst>
        </pc:spChg>
      </pc:sldChg>
      <pc:sldChg chg="modSp">
        <pc:chgData name="Ahmed Alaa" userId="b290c4b986ff77cc" providerId="LiveId" clId="{8D19FE1A-B00C-4152-8482-3C2FA6E1CB62}" dt="2023-05-13T17:55:22.832" v="215"/>
        <pc:sldMkLst>
          <pc:docMk/>
          <pc:sldMk cId="2395581979" sldId="260"/>
        </pc:sldMkLst>
        <pc:spChg chg="mod">
          <ac:chgData name="Ahmed Alaa" userId="b290c4b986ff77cc" providerId="LiveId" clId="{8D19FE1A-B00C-4152-8482-3C2FA6E1CB62}" dt="2023-05-13T17:55:22.832" v="215"/>
          <ac:spMkLst>
            <pc:docMk/>
            <pc:sldMk cId="2395581979" sldId="260"/>
            <ac:spMk id="5" creationId="{FF5F7919-DC24-20CA-3A73-A0909A06762B}"/>
          </ac:spMkLst>
        </pc:spChg>
        <pc:spChg chg="mod">
          <ac:chgData name="Ahmed Alaa" userId="b290c4b986ff77cc" providerId="LiveId" clId="{8D19FE1A-B00C-4152-8482-3C2FA6E1CB62}" dt="2023-05-13T17:55:22.832" v="215"/>
          <ac:spMkLst>
            <pc:docMk/>
            <pc:sldMk cId="2395581979" sldId="260"/>
            <ac:spMk id="10" creationId="{FD5A8F8C-2B85-CFB8-8EEE-020B94D16C19}"/>
          </ac:spMkLst>
        </pc:spChg>
        <pc:spChg chg="mod">
          <ac:chgData name="Ahmed Alaa" userId="b290c4b986ff77cc" providerId="LiveId" clId="{8D19FE1A-B00C-4152-8482-3C2FA6E1CB62}" dt="2023-05-13T17:55:22.832" v="215"/>
          <ac:spMkLst>
            <pc:docMk/>
            <pc:sldMk cId="2395581979" sldId="260"/>
            <ac:spMk id="11" creationId="{BBE4E7C3-7CF7-0281-F304-64C14BF642F0}"/>
          </ac:spMkLst>
        </pc:spChg>
        <pc:spChg chg="mod">
          <ac:chgData name="Ahmed Alaa" userId="b290c4b986ff77cc" providerId="LiveId" clId="{8D19FE1A-B00C-4152-8482-3C2FA6E1CB62}" dt="2023-05-13T17:55:22.832" v="215"/>
          <ac:spMkLst>
            <pc:docMk/>
            <pc:sldMk cId="2395581979" sldId="260"/>
            <ac:spMk id="12" creationId="{878F5220-D8CD-8F5F-DFA1-2F61E69127A2}"/>
          </ac:spMkLst>
        </pc:spChg>
      </pc:sldChg>
      <pc:sldChg chg="modSp">
        <pc:chgData name="Ahmed Alaa" userId="b290c4b986ff77cc" providerId="LiveId" clId="{8D19FE1A-B00C-4152-8482-3C2FA6E1CB62}" dt="2023-05-13T17:55:22.832" v="215"/>
        <pc:sldMkLst>
          <pc:docMk/>
          <pc:sldMk cId="1147578287" sldId="261"/>
        </pc:sldMkLst>
        <pc:spChg chg="mod">
          <ac:chgData name="Ahmed Alaa" userId="b290c4b986ff77cc" providerId="LiveId" clId="{8D19FE1A-B00C-4152-8482-3C2FA6E1CB62}" dt="2023-05-13T17:55:22.832" v="215"/>
          <ac:spMkLst>
            <pc:docMk/>
            <pc:sldMk cId="1147578287" sldId="261"/>
            <ac:spMk id="2" creationId="{E4A06358-8FD7-F978-3496-F3BB0EF68233}"/>
          </ac:spMkLst>
        </pc:spChg>
        <pc:spChg chg="mod">
          <ac:chgData name="Ahmed Alaa" userId="b290c4b986ff77cc" providerId="LiveId" clId="{8D19FE1A-B00C-4152-8482-3C2FA6E1CB62}" dt="2023-05-13T17:55:22.832" v="215"/>
          <ac:spMkLst>
            <pc:docMk/>
            <pc:sldMk cId="1147578287" sldId="261"/>
            <ac:spMk id="3" creationId="{7326CC20-9D7B-2C30-7337-B96158DE6832}"/>
          </ac:spMkLst>
        </pc:spChg>
        <pc:spChg chg="mod">
          <ac:chgData name="Ahmed Alaa" userId="b290c4b986ff77cc" providerId="LiveId" clId="{8D19FE1A-B00C-4152-8482-3C2FA6E1CB62}" dt="2023-05-13T17:55:22.832" v="215"/>
          <ac:spMkLst>
            <pc:docMk/>
            <pc:sldMk cId="1147578287" sldId="261"/>
            <ac:spMk id="4" creationId="{BFE19854-7A70-FFE0-34D2-E3093826EFB1}"/>
          </ac:spMkLst>
        </pc:spChg>
        <pc:spChg chg="mod">
          <ac:chgData name="Ahmed Alaa" userId="b290c4b986ff77cc" providerId="LiveId" clId="{8D19FE1A-B00C-4152-8482-3C2FA6E1CB62}" dt="2023-05-13T17:55:22.832" v="215"/>
          <ac:spMkLst>
            <pc:docMk/>
            <pc:sldMk cId="1147578287" sldId="261"/>
            <ac:spMk id="5" creationId="{FF5F7919-DC24-20CA-3A73-A0909A06762B}"/>
          </ac:spMkLst>
        </pc:spChg>
      </pc:sldChg>
      <pc:sldChg chg="modSp">
        <pc:chgData name="Ahmed Alaa" userId="b290c4b986ff77cc" providerId="LiveId" clId="{8D19FE1A-B00C-4152-8482-3C2FA6E1CB62}" dt="2023-05-13T17:55:22.832" v="215"/>
        <pc:sldMkLst>
          <pc:docMk/>
          <pc:sldMk cId="1312102538" sldId="262"/>
        </pc:sldMkLst>
        <pc:spChg chg="mod">
          <ac:chgData name="Ahmed Alaa" userId="b290c4b986ff77cc" providerId="LiveId" clId="{8D19FE1A-B00C-4152-8482-3C2FA6E1CB62}" dt="2023-05-13T17:55:22.832" v="215"/>
          <ac:spMkLst>
            <pc:docMk/>
            <pc:sldMk cId="1312102538" sldId="262"/>
            <ac:spMk id="2" creationId="{B6F72947-AD60-A14A-354B-828E57020C3F}"/>
          </ac:spMkLst>
        </pc:spChg>
        <pc:spChg chg="mod">
          <ac:chgData name="Ahmed Alaa" userId="b290c4b986ff77cc" providerId="LiveId" clId="{8D19FE1A-B00C-4152-8482-3C2FA6E1CB62}" dt="2023-05-13T17:55:22.832" v="215"/>
          <ac:spMkLst>
            <pc:docMk/>
            <pc:sldMk cId="1312102538" sldId="262"/>
            <ac:spMk id="3" creationId="{BAD36184-2692-BF4C-3CA5-3B0D849FFFE8}"/>
          </ac:spMkLst>
        </pc:spChg>
        <pc:spChg chg="mod">
          <ac:chgData name="Ahmed Alaa" userId="b290c4b986ff77cc" providerId="LiveId" clId="{8D19FE1A-B00C-4152-8482-3C2FA6E1CB62}" dt="2023-05-13T17:55:22.832" v="215"/>
          <ac:spMkLst>
            <pc:docMk/>
            <pc:sldMk cId="1312102538" sldId="262"/>
            <ac:spMk id="4" creationId="{11A226D4-6505-2023-3BDE-2F6B610FB7A5}"/>
          </ac:spMkLst>
        </pc:spChg>
        <pc:spChg chg="mod">
          <ac:chgData name="Ahmed Alaa" userId="b290c4b986ff77cc" providerId="LiveId" clId="{8D19FE1A-B00C-4152-8482-3C2FA6E1CB62}" dt="2023-05-13T17:55:22.832" v="215"/>
          <ac:spMkLst>
            <pc:docMk/>
            <pc:sldMk cId="1312102538" sldId="262"/>
            <ac:spMk id="5" creationId="{FF5F7919-DC24-20CA-3A73-A0909A06762B}"/>
          </ac:spMkLst>
        </pc:spChg>
      </pc:sldChg>
      <pc:sldChg chg="modSp">
        <pc:chgData name="Ahmed Alaa" userId="b290c4b986ff77cc" providerId="LiveId" clId="{8D19FE1A-B00C-4152-8482-3C2FA6E1CB62}" dt="2023-05-13T17:55:22.832" v="215"/>
        <pc:sldMkLst>
          <pc:docMk/>
          <pc:sldMk cId="1539893025" sldId="263"/>
        </pc:sldMkLst>
        <pc:spChg chg="mod">
          <ac:chgData name="Ahmed Alaa" userId="b290c4b986ff77cc" providerId="LiveId" clId="{8D19FE1A-B00C-4152-8482-3C2FA6E1CB62}" dt="2023-05-13T17:55:22.832" v="215"/>
          <ac:spMkLst>
            <pc:docMk/>
            <pc:sldMk cId="1539893025" sldId="263"/>
            <ac:spMk id="2" creationId="{B066E7DE-18CC-9967-883D-6295A8603DC8}"/>
          </ac:spMkLst>
        </pc:spChg>
        <pc:spChg chg="mod">
          <ac:chgData name="Ahmed Alaa" userId="b290c4b986ff77cc" providerId="LiveId" clId="{8D19FE1A-B00C-4152-8482-3C2FA6E1CB62}" dt="2023-05-13T17:55:22.832" v="215"/>
          <ac:spMkLst>
            <pc:docMk/>
            <pc:sldMk cId="1539893025" sldId="263"/>
            <ac:spMk id="3" creationId="{D96C59F2-C1E7-B9FA-8E68-863C1721FB16}"/>
          </ac:spMkLst>
        </pc:spChg>
        <pc:spChg chg="mod">
          <ac:chgData name="Ahmed Alaa" userId="b290c4b986ff77cc" providerId="LiveId" clId="{8D19FE1A-B00C-4152-8482-3C2FA6E1CB62}" dt="2023-05-13T17:55:22.832" v="215"/>
          <ac:spMkLst>
            <pc:docMk/>
            <pc:sldMk cId="1539893025" sldId="263"/>
            <ac:spMk id="4" creationId="{2DC344D2-B096-E37C-C98F-1E01A535F68C}"/>
          </ac:spMkLst>
        </pc:spChg>
        <pc:spChg chg="mod">
          <ac:chgData name="Ahmed Alaa" userId="b290c4b986ff77cc" providerId="LiveId" clId="{8D19FE1A-B00C-4152-8482-3C2FA6E1CB62}" dt="2023-05-13T17:55:22.832" v="215"/>
          <ac:spMkLst>
            <pc:docMk/>
            <pc:sldMk cId="1539893025" sldId="263"/>
            <ac:spMk id="6" creationId="{1601C582-4AD1-7D8A-0F83-2E2DDD515BAB}"/>
          </ac:spMkLst>
        </pc:spChg>
      </pc:sldChg>
      <pc:sldChg chg="modSp">
        <pc:chgData name="Ahmed Alaa" userId="b290c4b986ff77cc" providerId="LiveId" clId="{8D19FE1A-B00C-4152-8482-3C2FA6E1CB62}" dt="2023-05-13T17:55:22.832" v="215"/>
        <pc:sldMkLst>
          <pc:docMk/>
          <pc:sldMk cId="388698929" sldId="264"/>
        </pc:sldMkLst>
        <pc:spChg chg="mod">
          <ac:chgData name="Ahmed Alaa" userId="b290c4b986ff77cc" providerId="LiveId" clId="{8D19FE1A-B00C-4152-8482-3C2FA6E1CB62}" dt="2023-05-13T17:55:22.832" v="215"/>
          <ac:spMkLst>
            <pc:docMk/>
            <pc:sldMk cId="388698929" sldId="264"/>
            <ac:spMk id="2" creationId="{B066E7DE-18CC-9967-883D-6295A8603DC8}"/>
          </ac:spMkLst>
        </pc:spChg>
        <pc:spChg chg="mod">
          <ac:chgData name="Ahmed Alaa" userId="b290c4b986ff77cc" providerId="LiveId" clId="{8D19FE1A-B00C-4152-8482-3C2FA6E1CB62}" dt="2023-05-13T17:55:22.832" v="215"/>
          <ac:spMkLst>
            <pc:docMk/>
            <pc:sldMk cId="388698929" sldId="264"/>
            <ac:spMk id="3" creationId="{068DFD53-65AC-6590-33BE-0B028DE797A3}"/>
          </ac:spMkLst>
        </pc:spChg>
        <pc:spChg chg="mod">
          <ac:chgData name="Ahmed Alaa" userId="b290c4b986ff77cc" providerId="LiveId" clId="{8D19FE1A-B00C-4152-8482-3C2FA6E1CB62}" dt="2023-05-13T17:55:22.832" v="215"/>
          <ac:spMkLst>
            <pc:docMk/>
            <pc:sldMk cId="388698929" sldId="264"/>
            <ac:spMk id="4" creationId="{D632664B-8639-15B3-8314-5A13A4399E25}"/>
          </ac:spMkLst>
        </pc:spChg>
        <pc:spChg chg="mod">
          <ac:chgData name="Ahmed Alaa" userId="b290c4b986ff77cc" providerId="LiveId" clId="{8D19FE1A-B00C-4152-8482-3C2FA6E1CB62}" dt="2023-05-13T17:55:22.832" v="215"/>
          <ac:spMkLst>
            <pc:docMk/>
            <pc:sldMk cId="388698929" sldId="264"/>
            <ac:spMk id="6" creationId="{E5DA0EA7-8637-5688-13E6-7286E2BDB14B}"/>
          </ac:spMkLst>
        </pc:spChg>
      </pc:sldChg>
      <pc:sldChg chg="modSp">
        <pc:chgData name="Ahmed Alaa" userId="b290c4b986ff77cc" providerId="LiveId" clId="{8D19FE1A-B00C-4152-8482-3C2FA6E1CB62}" dt="2023-05-13T17:55:22.832" v="215"/>
        <pc:sldMkLst>
          <pc:docMk/>
          <pc:sldMk cId="2887204542" sldId="265"/>
        </pc:sldMkLst>
        <pc:spChg chg="mod">
          <ac:chgData name="Ahmed Alaa" userId="b290c4b986ff77cc" providerId="LiveId" clId="{8D19FE1A-B00C-4152-8482-3C2FA6E1CB62}" dt="2023-05-13T17:55:22.832" v="215"/>
          <ac:spMkLst>
            <pc:docMk/>
            <pc:sldMk cId="2887204542" sldId="265"/>
            <ac:spMk id="2" creationId="{B066E7DE-18CC-9967-883D-6295A8603DC8}"/>
          </ac:spMkLst>
        </pc:spChg>
        <pc:spChg chg="mod">
          <ac:chgData name="Ahmed Alaa" userId="b290c4b986ff77cc" providerId="LiveId" clId="{8D19FE1A-B00C-4152-8482-3C2FA6E1CB62}" dt="2023-05-13T17:55:22.832" v="215"/>
          <ac:spMkLst>
            <pc:docMk/>
            <pc:sldMk cId="2887204542" sldId="265"/>
            <ac:spMk id="3" creationId="{E9B77754-4EFE-7564-61FF-EFD6CF3CC342}"/>
          </ac:spMkLst>
        </pc:spChg>
        <pc:spChg chg="mod">
          <ac:chgData name="Ahmed Alaa" userId="b290c4b986ff77cc" providerId="LiveId" clId="{8D19FE1A-B00C-4152-8482-3C2FA6E1CB62}" dt="2023-05-13T17:55:22.832" v="215"/>
          <ac:spMkLst>
            <pc:docMk/>
            <pc:sldMk cId="2887204542" sldId="265"/>
            <ac:spMk id="16" creationId="{FAD4E8EC-1C89-7396-CC3C-1FCEC3D81F87}"/>
          </ac:spMkLst>
        </pc:spChg>
        <pc:spChg chg="mod">
          <ac:chgData name="Ahmed Alaa" userId="b290c4b986ff77cc" providerId="LiveId" clId="{8D19FE1A-B00C-4152-8482-3C2FA6E1CB62}" dt="2023-05-13T17:55:22.832" v="215"/>
          <ac:spMkLst>
            <pc:docMk/>
            <pc:sldMk cId="2887204542" sldId="265"/>
            <ac:spMk id="26" creationId="{3970CAB0-455B-5EE4-E553-FD71A11491B4}"/>
          </ac:spMkLst>
        </pc:spChg>
      </pc:sldChg>
      <pc:sldChg chg="modSp">
        <pc:chgData name="Ahmed Alaa" userId="b290c4b986ff77cc" providerId="LiveId" clId="{8D19FE1A-B00C-4152-8482-3C2FA6E1CB62}" dt="2023-05-13T17:55:22.832" v="215"/>
        <pc:sldMkLst>
          <pc:docMk/>
          <pc:sldMk cId="2503366826" sldId="267"/>
        </pc:sldMkLst>
        <pc:spChg chg="mod">
          <ac:chgData name="Ahmed Alaa" userId="b290c4b986ff77cc" providerId="LiveId" clId="{8D19FE1A-B00C-4152-8482-3C2FA6E1CB62}" dt="2023-05-13T17:55:22.832" v="215"/>
          <ac:spMkLst>
            <pc:docMk/>
            <pc:sldMk cId="2503366826" sldId="267"/>
            <ac:spMk id="2" creationId="{A93B64B6-FFDF-824D-28EF-8E1653B9D1F9}"/>
          </ac:spMkLst>
        </pc:spChg>
        <pc:spChg chg="mod">
          <ac:chgData name="Ahmed Alaa" userId="b290c4b986ff77cc" providerId="LiveId" clId="{8D19FE1A-B00C-4152-8482-3C2FA6E1CB62}" dt="2023-05-13T17:55:22.832" v="215"/>
          <ac:spMkLst>
            <pc:docMk/>
            <pc:sldMk cId="2503366826" sldId="267"/>
            <ac:spMk id="3" creationId="{7423B8CB-0CA7-0BDB-4AB2-D9D4B184BBB2}"/>
          </ac:spMkLst>
        </pc:spChg>
        <pc:spChg chg="mod">
          <ac:chgData name="Ahmed Alaa" userId="b290c4b986ff77cc" providerId="LiveId" clId="{8D19FE1A-B00C-4152-8482-3C2FA6E1CB62}" dt="2023-05-13T17:55:22.832" v="215"/>
          <ac:spMkLst>
            <pc:docMk/>
            <pc:sldMk cId="2503366826" sldId="267"/>
            <ac:spMk id="20" creationId="{93AA3C8B-270B-71DF-1D50-1F157342DCD1}"/>
          </ac:spMkLst>
        </pc:spChg>
        <pc:spChg chg="mod">
          <ac:chgData name="Ahmed Alaa" userId="b290c4b986ff77cc" providerId="LiveId" clId="{8D19FE1A-B00C-4152-8482-3C2FA6E1CB62}" dt="2023-05-13T17:55:22.832" v="215"/>
          <ac:spMkLst>
            <pc:docMk/>
            <pc:sldMk cId="2503366826" sldId="267"/>
            <ac:spMk id="21" creationId="{2374BCAA-D945-5130-062D-EFBFD9429635}"/>
          </ac:spMkLst>
        </pc:spChg>
        <pc:spChg chg="mod">
          <ac:chgData name="Ahmed Alaa" userId="b290c4b986ff77cc" providerId="LiveId" clId="{8D19FE1A-B00C-4152-8482-3C2FA6E1CB62}" dt="2023-05-13T17:55:22.832" v="215"/>
          <ac:spMkLst>
            <pc:docMk/>
            <pc:sldMk cId="2503366826" sldId="267"/>
            <ac:spMk id="22" creationId="{1DF65055-04E8-FEB3-D46D-C204CBB2653F}"/>
          </ac:spMkLst>
        </pc:spChg>
      </pc:sldChg>
      <pc:sldChg chg="modSp">
        <pc:chgData name="Ahmed Alaa" userId="b290c4b986ff77cc" providerId="LiveId" clId="{8D19FE1A-B00C-4152-8482-3C2FA6E1CB62}" dt="2023-05-13T17:55:22.832" v="215"/>
        <pc:sldMkLst>
          <pc:docMk/>
          <pc:sldMk cId="1359731979" sldId="268"/>
        </pc:sldMkLst>
        <pc:spChg chg="mod">
          <ac:chgData name="Ahmed Alaa" userId="b290c4b986ff77cc" providerId="LiveId" clId="{8D19FE1A-B00C-4152-8482-3C2FA6E1CB62}" dt="2023-05-13T17:55:22.832" v="215"/>
          <ac:spMkLst>
            <pc:docMk/>
            <pc:sldMk cId="1359731979" sldId="268"/>
            <ac:spMk id="2" creationId="{A93B64B6-FFDF-824D-28EF-8E1653B9D1F9}"/>
          </ac:spMkLst>
        </pc:spChg>
        <pc:spChg chg="mod">
          <ac:chgData name="Ahmed Alaa" userId="b290c4b986ff77cc" providerId="LiveId" clId="{8D19FE1A-B00C-4152-8482-3C2FA6E1CB62}" dt="2023-05-13T17:55:22.832" v="215"/>
          <ac:spMkLst>
            <pc:docMk/>
            <pc:sldMk cId="1359731979" sldId="268"/>
            <ac:spMk id="175" creationId="{FEF0D902-AEA7-C7CF-D6AE-C87A9069B0D3}"/>
          </ac:spMkLst>
        </pc:spChg>
        <pc:spChg chg="mod">
          <ac:chgData name="Ahmed Alaa" userId="b290c4b986ff77cc" providerId="LiveId" clId="{8D19FE1A-B00C-4152-8482-3C2FA6E1CB62}" dt="2023-05-13T17:55:22.832" v="215"/>
          <ac:spMkLst>
            <pc:docMk/>
            <pc:sldMk cId="1359731979" sldId="268"/>
            <ac:spMk id="176" creationId="{E1C82380-BEF5-BAFF-C699-2B7E6724DCEB}"/>
          </ac:spMkLst>
        </pc:spChg>
        <pc:spChg chg="mod">
          <ac:chgData name="Ahmed Alaa" userId="b290c4b986ff77cc" providerId="LiveId" clId="{8D19FE1A-B00C-4152-8482-3C2FA6E1CB62}" dt="2023-05-13T17:55:22.832" v="215"/>
          <ac:spMkLst>
            <pc:docMk/>
            <pc:sldMk cId="1359731979" sldId="268"/>
            <ac:spMk id="177" creationId="{9AE448AB-D3BF-1DE8-9F94-663369E26740}"/>
          </ac:spMkLst>
        </pc:spChg>
      </pc:sldChg>
      <pc:sldChg chg="modSp">
        <pc:chgData name="Ahmed Alaa" userId="b290c4b986ff77cc" providerId="LiveId" clId="{8D19FE1A-B00C-4152-8482-3C2FA6E1CB62}" dt="2023-05-13T17:55:22.832" v="215"/>
        <pc:sldMkLst>
          <pc:docMk/>
          <pc:sldMk cId="2781313429" sldId="269"/>
        </pc:sldMkLst>
        <pc:spChg chg="mod">
          <ac:chgData name="Ahmed Alaa" userId="b290c4b986ff77cc" providerId="LiveId" clId="{8D19FE1A-B00C-4152-8482-3C2FA6E1CB62}" dt="2023-05-13T17:55:22.832" v="215"/>
          <ac:spMkLst>
            <pc:docMk/>
            <pc:sldMk cId="2781313429" sldId="269"/>
            <ac:spMk id="2" creationId="{A93B64B6-FFDF-824D-28EF-8E1653B9D1F9}"/>
          </ac:spMkLst>
        </pc:spChg>
        <pc:spChg chg="mod">
          <ac:chgData name="Ahmed Alaa" userId="b290c4b986ff77cc" providerId="LiveId" clId="{8D19FE1A-B00C-4152-8482-3C2FA6E1CB62}" dt="2023-05-13T17:55:22.832" v="215"/>
          <ac:spMkLst>
            <pc:docMk/>
            <pc:sldMk cId="2781313429" sldId="269"/>
            <ac:spMk id="3" creationId="{7423B8CB-0CA7-0BDB-4AB2-D9D4B184BBB2}"/>
          </ac:spMkLst>
        </pc:spChg>
        <pc:spChg chg="mod">
          <ac:chgData name="Ahmed Alaa" userId="b290c4b986ff77cc" providerId="LiveId" clId="{8D19FE1A-B00C-4152-8482-3C2FA6E1CB62}" dt="2023-05-13T17:55:22.832" v="215"/>
          <ac:spMkLst>
            <pc:docMk/>
            <pc:sldMk cId="2781313429" sldId="269"/>
            <ac:spMk id="58" creationId="{E7637560-3C64-3E6C-2E16-3E536875D3D9}"/>
          </ac:spMkLst>
        </pc:spChg>
        <pc:spChg chg="mod">
          <ac:chgData name="Ahmed Alaa" userId="b290c4b986ff77cc" providerId="LiveId" clId="{8D19FE1A-B00C-4152-8482-3C2FA6E1CB62}" dt="2023-05-13T17:55:22.832" v="215"/>
          <ac:spMkLst>
            <pc:docMk/>
            <pc:sldMk cId="2781313429" sldId="269"/>
            <ac:spMk id="59" creationId="{07FF388E-2E6C-9457-7D97-9BF732E95A91}"/>
          </ac:spMkLst>
        </pc:spChg>
        <pc:spChg chg="mod">
          <ac:chgData name="Ahmed Alaa" userId="b290c4b986ff77cc" providerId="LiveId" clId="{8D19FE1A-B00C-4152-8482-3C2FA6E1CB62}" dt="2023-05-13T17:55:22.832" v="215"/>
          <ac:spMkLst>
            <pc:docMk/>
            <pc:sldMk cId="2781313429" sldId="269"/>
            <ac:spMk id="62" creationId="{DCFD4862-8A2C-0F81-686A-C7D82119AAD4}"/>
          </ac:spMkLst>
        </pc:spChg>
      </pc:sldChg>
      <pc:sldChg chg="modSp">
        <pc:chgData name="Ahmed Alaa" userId="b290c4b986ff77cc" providerId="LiveId" clId="{8D19FE1A-B00C-4152-8482-3C2FA6E1CB62}" dt="2023-05-13T17:55:22.832" v="215"/>
        <pc:sldMkLst>
          <pc:docMk/>
          <pc:sldMk cId="2507310753" sldId="270"/>
        </pc:sldMkLst>
        <pc:spChg chg="mod">
          <ac:chgData name="Ahmed Alaa" userId="b290c4b986ff77cc" providerId="LiveId" clId="{8D19FE1A-B00C-4152-8482-3C2FA6E1CB62}" dt="2023-05-13T17:55:22.832" v="215"/>
          <ac:spMkLst>
            <pc:docMk/>
            <pc:sldMk cId="2507310753" sldId="270"/>
            <ac:spMk id="2" creationId="{A93B64B6-FFDF-824D-28EF-8E1653B9D1F9}"/>
          </ac:spMkLst>
        </pc:spChg>
        <pc:spChg chg="mod">
          <ac:chgData name="Ahmed Alaa" userId="b290c4b986ff77cc" providerId="LiveId" clId="{8D19FE1A-B00C-4152-8482-3C2FA6E1CB62}" dt="2023-05-13T17:55:22.832" v="215"/>
          <ac:spMkLst>
            <pc:docMk/>
            <pc:sldMk cId="2507310753" sldId="270"/>
            <ac:spMk id="3" creationId="{7423B8CB-0CA7-0BDB-4AB2-D9D4B184BBB2}"/>
          </ac:spMkLst>
        </pc:spChg>
        <pc:spChg chg="mod">
          <ac:chgData name="Ahmed Alaa" userId="b290c4b986ff77cc" providerId="LiveId" clId="{8D19FE1A-B00C-4152-8482-3C2FA6E1CB62}" dt="2023-05-13T17:55:22.832" v="215"/>
          <ac:spMkLst>
            <pc:docMk/>
            <pc:sldMk cId="2507310753" sldId="270"/>
            <ac:spMk id="18" creationId="{DD9F9760-4D3C-F6BD-ADA5-12CA56A96990}"/>
          </ac:spMkLst>
        </pc:spChg>
        <pc:spChg chg="mod">
          <ac:chgData name="Ahmed Alaa" userId="b290c4b986ff77cc" providerId="LiveId" clId="{8D19FE1A-B00C-4152-8482-3C2FA6E1CB62}" dt="2023-05-13T17:55:22.832" v="215"/>
          <ac:spMkLst>
            <pc:docMk/>
            <pc:sldMk cId="2507310753" sldId="270"/>
            <ac:spMk id="19" creationId="{C7597D71-D265-34E0-2495-29550886A5F1}"/>
          </ac:spMkLst>
        </pc:spChg>
        <pc:spChg chg="mod">
          <ac:chgData name="Ahmed Alaa" userId="b290c4b986ff77cc" providerId="LiveId" clId="{8D19FE1A-B00C-4152-8482-3C2FA6E1CB62}" dt="2023-05-13T17:55:22.832" v="215"/>
          <ac:spMkLst>
            <pc:docMk/>
            <pc:sldMk cId="2507310753" sldId="270"/>
            <ac:spMk id="20" creationId="{6119BED8-9393-965D-B684-54F8364F8D5B}"/>
          </ac:spMkLst>
        </pc:spChg>
      </pc:sldChg>
      <pc:sldChg chg="modSp">
        <pc:chgData name="Ahmed Alaa" userId="b290c4b986ff77cc" providerId="LiveId" clId="{8D19FE1A-B00C-4152-8482-3C2FA6E1CB62}" dt="2023-05-13T17:55:22.832" v="215"/>
        <pc:sldMkLst>
          <pc:docMk/>
          <pc:sldMk cId="81626656" sldId="271"/>
        </pc:sldMkLst>
        <pc:spChg chg="mod">
          <ac:chgData name="Ahmed Alaa" userId="b290c4b986ff77cc" providerId="LiveId" clId="{8D19FE1A-B00C-4152-8482-3C2FA6E1CB62}" dt="2023-05-13T17:55:22.832" v="215"/>
          <ac:spMkLst>
            <pc:docMk/>
            <pc:sldMk cId="81626656" sldId="271"/>
            <ac:spMk id="2" creationId="{FCCCC435-6A69-E576-590C-C0E769FFBA96}"/>
          </ac:spMkLst>
        </pc:spChg>
        <pc:spChg chg="mod">
          <ac:chgData name="Ahmed Alaa" userId="b290c4b986ff77cc" providerId="LiveId" clId="{8D19FE1A-B00C-4152-8482-3C2FA6E1CB62}" dt="2023-05-13T17:55:22.832" v="215"/>
          <ac:spMkLst>
            <pc:docMk/>
            <pc:sldMk cId="81626656" sldId="271"/>
            <ac:spMk id="3" creationId="{49BADEA5-0170-E2E4-3899-75D09CA700B9}"/>
          </ac:spMkLst>
        </pc:spChg>
        <pc:spChg chg="mod">
          <ac:chgData name="Ahmed Alaa" userId="b290c4b986ff77cc" providerId="LiveId" clId="{8D19FE1A-B00C-4152-8482-3C2FA6E1CB62}" dt="2023-05-13T17:55:22.832" v="215"/>
          <ac:spMkLst>
            <pc:docMk/>
            <pc:sldMk cId="81626656" sldId="271"/>
            <ac:spMk id="4" creationId="{B75F6316-B4EE-83F0-AE00-72472F2C4802}"/>
          </ac:spMkLst>
        </pc:spChg>
        <pc:spChg chg="mod">
          <ac:chgData name="Ahmed Alaa" userId="b290c4b986ff77cc" providerId="LiveId" clId="{8D19FE1A-B00C-4152-8482-3C2FA6E1CB62}" dt="2023-05-13T17:55:22.832" v="215"/>
          <ac:spMkLst>
            <pc:docMk/>
            <pc:sldMk cId="81626656" sldId="271"/>
            <ac:spMk id="5" creationId="{8D147F85-4326-58DC-F6D5-03FDFC54924D}"/>
          </ac:spMkLst>
        </pc:spChg>
        <pc:spChg chg="mod">
          <ac:chgData name="Ahmed Alaa" userId="b290c4b986ff77cc" providerId="LiveId" clId="{8D19FE1A-B00C-4152-8482-3C2FA6E1CB62}" dt="2023-05-13T17:55:22.832" v="215"/>
          <ac:spMkLst>
            <pc:docMk/>
            <pc:sldMk cId="81626656" sldId="271"/>
            <ac:spMk id="6" creationId="{C3960E0B-37F1-1EEA-8198-5A737BD1BFFF}"/>
          </ac:spMkLst>
        </pc:spChg>
      </pc:sldChg>
      <pc:sldChg chg="modSp">
        <pc:chgData name="Ahmed Alaa" userId="b290c4b986ff77cc" providerId="LiveId" clId="{8D19FE1A-B00C-4152-8482-3C2FA6E1CB62}" dt="2023-05-13T17:55:22.832" v="215"/>
        <pc:sldMkLst>
          <pc:docMk/>
          <pc:sldMk cId="3598897339" sldId="272"/>
        </pc:sldMkLst>
        <pc:spChg chg="mod">
          <ac:chgData name="Ahmed Alaa" userId="b290c4b986ff77cc" providerId="LiveId" clId="{8D19FE1A-B00C-4152-8482-3C2FA6E1CB62}" dt="2023-05-13T17:55:22.832" v="215"/>
          <ac:spMkLst>
            <pc:docMk/>
            <pc:sldMk cId="3598897339" sldId="272"/>
            <ac:spMk id="2" creationId="{2E3E20CB-2E61-2393-42B9-78F39C53D9BB}"/>
          </ac:spMkLst>
        </pc:spChg>
        <pc:spChg chg="mod">
          <ac:chgData name="Ahmed Alaa" userId="b290c4b986ff77cc" providerId="LiveId" clId="{8D19FE1A-B00C-4152-8482-3C2FA6E1CB62}" dt="2023-05-13T17:55:22.832" v="215"/>
          <ac:spMkLst>
            <pc:docMk/>
            <pc:sldMk cId="3598897339" sldId="272"/>
            <ac:spMk id="4" creationId="{491139F4-69EE-C219-C7AC-5EC12E8E37E5}"/>
          </ac:spMkLst>
        </pc:spChg>
        <pc:spChg chg="mod">
          <ac:chgData name="Ahmed Alaa" userId="b290c4b986ff77cc" providerId="LiveId" clId="{8D19FE1A-B00C-4152-8482-3C2FA6E1CB62}" dt="2023-05-13T17:55:22.832" v="215"/>
          <ac:spMkLst>
            <pc:docMk/>
            <pc:sldMk cId="3598897339" sldId="272"/>
            <ac:spMk id="5" creationId="{B5A8E26C-95DB-E275-22BE-C03D379BB411}"/>
          </ac:spMkLst>
        </pc:spChg>
        <pc:spChg chg="mod">
          <ac:chgData name="Ahmed Alaa" userId="b290c4b986ff77cc" providerId="LiveId" clId="{8D19FE1A-B00C-4152-8482-3C2FA6E1CB62}" dt="2023-05-13T17:55:22.832" v="215"/>
          <ac:spMkLst>
            <pc:docMk/>
            <pc:sldMk cId="3598897339" sldId="272"/>
            <ac:spMk id="6" creationId="{22B81EED-2946-B031-7134-654F9A45F9EC}"/>
          </ac:spMkLst>
        </pc:spChg>
      </pc:sldChg>
      <pc:sldChg chg="modSp">
        <pc:chgData name="Ahmed Alaa" userId="b290c4b986ff77cc" providerId="LiveId" clId="{8D19FE1A-B00C-4152-8482-3C2FA6E1CB62}" dt="2023-05-13T17:55:22.832" v="215"/>
        <pc:sldMkLst>
          <pc:docMk/>
          <pc:sldMk cId="124234587" sldId="273"/>
        </pc:sldMkLst>
        <pc:spChg chg="mod">
          <ac:chgData name="Ahmed Alaa" userId="b290c4b986ff77cc" providerId="LiveId" clId="{8D19FE1A-B00C-4152-8482-3C2FA6E1CB62}" dt="2023-05-13T17:55:22.832" v="215"/>
          <ac:spMkLst>
            <pc:docMk/>
            <pc:sldMk cId="124234587" sldId="273"/>
            <ac:spMk id="2" creationId="{2E3E20CB-2E61-2393-42B9-78F39C53D9BB}"/>
          </ac:spMkLst>
        </pc:spChg>
        <pc:spChg chg="mod">
          <ac:chgData name="Ahmed Alaa" userId="b290c4b986ff77cc" providerId="LiveId" clId="{8D19FE1A-B00C-4152-8482-3C2FA6E1CB62}" dt="2023-05-13T17:55:22.832" v="215"/>
          <ac:spMkLst>
            <pc:docMk/>
            <pc:sldMk cId="124234587" sldId="273"/>
            <ac:spMk id="4" creationId="{491139F4-69EE-C219-C7AC-5EC12E8E37E5}"/>
          </ac:spMkLst>
        </pc:spChg>
        <pc:spChg chg="mod">
          <ac:chgData name="Ahmed Alaa" userId="b290c4b986ff77cc" providerId="LiveId" clId="{8D19FE1A-B00C-4152-8482-3C2FA6E1CB62}" dt="2023-05-13T17:55:22.832" v="215"/>
          <ac:spMkLst>
            <pc:docMk/>
            <pc:sldMk cId="124234587" sldId="273"/>
            <ac:spMk id="5" creationId="{B5A8E26C-95DB-E275-22BE-C03D379BB411}"/>
          </ac:spMkLst>
        </pc:spChg>
        <pc:spChg chg="mod">
          <ac:chgData name="Ahmed Alaa" userId="b290c4b986ff77cc" providerId="LiveId" clId="{8D19FE1A-B00C-4152-8482-3C2FA6E1CB62}" dt="2023-05-13T17:55:22.832" v="215"/>
          <ac:spMkLst>
            <pc:docMk/>
            <pc:sldMk cId="124234587" sldId="273"/>
            <ac:spMk id="6" creationId="{22B81EED-2946-B031-7134-654F9A45F9EC}"/>
          </ac:spMkLst>
        </pc:spChg>
      </pc:sldChg>
      <pc:sldChg chg="modSp">
        <pc:chgData name="Ahmed Alaa" userId="b290c4b986ff77cc" providerId="LiveId" clId="{8D19FE1A-B00C-4152-8482-3C2FA6E1CB62}" dt="2023-05-13T17:55:22.832" v="215"/>
        <pc:sldMkLst>
          <pc:docMk/>
          <pc:sldMk cId="545217626" sldId="274"/>
        </pc:sldMkLst>
        <pc:spChg chg="mod">
          <ac:chgData name="Ahmed Alaa" userId="b290c4b986ff77cc" providerId="LiveId" clId="{8D19FE1A-B00C-4152-8482-3C2FA6E1CB62}" dt="2023-05-13T17:55:22.832" v="215"/>
          <ac:spMkLst>
            <pc:docMk/>
            <pc:sldMk cId="545217626" sldId="274"/>
            <ac:spMk id="2" creationId="{CC5C12AA-B093-FB67-1EC1-42BE9C00C56E}"/>
          </ac:spMkLst>
        </pc:spChg>
        <pc:spChg chg="mod">
          <ac:chgData name="Ahmed Alaa" userId="b290c4b986ff77cc" providerId="LiveId" clId="{8D19FE1A-B00C-4152-8482-3C2FA6E1CB62}" dt="2023-05-13T17:55:22.832" v="215"/>
          <ac:spMkLst>
            <pc:docMk/>
            <pc:sldMk cId="545217626" sldId="274"/>
            <ac:spMk id="4" creationId="{6C5F396A-C939-6F43-0596-D308437AF743}"/>
          </ac:spMkLst>
        </pc:spChg>
        <pc:spChg chg="mod">
          <ac:chgData name="Ahmed Alaa" userId="b290c4b986ff77cc" providerId="LiveId" clId="{8D19FE1A-B00C-4152-8482-3C2FA6E1CB62}" dt="2023-05-13T17:55:22.832" v="215"/>
          <ac:spMkLst>
            <pc:docMk/>
            <pc:sldMk cId="545217626" sldId="274"/>
            <ac:spMk id="5" creationId="{C2D8059F-516B-AB71-03D5-3EA17E0CEEF7}"/>
          </ac:spMkLst>
        </pc:spChg>
        <pc:spChg chg="mod">
          <ac:chgData name="Ahmed Alaa" userId="b290c4b986ff77cc" providerId="LiveId" clId="{8D19FE1A-B00C-4152-8482-3C2FA6E1CB62}" dt="2023-05-13T17:55:22.832" v="215"/>
          <ac:spMkLst>
            <pc:docMk/>
            <pc:sldMk cId="545217626" sldId="274"/>
            <ac:spMk id="6" creationId="{3B7B3CA3-C59E-0B5F-EF95-8A149EE4A1AE}"/>
          </ac:spMkLst>
        </pc:spChg>
      </pc:sldChg>
      <pc:sldChg chg="modSp">
        <pc:chgData name="Ahmed Alaa" userId="b290c4b986ff77cc" providerId="LiveId" clId="{8D19FE1A-B00C-4152-8482-3C2FA6E1CB62}" dt="2023-05-13T17:55:22.832" v="215"/>
        <pc:sldMkLst>
          <pc:docMk/>
          <pc:sldMk cId="2833646596" sldId="275"/>
        </pc:sldMkLst>
        <pc:spChg chg="mod">
          <ac:chgData name="Ahmed Alaa" userId="b290c4b986ff77cc" providerId="LiveId" clId="{8D19FE1A-B00C-4152-8482-3C2FA6E1CB62}" dt="2023-05-13T17:55:22.832" v="215"/>
          <ac:spMkLst>
            <pc:docMk/>
            <pc:sldMk cId="2833646596" sldId="275"/>
            <ac:spMk id="2" creationId="{CC5C12AA-B093-FB67-1EC1-42BE9C00C56E}"/>
          </ac:spMkLst>
        </pc:spChg>
        <pc:spChg chg="mod">
          <ac:chgData name="Ahmed Alaa" userId="b290c4b986ff77cc" providerId="LiveId" clId="{8D19FE1A-B00C-4152-8482-3C2FA6E1CB62}" dt="2023-05-13T17:55:22.832" v="215"/>
          <ac:spMkLst>
            <pc:docMk/>
            <pc:sldMk cId="2833646596" sldId="275"/>
            <ac:spMk id="4" creationId="{6C5F396A-C939-6F43-0596-D308437AF743}"/>
          </ac:spMkLst>
        </pc:spChg>
        <pc:spChg chg="mod">
          <ac:chgData name="Ahmed Alaa" userId="b290c4b986ff77cc" providerId="LiveId" clId="{8D19FE1A-B00C-4152-8482-3C2FA6E1CB62}" dt="2023-05-13T17:55:22.832" v="215"/>
          <ac:spMkLst>
            <pc:docMk/>
            <pc:sldMk cId="2833646596" sldId="275"/>
            <ac:spMk id="5" creationId="{C2D8059F-516B-AB71-03D5-3EA17E0CEEF7}"/>
          </ac:spMkLst>
        </pc:spChg>
        <pc:spChg chg="mod">
          <ac:chgData name="Ahmed Alaa" userId="b290c4b986ff77cc" providerId="LiveId" clId="{8D19FE1A-B00C-4152-8482-3C2FA6E1CB62}" dt="2023-05-13T17:55:22.832" v="215"/>
          <ac:spMkLst>
            <pc:docMk/>
            <pc:sldMk cId="2833646596" sldId="275"/>
            <ac:spMk id="6" creationId="{3B7B3CA3-C59E-0B5F-EF95-8A149EE4A1AE}"/>
          </ac:spMkLst>
        </pc:spChg>
      </pc:sldChg>
      <pc:sldChg chg="modSp">
        <pc:chgData name="Ahmed Alaa" userId="b290c4b986ff77cc" providerId="LiveId" clId="{8D19FE1A-B00C-4152-8482-3C2FA6E1CB62}" dt="2023-05-13T17:55:22.832" v="215"/>
        <pc:sldMkLst>
          <pc:docMk/>
          <pc:sldMk cId="4118443771" sldId="276"/>
        </pc:sldMkLst>
        <pc:spChg chg="mod">
          <ac:chgData name="Ahmed Alaa" userId="b290c4b986ff77cc" providerId="LiveId" clId="{8D19FE1A-B00C-4152-8482-3C2FA6E1CB62}" dt="2023-05-13T17:55:22.832" v="215"/>
          <ac:spMkLst>
            <pc:docMk/>
            <pc:sldMk cId="4118443771" sldId="276"/>
            <ac:spMk id="2" creationId="{CC5C12AA-B093-FB67-1EC1-42BE9C00C56E}"/>
          </ac:spMkLst>
        </pc:spChg>
        <pc:spChg chg="mod">
          <ac:chgData name="Ahmed Alaa" userId="b290c4b986ff77cc" providerId="LiveId" clId="{8D19FE1A-B00C-4152-8482-3C2FA6E1CB62}" dt="2023-05-13T17:55:22.832" v="215"/>
          <ac:spMkLst>
            <pc:docMk/>
            <pc:sldMk cId="4118443771" sldId="276"/>
            <ac:spMk id="4" creationId="{6C5F396A-C939-6F43-0596-D308437AF743}"/>
          </ac:spMkLst>
        </pc:spChg>
        <pc:spChg chg="mod">
          <ac:chgData name="Ahmed Alaa" userId="b290c4b986ff77cc" providerId="LiveId" clId="{8D19FE1A-B00C-4152-8482-3C2FA6E1CB62}" dt="2023-05-13T17:55:22.832" v="215"/>
          <ac:spMkLst>
            <pc:docMk/>
            <pc:sldMk cId="4118443771" sldId="276"/>
            <ac:spMk id="5" creationId="{C2D8059F-516B-AB71-03D5-3EA17E0CEEF7}"/>
          </ac:spMkLst>
        </pc:spChg>
        <pc:spChg chg="mod">
          <ac:chgData name="Ahmed Alaa" userId="b290c4b986ff77cc" providerId="LiveId" clId="{8D19FE1A-B00C-4152-8482-3C2FA6E1CB62}" dt="2023-05-13T17:55:22.832" v="215"/>
          <ac:spMkLst>
            <pc:docMk/>
            <pc:sldMk cId="4118443771" sldId="276"/>
            <ac:spMk id="6" creationId="{3B7B3CA3-C59E-0B5F-EF95-8A149EE4A1AE}"/>
          </ac:spMkLst>
        </pc:spChg>
      </pc:sldChg>
      <pc:sldChg chg="modSp">
        <pc:chgData name="Ahmed Alaa" userId="b290c4b986ff77cc" providerId="LiveId" clId="{8D19FE1A-B00C-4152-8482-3C2FA6E1CB62}" dt="2023-05-13T17:55:22.832" v="215"/>
        <pc:sldMkLst>
          <pc:docMk/>
          <pc:sldMk cId="3519651178" sldId="277"/>
        </pc:sldMkLst>
        <pc:spChg chg="mod">
          <ac:chgData name="Ahmed Alaa" userId="b290c4b986ff77cc" providerId="LiveId" clId="{8D19FE1A-B00C-4152-8482-3C2FA6E1CB62}" dt="2023-05-13T17:55:22.832" v="215"/>
          <ac:spMkLst>
            <pc:docMk/>
            <pc:sldMk cId="3519651178" sldId="277"/>
            <ac:spMk id="2" creationId="{A93B64B6-FFDF-824D-28EF-8E1653B9D1F9}"/>
          </ac:spMkLst>
        </pc:spChg>
        <pc:spChg chg="mod">
          <ac:chgData name="Ahmed Alaa" userId="b290c4b986ff77cc" providerId="LiveId" clId="{8D19FE1A-B00C-4152-8482-3C2FA6E1CB62}" dt="2023-05-13T17:55:22.832" v="215"/>
          <ac:spMkLst>
            <pc:docMk/>
            <pc:sldMk cId="3519651178" sldId="277"/>
            <ac:spMk id="20" creationId="{93AA3C8B-270B-71DF-1D50-1F157342DCD1}"/>
          </ac:spMkLst>
        </pc:spChg>
        <pc:spChg chg="mod">
          <ac:chgData name="Ahmed Alaa" userId="b290c4b986ff77cc" providerId="LiveId" clId="{8D19FE1A-B00C-4152-8482-3C2FA6E1CB62}" dt="2023-05-13T17:55:22.832" v="215"/>
          <ac:spMkLst>
            <pc:docMk/>
            <pc:sldMk cId="3519651178" sldId="277"/>
            <ac:spMk id="21" creationId="{2374BCAA-D945-5130-062D-EFBFD9429635}"/>
          </ac:spMkLst>
        </pc:spChg>
        <pc:spChg chg="mod">
          <ac:chgData name="Ahmed Alaa" userId="b290c4b986ff77cc" providerId="LiveId" clId="{8D19FE1A-B00C-4152-8482-3C2FA6E1CB62}" dt="2023-05-13T17:55:22.832" v="215"/>
          <ac:spMkLst>
            <pc:docMk/>
            <pc:sldMk cId="3519651178" sldId="277"/>
            <ac:spMk id="22" creationId="{1DF65055-04E8-FEB3-D46D-C204CBB2653F}"/>
          </ac:spMkLst>
        </pc:spChg>
      </pc:sldChg>
      <pc:sldChg chg="modSp">
        <pc:chgData name="Ahmed Alaa" userId="b290c4b986ff77cc" providerId="LiveId" clId="{8D19FE1A-B00C-4152-8482-3C2FA6E1CB62}" dt="2023-05-13T17:55:22.832" v="215"/>
        <pc:sldMkLst>
          <pc:docMk/>
          <pc:sldMk cId="1244854380" sldId="278"/>
        </pc:sldMkLst>
        <pc:spChg chg="mod">
          <ac:chgData name="Ahmed Alaa" userId="b290c4b986ff77cc" providerId="LiveId" clId="{8D19FE1A-B00C-4152-8482-3C2FA6E1CB62}" dt="2023-05-13T17:55:22.832" v="215"/>
          <ac:spMkLst>
            <pc:docMk/>
            <pc:sldMk cId="1244854380" sldId="278"/>
            <ac:spMk id="2" creationId="{E4A06358-8FD7-F978-3496-F3BB0EF68233}"/>
          </ac:spMkLst>
        </pc:spChg>
        <pc:spChg chg="mod">
          <ac:chgData name="Ahmed Alaa" userId="b290c4b986ff77cc" providerId="LiveId" clId="{8D19FE1A-B00C-4152-8482-3C2FA6E1CB62}" dt="2023-05-13T17:55:22.832" v="215"/>
          <ac:spMkLst>
            <pc:docMk/>
            <pc:sldMk cId="1244854380" sldId="278"/>
            <ac:spMk id="3" creationId="{7326CC20-9D7B-2C30-7337-B96158DE6832}"/>
          </ac:spMkLst>
        </pc:spChg>
        <pc:spChg chg="mod">
          <ac:chgData name="Ahmed Alaa" userId="b290c4b986ff77cc" providerId="LiveId" clId="{8D19FE1A-B00C-4152-8482-3C2FA6E1CB62}" dt="2023-05-13T17:55:22.832" v="215"/>
          <ac:spMkLst>
            <pc:docMk/>
            <pc:sldMk cId="1244854380" sldId="278"/>
            <ac:spMk id="4" creationId="{BFE19854-7A70-FFE0-34D2-E3093826EFB1}"/>
          </ac:spMkLst>
        </pc:spChg>
        <pc:spChg chg="mod">
          <ac:chgData name="Ahmed Alaa" userId="b290c4b986ff77cc" providerId="LiveId" clId="{8D19FE1A-B00C-4152-8482-3C2FA6E1CB62}" dt="2023-05-13T17:55:22.832" v="215"/>
          <ac:spMkLst>
            <pc:docMk/>
            <pc:sldMk cId="1244854380" sldId="278"/>
            <ac:spMk id="5" creationId="{FF5F7919-DC24-20CA-3A73-A0909A06762B}"/>
          </ac:spMkLst>
        </pc:spChg>
      </pc:sldChg>
      <pc:sldChg chg="modSp">
        <pc:chgData name="Ahmed Alaa" userId="b290c4b986ff77cc" providerId="LiveId" clId="{8D19FE1A-B00C-4152-8482-3C2FA6E1CB62}" dt="2023-05-13T17:55:22.832" v="215"/>
        <pc:sldMkLst>
          <pc:docMk/>
          <pc:sldMk cId="2375190957" sldId="279"/>
        </pc:sldMkLst>
        <pc:spChg chg="mod">
          <ac:chgData name="Ahmed Alaa" userId="b290c4b986ff77cc" providerId="LiveId" clId="{8D19FE1A-B00C-4152-8482-3C2FA6E1CB62}" dt="2023-05-13T17:55:22.832" v="215"/>
          <ac:spMkLst>
            <pc:docMk/>
            <pc:sldMk cId="2375190957" sldId="279"/>
            <ac:spMk id="2" creationId="{E4A06358-8FD7-F978-3496-F3BB0EF68233}"/>
          </ac:spMkLst>
        </pc:spChg>
        <pc:spChg chg="mod">
          <ac:chgData name="Ahmed Alaa" userId="b290c4b986ff77cc" providerId="LiveId" clId="{8D19FE1A-B00C-4152-8482-3C2FA6E1CB62}" dt="2023-05-13T17:55:22.832" v="215"/>
          <ac:spMkLst>
            <pc:docMk/>
            <pc:sldMk cId="2375190957" sldId="279"/>
            <ac:spMk id="3" creationId="{7326CC20-9D7B-2C30-7337-B96158DE6832}"/>
          </ac:spMkLst>
        </pc:spChg>
        <pc:spChg chg="mod">
          <ac:chgData name="Ahmed Alaa" userId="b290c4b986ff77cc" providerId="LiveId" clId="{8D19FE1A-B00C-4152-8482-3C2FA6E1CB62}" dt="2023-05-13T17:55:22.832" v="215"/>
          <ac:spMkLst>
            <pc:docMk/>
            <pc:sldMk cId="2375190957" sldId="279"/>
            <ac:spMk id="4" creationId="{BFE19854-7A70-FFE0-34D2-E3093826EFB1}"/>
          </ac:spMkLst>
        </pc:spChg>
        <pc:spChg chg="mod">
          <ac:chgData name="Ahmed Alaa" userId="b290c4b986ff77cc" providerId="LiveId" clId="{8D19FE1A-B00C-4152-8482-3C2FA6E1CB62}" dt="2023-05-13T17:55:22.832" v="215"/>
          <ac:spMkLst>
            <pc:docMk/>
            <pc:sldMk cId="2375190957" sldId="279"/>
            <ac:spMk id="5" creationId="{FF5F7919-DC24-20CA-3A73-A0909A06762B}"/>
          </ac:spMkLst>
        </pc:spChg>
      </pc:sldChg>
      <pc:sldChg chg="modSp">
        <pc:chgData name="Ahmed Alaa" userId="b290c4b986ff77cc" providerId="LiveId" clId="{8D19FE1A-B00C-4152-8482-3C2FA6E1CB62}" dt="2023-05-13T17:55:22.832" v="215"/>
        <pc:sldMkLst>
          <pc:docMk/>
          <pc:sldMk cId="3742845754" sldId="280"/>
        </pc:sldMkLst>
        <pc:spChg chg="mod">
          <ac:chgData name="Ahmed Alaa" userId="b290c4b986ff77cc" providerId="LiveId" clId="{8D19FE1A-B00C-4152-8482-3C2FA6E1CB62}" dt="2023-05-13T17:55:22.832" v="215"/>
          <ac:spMkLst>
            <pc:docMk/>
            <pc:sldMk cId="3742845754" sldId="280"/>
            <ac:spMk id="2" creationId="{E4A06358-8FD7-F978-3496-F3BB0EF68233}"/>
          </ac:spMkLst>
        </pc:spChg>
        <pc:spChg chg="mod">
          <ac:chgData name="Ahmed Alaa" userId="b290c4b986ff77cc" providerId="LiveId" clId="{8D19FE1A-B00C-4152-8482-3C2FA6E1CB62}" dt="2023-05-13T17:55:22.832" v="215"/>
          <ac:spMkLst>
            <pc:docMk/>
            <pc:sldMk cId="3742845754" sldId="280"/>
            <ac:spMk id="3" creationId="{7326CC20-9D7B-2C30-7337-B96158DE6832}"/>
          </ac:spMkLst>
        </pc:spChg>
        <pc:spChg chg="mod">
          <ac:chgData name="Ahmed Alaa" userId="b290c4b986ff77cc" providerId="LiveId" clId="{8D19FE1A-B00C-4152-8482-3C2FA6E1CB62}" dt="2023-05-13T17:55:22.832" v="215"/>
          <ac:spMkLst>
            <pc:docMk/>
            <pc:sldMk cId="3742845754" sldId="280"/>
            <ac:spMk id="4" creationId="{BFE19854-7A70-FFE0-34D2-E3093826EFB1}"/>
          </ac:spMkLst>
        </pc:spChg>
        <pc:spChg chg="mod">
          <ac:chgData name="Ahmed Alaa" userId="b290c4b986ff77cc" providerId="LiveId" clId="{8D19FE1A-B00C-4152-8482-3C2FA6E1CB62}" dt="2023-05-13T17:55:22.832" v="215"/>
          <ac:spMkLst>
            <pc:docMk/>
            <pc:sldMk cId="3742845754" sldId="280"/>
            <ac:spMk id="5" creationId="{FF5F7919-DC24-20CA-3A73-A0909A06762B}"/>
          </ac:spMkLst>
        </pc:spChg>
      </pc:sldChg>
      <pc:sldChg chg="modSp">
        <pc:chgData name="Ahmed Alaa" userId="b290c4b986ff77cc" providerId="LiveId" clId="{8D19FE1A-B00C-4152-8482-3C2FA6E1CB62}" dt="2023-05-13T17:55:22.832" v="215"/>
        <pc:sldMkLst>
          <pc:docMk/>
          <pc:sldMk cId="3902632594" sldId="281"/>
        </pc:sldMkLst>
        <pc:spChg chg="mod">
          <ac:chgData name="Ahmed Alaa" userId="b290c4b986ff77cc" providerId="LiveId" clId="{8D19FE1A-B00C-4152-8482-3C2FA6E1CB62}" dt="2023-05-13T17:55:22.832" v="215"/>
          <ac:spMkLst>
            <pc:docMk/>
            <pc:sldMk cId="3902632594" sldId="281"/>
            <ac:spMk id="2" creationId="{E4A06358-8FD7-F978-3496-F3BB0EF68233}"/>
          </ac:spMkLst>
        </pc:spChg>
        <pc:spChg chg="mod">
          <ac:chgData name="Ahmed Alaa" userId="b290c4b986ff77cc" providerId="LiveId" clId="{8D19FE1A-B00C-4152-8482-3C2FA6E1CB62}" dt="2023-05-13T17:55:22.832" v="215"/>
          <ac:spMkLst>
            <pc:docMk/>
            <pc:sldMk cId="3902632594" sldId="281"/>
            <ac:spMk id="3" creationId="{7326CC20-9D7B-2C30-7337-B96158DE6832}"/>
          </ac:spMkLst>
        </pc:spChg>
        <pc:spChg chg="mod">
          <ac:chgData name="Ahmed Alaa" userId="b290c4b986ff77cc" providerId="LiveId" clId="{8D19FE1A-B00C-4152-8482-3C2FA6E1CB62}" dt="2023-05-13T17:55:22.832" v="215"/>
          <ac:spMkLst>
            <pc:docMk/>
            <pc:sldMk cId="3902632594" sldId="281"/>
            <ac:spMk id="4" creationId="{BFE19854-7A70-FFE0-34D2-E3093826EFB1}"/>
          </ac:spMkLst>
        </pc:spChg>
        <pc:spChg chg="mod">
          <ac:chgData name="Ahmed Alaa" userId="b290c4b986ff77cc" providerId="LiveId" clId="{8D19FE1A-B00C-4152-8482-3C2FA6E1CB62}" dt="2023-05-13T17:55:22.832" v="215"/>
          <ac:spMkLst>
            <pc:docMk/>
            <pc:sldMk cId="3902632594" sldId="281"/>
            <ac:spMk id="5" creationId="{FF5F7919-DC24-20CA-3A73-A0909A06762B}"/>
          </ac:spMkLst>
        </pc:spChg>
      </pc:sldChg>
      <pc:sldChg chg="modSp">
        <pc:chgData name="Ahmed Alaa" userId="b290c4b986ff77cc" providerId="LiveId" clId="{8D19FE1A-B00C-4152-8482-3C2FA6E1CB62}" dt="2023-05-13T17:55:22.832" v="215"/>
        <pc:sldMkLst>
          <pc:docMk/>
          <pc:sldMk cId="118498131" sldId="282"/>
        </pc:sldMkLst>
        <pc:spChg chg="mod">
          <ac:chgData name="Ahmed Alaa" userId="b290c4b986ff77cc" providerId="LiveId" clId="{8D19FE1A-B00C-4152-8482-3C2FA6E1CB62}" dt="2023-05-13T17:55:22.832" v="215"/>
          <ac:spMkLst>
            <pc:docMk/>
            <pc:sldMk cId="118498131" sldId="282"/>
            <ac:spMk id="2" creationId="{E4A06358-8FD7-F978-3496-F3BB0EF68233}"/>
          </ac:spMkLst>
        </pc:spChg>
        <pc:spChg chg="mod">
          <ac:chgData name="Ahmed Alaa" userId="b290c4b986ff77cc" providerId="LiveId" clId="{8D19FE1A-B00C-4152-8482-3C2FA6E1CB62}" dt="2023-05-13T17:55:22.832" v="215"/>
          <ac:spMkLst>
            <pc:docMk/>
            <pc:sldMk cId="118498131" sldId="282"/>
            <ac:spMk id="3" creationId="{7326CC20-9D7B-2C30-7337-B96158DE6832}"/>
          </ac:spMkLst>
        </pc:spChg>
        <pc:spChg chg="mod">
          <ac:chgData name="Ahmed Alaa" userId="b290c4b986ff77cc" providerId="LiveId" clId="{8D19FE1A-B00C-4152-8482-3C2FA6E1CB62}" dt="2023-05-13T17:55:22.832" v="215"/>
          <ac:spMkLst>
            <pc:docMk/>
            <pc:sldMk cId="118498131" sldId="282"/>
            <ac:spMk id="4" creationId="{BFE19854-7A70-FFE0-34D2-E3093826EFB1}"/>
          </ac:spMkLst>
        </pc:spChg>
        <pc:spChg chg="mod">
          <ac:chgData name="Ahmed Alaa" userId="b290c4b986ff77cc" providerId="LiveId" clId="{8D19FE1A-B00C-4152-8482-3C2FA6E1CB62}" dt="2023-05-13T17:55:22.832" v="215"/>
          <ac:spMkLst>
            <pc:docMk/>
            <pc:sldMk cId="118498131" sldId="282"/>
            <ac:spMk id="5" creationId="{FF5F7919-DC24-20CA-3A73-A0909A06762B}"/>
          </ac:spMkLst>
        </pc:spChg>
      </pc:sldChg>
      <pc:sldChg chg="modSp">
        <pc:chgData name="Ahmed Alaa" userId="b290c4b986ff77cc" providerId="LiveId" clId="{8D19FE1A-B00C-4152-8482-3C2FA6E1CB62}" dt="2023-05-13T17:55:22.832" v="215"/>
        <pc:sldMkLst>
          <pc:docMk/>
          <pc:sldMk cId="1831896637" sldId="283"/>
        </pc:sldMkLst>
        <pc:spChg chg="mod">
          <ac:chgData name="Ahmed Alaa" userId="b290c4b986ff77cc" providerId="LiveId" clId="{8D19FE1A-B00C-4152-8482-3C2FA6E1CB62}" dt="2023-05-13T17:55:22.832" v="215"/>
          <ac:spMkLst>
            <pc:docMk/>
            <pc:sldMk cId="1831896637" sldId="283"/>
            <ac:spMk id="2" creationId="{E4A06358-8FD7-F978-3496-F3BB0EF68233}"/>
          </ac:spMkLst>
        </pc:spChg>
        <pc:spChg chg="mod">
          <ac:chgData name="Ahmed Alaa" userId="b290c4b986ff77cc" providerId="LiveId" clId="{8D19FE1A-B00C-4152-8482-3C2FA6E1CB62}" dt="2023-05-13T17:55:22.832" v="215"/>
          <ac:spMkLst>
            <pc:docMk/>
            <pc:sldMk cId="1831896637" sldId="283"/>
            <ac:spMk id="3" creationId="{7326CC20-9D7B-2C30-7337-B96158DE6832}"/>
          </ac:spMkLst>
        </pc:spChg>
        <pc:spChg chg="mod">
          <ac:chgData name="Ahmed Alaa" userId="b290c4b986ff77cc" providerId="LiveId" clId="{8D19FE1A-B00C-4152-8482-3C2FA6E1CB62}" dt="2023-05-13T17:55:22.832" v="215"/>
          <ac:spMkLst>
            <pc:docMk/>
            <pc:sldMk cId="1831896637" sldId="283"/>
            <ac:spMk id="4" creationId="{BFE19854-7A70-FFE0-34D2-E3093826EFB1}"/>
          </ac:spMkLst>
        </pc:spChg>
        <pc:spChg chg="mod">
          <ac:chgData name="Ahmed Alaa" userId="b290c4b986ff77cc" providerId="LiveId" clId="{8D19FE1A-B00C-4152-8482-3C2FA6E1CB62}" dt="2023-05-13T17:55:22.832" v="215"/>
          <ac:spMkLst>
            <pc:docMk/>
            <pc:sldMk cId="1831896637" sldId="283"/>
            <ac:spMk id="5" creationId="{FF5F7919-DC24-20CA-3A73-A0909A06762B}"/>
          </ac:spMkLst>
        </pc:spChg>
      </pc:sldChg>
      <pc:sldChg chg="modSp">
        <pc:chgData name="Ahmed Alaa" userId="b290c4b986ff77cc" providerId="LiveId" clId="{8D19FE1A-B00C-4152-8482-3C2FA6E1CB62}" dt="2023-05-13T17:55:22.832" v="215"/>
        <pc:sldMkLst>
          <pc:docMk/>
          <pc:sldMk cId="4067624754" sldId="284"/>
        </pc:sldMkLst>
        <pc:spChg chg="mod">
          <ac:chgData name="Ahmed Alaa" userId="b290c4b986ff77cc" providerId="LiveId" clId="{8D19FE1A-B00C-4152-8482-3C2FA6E1CB62}" dt="2023-05-13T17:55:22.832" v="215"/>
          <ac:spMkLst>
            <pc:docMk/>
            <pc:sldMk cId="4067624754" sldId="284"/>
            <ac:spMk id="2" creationId="{E4A06358-8FD7-F978-3496-F3BB0EF68233}"/>
          </ac:spMkLst>
        </pc:spChg>
        <pc:spChg chg="mod">
          <ac:chgData name="Ahmed Alaa" userId="b290c4b986ff77cc" providerId="LiveId" clId="{8D19FE1A-B00C-4152-8482-3C2FA6E1CB62}" dt="2023-05-13T17:55:22.832" v="215"/>
          <ac:spMkLst>
            <pc:docMk/>
            <pc:sldMk cId="4067624754" sldId="284"/>
            <ac:spMk id="3" creationId="{7326CC20-9D7B-2C30-7337-B96158DE6832}"/>
          </ac:spMkLst>
        </pc:spChg>
        <pc:spChg chg="mod">
          <ac:chgData name="Ahmed Alaa" userId="b290c4b986ff77cc" providerId="LiveId" clId="{8D19FE1A-B00C-4152-8482-3C2FA6E1CB62}" dt="2023-05-13T17:55:22.832" v="215"/>
          <ac:spMkLst>
            <pc:docMk/>
            <pc:sldMk cId="4067624754" sldId="284"/>
            <ac:spMk id="4" creationId="{BFE19854-7A70-FFE0-34D2-E3093826EFB1}"/>
          </ac:spMkLst>
        </pc:spChg>
        <pc:spChg chg="mod">
          <ac:chgData name="Ahmed Alaa" userId="b290c4b986ff77cc" providerId="LiveId" clId="{8D19FE1A-B00C-4152-8482-3C2FA6E1CB62}" dt="2023-05-13T17:55:22.832" v="215"/>
          <ac:spMkLst>
            <pc:docMk/>
            <pc:sldMk cId="4067624754" sldId="284"/>
            <ac:spMk id="5" creationId="{FF5F7919-DC24-20CA-3A73-A0909A06762B}"/>
          </ac:spMkLst>
        </pc:spChg>
      </pc:sldChg>
      <pc:sldChg chg="modSp">
        <pc:chgData name="Ahmed Alaa" userId="b290c4b986ff77cc" providerId="LiveId" clId="{8D19FE1A-B00C-4152-8482-3C2FA6E1CB62}" dt="2023-05-13T17:55:22.832" v="215"/>
        <pc:sldMkLst>
          <pc:docMk/>
          <pc:sldMk cId="3716189003" sldId="285"/>
        </pc:sldMkLst>
        <pc:spChg chg="mod">
          <ac:chgData name="Ahmed Alaa" userId="b290c4b986ff77cc" providerId="LiveId" clId="{8D19FE1A-B00C-4152-8482-3C2FA6E1CB62}" dt="2023-05-13T17:55:22.832" v="215"/>
          <ac:spMkLst>
            <pc:docMk/>
            <pc:sldMk cId="3716189003" sldId="285"/>
            <ac:spMk id="2" creationId="{E4A06358-8FD7-F978-3496-F3BB0EF68233}"/>
          </ac:spMkLst>
        </pc:spChg>
        <pc:spChg chg="mod">
          <ac:chgData name="Ahmed Alaa" userId="b290c4b986ff77cc" providerId="LiveId" clId="{8D19FE1A-B00C-4152-8482-3C2FA6E1CB62}" dt="2023-05-13T17:55:22.832" v="215"/>
          <ac:spMkLst>
            <pc:docMk/>
            <pc:sldMk cId="3716189003" sldId="285"/>
            <ac:spMk id="3" creationId="{7326CC20-9D7B-2C30-7337-B96158DE6832}"/>
          </ac:spMkLst>
        </pc:spChg>
        <pc:spChg chg="mod">
          <ac:chgData name="Ahmed Alaa" userId="b290c4b986ff77cc" providerId="LiveId" clId="{8D19FE1A-B00C-4152-8482-3C2FA6E1CB62}" dt="2023-05-13T17:55:22.832" v="215"/>
          <ac:spMkLst>
            <pc:docMk/>
            <pc:sldMk cId="3716189003" sldId="285"/>
            <ac:spMk id="4" creationId="{BFE19854-7A70-FFE0-34D2-E3093826EFB1}"/>
          </ac:spMkLst>
        </pc:spChg>
        <pc:spChg chg="mod">
          <ac:chgData name="Ahmed Alaa" userId="b290c4b986ff77cc" providerId="LiveId" clId="{8D19FE1A-B00C-4152-8482-3C2FA6E1CB62}" dt="2023-05-13T17:55:22.832" v="215"/>
          <ac:spMkLst>
            <pc:docMk/>
            <pc:sldMk cId="3716189003" sldId="285"/>
            <ac:spMk id="5" creationId="{FF5F7919-DC24-20CA-3A73-A0909A06762B}"/>
          </ac:spMkLst>
        </pc:spChg>
      </pc:sldChg>
      <pc:sldChg chg="modSp">
        <pc:chgData name="Ahmed Alaa" userId="b290c4b986ff77cc" providerId="LiveId" clId="{8D19FE1A-B00C-4152-8482-3C2FA6E1CB62}" dt="2023-05-13T17:55:22.832" v="215"/>
        <pc:sldMkLst>
          <pc:docMk/>
          <pc:sldMk cId="2542466553" sldId="286"/>
        </pc:sldMkLst>
        <pc:spChg chg="mod">
          <ac:chgData name="Ahmed Alaa" userId="b290c4b986ff77cc" providerId="LiveId" clId="{8D19FE1A-B00C-4152-8482-3C2FA6E1CB62}" dt="2023-05-13T17:55:22.832" v="215"/>
          <ac:spMkLst>
            <pc:docMk/>
            <pc:sldMk cId="2542466553" sldId="286"/>
            <ac:spMk id="2" creationId="{E4A06358-8FD7-F978-3496-F3BB0EF68233}"/>
          </ac:spMkLst>
        </pc:spChg>
        <pc:spChg chg="mod">
          <ac:chgData name="Ahmed Alaa" userId="b290c4b986ff77cc" providerId="LiveId" clId="{8D19FE1A-B00C-4152-8482-3C2FA6E1CB62}" dt="2023-05-13T17:55:22.832" v="215"/>
          <ac:spMkLst>
            <pc:docMk/>
            <pc:sldMk cId="2542466553" sldId="286"/>
            <ac:spMk id="3" creationId="{7326CC20-9D7B-2C30-7337-B96158DE6832}"/>
          </ac:spMkLst>
        </pc:spChg>
        <pc:spChg chg="mod">
          <ac:chgData name="Ahmed Alaa" userId="b290c4b986ff77cc" providerId="LiveId" clId="{8D19FE1A-B00C-4152-8482-3C2FA6E1CB62}" dt="2023-05-13T17:55:22.832" v="215"/>
          <ac:spMkLst>
            <pc:docMk/>
            <pc:sldMk cId="2542466553" sldId="286"/>
            <ac:spMk id="4" creationId="{BFE19854-7A70-FFE0-34D2-E3093826EFB1}"/>
          </ac:spMkLst>
        </pc:spChg>
        <pc:spChg chg="mod">
          <ac:chgData name="Ahmed Alaa" userId="b290c4b986ff77cc" providerId="LiveId" clId="{8D19FE1A-B00C-4152-8482-3C2FA6E1CB62}" dt="2023-05-13T17:55:22.832" v="215"/>
          <ac:spMkLst>
            <pc:docMk/>
            <pc:sldMk cId="2542466553" sldId="286"/>
            <ac:spMk id="5" creationId="{FF5F7919-DC24-20CA-3A73-A0909A06762B}"/>
          </ac:spMkLst>
        </pc:spChg>
      </pc:sldChg>
      <pc:sldChg chg="modSp">
        <pc:chgData name="Ahmed Alaa" userId="b290c4b986ff77cc" providerId="LiveId" clId="{8D19FE1A-B00C-4152-8482-3C2FA6E1CB62}" dt="2023-05-13T17:55:22.832" v="215"/>
        <pc:sldMkLst>
          <pc:docMk/>
          <pc:sldMk cId="1950153980" sldId="287"/>
        </pc:sldMkLst>
        <pc:spChg chg="mod">
          <ac:chgData name="Ahmed Alaa" userId="b290c4b986ff77cc" providerId="LiveId" clId="{8D19FE1A-B00C-4152-8482-3C2FA6E1CB62}" dt="2023-05-13T17:55:22.832" v="215"/>
          <ac:spMkLst>
            <pc:docMk/>
            <pc:sldMk cId="1950153980" sldId="287"/>
            <ac:spMk id="2" creationId="{E4A06358-8FD7-F978-3496-F3BB0EF68233}"/>
          </ac:spMkLst>
        </pc:spChg>
        <pc:spChg chg="mod">
          <ac:chgData name="Ahmed Alaa" userId="b290c4b986ff77cc" providerId="LiveId" clId="{8D19FE1A-B00C-4152-8482-3C2FA6E1CB62}" dt="2023-05-13T17:55:22.832" v="215"/>
          <ac:spMkLst>
            <pc:docMk/>
            <pc:sldMk cId="1950153980" sldId="287"/>
            <ac:spMk id="3" creationId="{7326CC20-9D7B-2C30-7337-B96158DE6832}"/>
          </ac:spMkLst>
        </pc:spChg>
        <pc:spChg chg="mod">
          <ac:chgData name="Ahmed Alaa" userId="b290c4b986ff77cc" providerId="LiveId" clId="{8D19FE1A-B00C-4152-8482-3C2FA6E1CB62}" dt="2023-05-13T17:55:22.832" v="215"/>
          <ac:spMkLst>
            <pc:docMk/>
            <pc:sldMk cId="1950153980" sldId="287"/>
            <ac:spMk id="4" creationId="{BFE19854-7A70-FFE0-34D2-E3093826EFB1}"/>
          </ac:spMkLst>
        </pc:spChg>
        <pc:spChg chg="mod">
          <ac:chgData name="Ahmed Alaa" userId="b290c4b986ff77cc" providerId="LiveId" clId="{8D19FE1A-B00C-4152-8482-3C2FA6E1CB62}" dt="2023-05-13T17:55:22.832" v="215"/>
          <ac:spMkLst>
            <pc:docMk/>
            <pc:sldMk cId="1950153980" sldId="287"/>
            <ac:spMk id="5" creationId="{FF5F7919-DC24-20CA-3A73-A0909A06762B}"/>
          </ac:spMkLst>
        </pc:spChg>
      </pc:sldChg>
      <pc:sldChg chg="modSp">
        <pc:chgData name="Ahmed Alaa" userId="b290c4b986ff77cc" providerId="LiveId" clId="{8D19FE1A-B00C-4152-8482-3C2FA6E1CB62}" dt="2023-05-13T17:55:22.832" v="215"/>
        <pc:sldMkLst>
          <pc:docMk/>
          <pc:sldMk cId="2833282310" sldId="288"/>
        </pc:sldMkLst>
        <pc:spChg chg="mod">
          <ac:chgData name="Ahmed Alaa" userId="b290c4b986ff77cc" providerId="LiveId" clId="{8D19FE1A-B00C-4152-8482-3C2FA6E1CB62}" dt="2023-05-13T17:55:22.832" v="215"/>
          <ac:spMkLst>
            <pc:docMk/>
            <pc:sldMk cId="2833282310" sldId="288"/>
            <ac:spMk id="2" creationId="{B6F72947-AD60-A14A-354B-828E57020C3F}"/>
          </ac:spMkLst>
        </pc:spChg>
        <pc:spChg chg="mod">
          <ac:chgData name="Ahmed Alaa" userId="b290c4b986ff77cc" providerId="LiveId" clId="{8D19FE1A-B00C-4152-8482-3C2FA6E1CB62}" dt="2023-05-13T17:55:22.832" v="215"/>
          <ac:spMkLst>
            <pc:docMk/>
            <pc:sldMk cId="2833282310" sldId="288"/>
            <ac:spMk id="3" creationId="{BAD36184-2692-BF4C-3CA5-3B0D849FFFE8}"/>
          </ac:spMkLst>
        </pc:spChg>
        <pc:spChg chg="mod">
          <ac:chgData name="Ahmed Alaa" userId="b290c4b986ff77cc" providerId="LiveId" clId="{8D19FE1A-B00C-4152-8482-3C2FA6E1CB62}" dt="2023-05-13T17:55:22.832" v="215"/>
          <ac:spMkLst>
            <pc:docMk/>
            <pc:sldMk cId="2833282310" sldId="288"/>
            <ac:spMk id="4" creationId="{11A226D4-6505-2023-3BDE-2F6B610FB7A5}"/>
          </ac:spMkLst>
        </pc:spChg>
        <pc:spChg chg="mod">
          <ac:chgData name="Ahmed Alaa" userId="b290c4b986ff77cc" providerId="LiveId" clId="{8D19FE1A-B00C-4152-8482-3C2FA6E1CB62}" dt="2023-05-13T17:55:22.832" v="215"/>
          <ac:spMkLst>
            <pc:docMk/>
            <pc:sldMk cId="2833282310" sldId="288"/>
            <ac:spMk id="5" creationId="{FF5F7919-DC24-20CA-3A73-A0909A06762B}"/>
          </ac:spMkLst>
        </pc:spChg>
      </pc:sldChg>
      <pc:sldChg chg="modSp">
        <pc:chgData name="Ahmed Alaa" userId="b290c4b986ff77cc" providerId="LiveId" clId="{8D19FE1A-B00C-4152-8482-3C2FA6E1CB62}" dt="2023-05-13T17:55:22.832" v="215"/>
        <pc:sldMkLst>
          <pc:docMk/>
          <pc:sldMk cId="251343365" sldId="289"/>
        </pc:sldMkLst>
        <pc:spChg chg="mod">
          <ac:chgData name="Ahmed Alaa" userId="b290c4b986ff77cc" providerId="LiveId" clId="{8D19FE1A-B00C-4152-8482-3C2FA6E1CB62}" dt="2023-05-13T17:55:22.832" v="215"/>
          <ac:spMkLst>
            <pc:docMk/>
            <pc:sldMk cId="251343365" sldId="289"/>
            <ac:spMk id="2" creationId="{B6F72947-AD60-A14A-354B-828E57020C3F}"/>
          </ac:spMkLst>
        </pc:spChg>
        <pc:spChg chg="mod">
          <ac:chgData name="Ahmed Alaa" userId="b290c4b986ff77cc" providerId="LiveId" clId="{8D19FE1A-B00C-4152-8482-3C2FA6E1CB62}" dt="2023-05-13T17:55:22.832" v="215"/>
          <ac:spMkLst>
            <pc:docMk/>
            <pc:sldMk cId="251343365" sldId="289"/>
            <ac:spMk id="3" creationId="{BAD36184-2692-BF4C-3CA5-3B0D849FFFE8}"/>
          </ac:spMkLst>
        </pc:spChg>
        <pc:spChg chg="mod">
          <ac:chgData name="Ahmed Alaa" userId="b290c4b986ff77cc" providerId="LiveId" clId="{8D19FE1A-B00C-4152-8482-3C2FA6E1CB62}" dt="2023-05-13T17:55:22.832" v="215"/>
          <ac:spMkLst>
            <pc:docMk/>
            <pc:sldMk cId="251343365" sldId="289"/>
            <ac:spMk id="4" creationId="{11A226D4-6505-2023-3BDE-2F6B610FB7A5}"/>
          </ac:spMkLst>
        </pc:spChg>
        <pc:spChg chg="mod">
          <ac:chgData name="Ahmed Alaa" userId="b290c4b986ff77cc" providerId="LiveId" clId="{8D19FE1A-B00C-4152-8482-3C2FA6E1CB62}" dt="2023-05-13T17:55:22.832" v="215"/>
          <ac:spMkLst>
            <pc:docMk/>
            <pc:sldMk cId="251343365" sldId="289"/>
            <ac:spMk id="5" creationId="{FF5F7919-DC24-20CA-3A73-A0909A06762B}"/>
          </ac:spMkLst>
        </pc:spChg>
      </pc:sldChg>
      <pc:sldChg chg="modSp">
        <pc:chgData name="Ahmed Alaa" userId="b290c4b986ff77cc" providerId="LiveId" clId="{8D19FE1A-B00C-4152-8482-3C2FA6E1CB62}" dt="2023-05-13T17:55:22.832" v="215"/>
        <pc:sldMkLst>
          <pc:docMk/>
          <pc:sldMk cId="2120839524" sldId="290"/>
        </pc:sldMkLst>
        <pc:spChg chg="mod">
          <ac:chgData name="Ahmed Alaa" userId="b290c4b986ff77cc" providerId="LiveId" clId="{8D19FE1A-B00C-4152-8482-3C2FA6E1CB62}" dt="2023-05-13T17:55:22.832" v="215"/>
          <ac:spMkLst>
            <pc:docMk/>
            <pc:sldMk cId="2120839524" sldId="290"/>
            <ac:spMk id="2" creationId="{B6F72947-AD60-A14A-354B-828E57020C3F}"/>
          </ac:spMkLst>
        </pc:spChg>
        <pc:spChg chg="mod">
          <ac:chgData name="Ahmed Alaa" userId="b290c4b986ff77cc" providerId="LiveId" clId="{8D19FE1A-B00C-4152-8482-3C2FA6E1CB62}" dt="2023-05-13T17:55:22.832" v="215"/>
          <ac:spMkLst>
            <pc:docMk/>
            <pc:sldMk cId="2120839524" sldId="290"/>
            <ac:spMk id="3" creationId="{BAD36184-2692-BF4C-3CA5-3B0D849FFFE8}"/>
          </ac:spMkLst>
        </pc:spChg>
        <pc:spChg chg="mod">
          <ac:chgData name="Ahmed Alaa" userId="b290c4b986ff77cc" providerId="LiveId" clId="{8D19FE1A-B00C-4152-8482-3C2FA6E1CB62}" dt="2023-05-13T17:55:22.832" v="215"/>
          <ac:spMkLst>
            <pc:docMk/>
            <pc:sldMk cId="2120839524" sldId="290"/>
            <ac:spMk id="4" creationId="{11A226D4-6505-2023-3BDE-2F6B610FB7A5}"/>
          </ac:spMkLst>
        </pc:spChg>
        <pc:spChg chg="mod">
          <ac:chgData name="Ahmed Alaa" userId="b290c4b986ff77cc" providerId="LiveId" clId="{8D19FE1A-B00C-4152-8482-3C2FA6E1CB62}" dt="2023-05-13T17:55:22.832" v="215"/>
          <ac:spMkLst>
            <pc:docMk/>
            <pc:sldMk cId="2120839524" sldId="290"/>
            <ac:spMk id="5" creationId="{FF5F7919-DC24-20CA-3A73-A0909A06762B}"/>
          </ac:spMkLst>
        </pc:spChg>
      </pc:sldChg>
      <pc:sldChg chg="modSp">
        <pc:chgData name="Ahmed Alaa" userId="b290c4b986ff77cc" providerId="LiveId" clId="{8D19FE1A-B00C-4152-8482-3C2FA6E1CB62}" dt="2023-05-13T17:55:22.832" v="215"/>
        <pc:sldMkLst>
          <pc:docMk/>
          <pc:sldMk cId="4252755432" sldId="291"/>
        </pc:sldMkLst>
        <pc:spChg chg="mod">
          <ac:chgData name="Ahmed Alaa" userId="b290c4b986ff77cc" providerId="LiveId" clId="{8D19FE1A-B00C-4152-8482-3C2FA6E1CB62}" dt="2023-05-13T17:55:22.832" v="215"/>
          <ac:spMkLst>
            <pc:docMk/>
            <pc:sldMk cId="4252755432" sldId="291"/>
            <ac:spMk id="2" creationId="{B6F72947-AD60-A14A-354B-828E57020C3F}"/>
          </ac:spMkLst>
        </pc:spChg>
        <pc:spChg chg="mod">
          <ac:chgData name="Ahmed Alaa" userId="b290c4b986ff77cc" providerId="LiveId" clId="{8D19FE1A-B00C-4152-8482-3C2FA6E1CB62}" dt="2023-05-13T17:55:22.832" v="215"/>
          <ac:spMkLst>
            <pc:docMk/>
            <pc:sldMk cId="4252755432" sldId="291"/>
            <ac:spMk id="3" creationId="{BAD36184-2692-BF4C-3CA5-3B0D849FFFE8}"/>
          </ac:spMkLst>
        </pc:spChg>
        <pc:spChg chg="mod">
          <ac:chgData name="Ahmed Alaa" userId="b290c4b986ff77cc" providerId="LiveId" clId="{8D19FE1A-B00C-4152-8482-3C2FA6E1CB62}" dt="2023-05-13T17:55:22.832" v="215"/>
          <ac:spMkLst>
            <pc:docMk/>
            <pc:sldMk cId="4252755432" sldId="291"/>
            <ac:spMk id="4" creationId="{11A226D4-6505-2023-3BDE-2F6B610FB7A5}"/>
          </ac:spMkLst>
        </pc:spChg>
        <pc:spChg chg="mod">
          <ac:chgData name="Ahmed Alaa" userId="b290c4b986ff77cc" providerId="LiveId" clId="{8D19FE1A-B00C-4152-8482-3C2FA6E1CB62}" dt="2023-05-13T17:55:22.832" v="215"/>
          <ac:spMkLst>
            <pc:docMk/>
            <pc:sldMk cId="4252755432" sldId="291"/>
            <ac:spMk id="5" creationId="{FF5F7919-DC24-20CA-3A73-A0909A06762B}"/>
          </ac:spMkLst>
        </pc:spChg>
      </pc:sldChg>
      <pc:sldChg chg="modSp">
        <pc:chgData name="Ahmed Alaa" userId="b290c4b986ff77cc" providerId="LiveId" clId="{8D19FE1A-B00C-4152-8482-3C2FA6E1CB62}" dt="2023-05-13T17:55:22.832" v="215"/>
        <pc:sldMkLst>
          <pc:docMk/>
          <pc:sldMk cId="285122209" sldId="292"/>
        </pc:sldMkLst>
        <pc:spChg chg="mod">
          <ac:chgData name="Ahmed Alaa" userId="b290c4b986ff77cc" providerId="LiveId" clId="{8D19FE1A-B00C-4152-8482-3C2FA6E1CB62}" dt="2023-05-13T17:55:22.832" v="215"/>
          <ac:spMkLst>
            <pc:docMk/>
            <pc:sldMk cId="285122209" sldId="292"/>
            <ac:spMk id="2" creationId="{B6F72947-AD60-A14A-354B-828E57020C3F}"/>
          </ac:spMkLst>
        </pc:spChg>
        <pc:spChg chg="mod">
          <ac:chgData name="Ahmed Alaa" userId="b290c4b986ff77cc" providerId="LiveId" clId="{8D19FE1A-B00C-4152-8482-3C2FA6E1CB62}" dt="2023-05-13T17:55:22.832" v="215"/>
          <ac:spMkLst>
            <pc:docMk/>
            <pc:sldMk cId="285122209" sldId="292"/>
            <ac:spMk id="3" creationId="{BAD36184-2692-BF4C-3CA5-3B0D849FFFE8}"/>
          </ac:spMkLst>
        </pc:spChg>
        <pc:spChg chg="mod">
          <ac:chgData name="Ahmed Alaa" userId="b290c4b986ff77cc" providerId="LiveId" clId="{8D19FE1A-B00C-4152-8482-3C2FA6E1CB62}" dt="2023-05-13T17:55:22.832" v="215"/>
          <ac:spMkLst>
            <pc:docMk/>
            <pc:sldMk cId="285122209" sldId="292"/>
            <ac:spMk id="4" creationId="{11A226D4-6505-2023-3BDE-2F6B610FB7A5}"/>
          </ac:spMkLst>
        </pc:spChg>
        <pc:spChg chg="mod">
          <ac:chgData name="Ahmed Alaa" userId="b290c4b986ff77cc" providerId="LiveId" clId="{8D19FE1A-B00C-4152-8482-3C2FA6E1CB62}" dt="2023-05-13T17:55:22.832" v="215"/>
          <ac:spMkLst>
            <pc:docMk/>
            <pc:sldMk cId="285122209" sldId="292"/>
            <ac:spMk id="5" creationId="{FF5F7919-DC24-20CA-3A73-A0909A06762B}"/>
          </ac:spMkLst>
        </pc:spChg>
      </pc:sldChg>
      <pc:sldChg chg="modSp">
        <pc:chgData name="Ahmed Alaa" userId="b290c4b986ff77cc" providerId="LiveId" clId="{8D19FE1A-B00C-4152-8482-3C2FA6E1CB62}" dt="2023-05-13T17:55:22.832" v="215"/>
        <pc:sldMkLst>
          <pc:docMk/>
          <pc:sldMk cId="1216061420" sldId="293"/>
        </pc:sldMkLst>
        <pc:spChg chg="mod">
          <ac:chgData name="Ahmed Alaa" userId="b290c4b986ff77cc" providerId="LiveId" clId="{8D19FE1A-B00C-4152-8482-3C2FA6E1CB62}" dt="2023-05-13T17:55:22.832" v="215"/>
          <ac:spMkLst>
            <pc:docMk/>
            <pc:sldMk cId="1216061420" sldId="293"/>
            <ac:spMk id="2" creationId="{B6F72947-AD60-A14A-354B-828E57020C3F}"/>
          </ac:spMkLst>
        </pc:spChg>
        <pc:spChg chg="mod">
          <ac:chgData name="Ahmed Alaa" userId="b290c4b986ff77cc" providerId="LiveId" clId="{8D19FE1A-B00C-4152-8482-3C2FA6E1CB62}" dt="2023-05-13T17:55:22.832" v="215"/>
          <ac:spMkLst>
            <pc:docMk/>
            <pc:sldMk cId="1216061420" sldId="293"/>
            <ac:spMk id="3" creationId="{BAD36184-2692-BF4C-3CA5-3B0D849FFFE8}"/>
          </ac:spMkLst>
        </pc:spChg>
        <pc:spChg chg="mod">
          <ac:chgData name="Ahmed Alaa" userId="b290c4b986ff77cc" providerId="LiveId" clId="{8D19FE1A-B00C-4152-8482-3C2FA6E1CB62}" dt="2023-05-13T17:55:22.832" v="215"/>
          <ac:spMkLst>
            <pc:docMk/>
            <pc:sldMk cId="1216061420" sldId="293"/>
            <ac:spMk id="4" creationId="{11A226D4-6505-2023-3BDE-2F6B610FB7A5}"/>
          </ac:spMkLst>
        </pc:spChg>
        <pc:spChg chg="mod">
          <ac:chgData name="Ahmed Alaa" userId="b290c4b986ff77cc" providerId="LiveId" clId="{8D19FE1A-B00C-4152-8482-3C2FA6E1CB62}" dt="2023-05-13T17:55:22.832" v="215"/>
          <ac:spMkLst>
            <pc:docMk/>
            <pc:sldMk cId="1216061420" sldId="293"/>
            <ac:spMk id="5" creationId="{FF5F7919-DC24-20CA-3A73-A0909A06762B}"/>
          </ac:spMkLst>
        </pc:spChg>
      </pc:sldChg>
      <pc:sldChg chg="addSp delSp modSp new mod modAnim">
        <pc:chgData name="Ahmed Alaa" userId="b290c4b986ff77cc" providerId="LiveId" clId="{8D19FE1A-B00C-4152-8482-3C2FA6E1CB62}" dt="2023-05-13T17:55:22.832" v="215"/>
        <pc:sldMkLst>
          <pc:docMk/>
          <pc:sldMk cId="416115540" sldId="294"/>
        </pc:sldMkLst>
        <pc:spChg chg="mod">
          <ac:chgData name="Ahmed Alaa" userId="b290c4b986ff77cc" providerId="LiveId" clId="{8D19FE1A-B00C-4152-8482-3C2FA6E1CB62}" dt="2023-05-13T17:55:22.832" v="215"/>
          <ac:spMkLst>
            <pc:docMk/>
            <pc:sldMk cId="416115540" sldId="294"/>
            <ac:spMk id="2" creationId="{8ABC0497-CC15-5E85-57FC-2C38C451D091}"/>
          </ac:spMkLst>
        </pc:spChg>
        <pc:spChg chg="mod">
          <ac:chgData name="Ahmed Alaa" userId="b290c4b986ff77cc" providerId="LiveId" clId="{8D19FE1A-B00C-4152-8482-3C2FA6E1CB62}" dt="2023-05-13T17:55:22.832" v="215"/>
          <ac:spMkLst>
            <pc:docMk/>
            <pc:sldMk cId="416115540" sldId="294"/>
            <ac:spMk id="3" creationId="{82A1C4B6-31B5-293F-963B-8BF700DC4A3B}"/>
          </ac:spMkLst>
        </pc:spChg>
        <pc:spChg chg="mod">
          <ac:chgData name="Ahmed Alaa" userId="b290c4b986ff77cc" providerId="LiveId" clId="{8D19FE1A-B00C-4152-8482-3C2FA6E1CB62}" dt="2023-05-13T17:55:22.832" v="215"/>
          <ac:spMkLst>
            <pc:docMk/>
            <pc:sldMk cId="416115540" sldId="294"/>
            <ac:spMk id="4" creationId="{6ED6B4EA-EBD2-79E2-4F36-30578D8C6E20}"/>
          </ac:spMkLst>
        </pc:spChg>
        <pc:spChg chg="add mod">
          <ac:chgData name="Ahmed Alaa" userId="b290c4b986ff77cc" providerId="LiveId" clId="{8D19FE1A-B00C-4152-8482-3C2FA6E1CB62}" dt="2023-05-10T00:11:41.745" v="197" actId="1035"/>
          <ac:spMkLst>
            <pc:docMk/>
            <pc:sldMk cId="416115540" sldId="294"/>
            <ac:spMk id="18" creationId="{96F29B33-F86F-1B87-8855-A8E33573F568}"/>
          </ac:spMkLst>
        </pc:spChg>
        <pc:grpChg chg="del mod">
          <ac:chgData name="Ahmed Alaa" userId="b290c4b986ff77cc" providerId="LiveId" clId="{8D19FE1A-B00C-4152-8482-3C2FA6E1CB62}" dt="2023-05-10T00:07:12.091" v="70"/>
          <ac:grpSpMkLst>
            <pc:docMk/>
            <pc:sldMk cId="416115540" sldId="294"/>
            <ac:grpSpMk id="9" creationId="{31E76F33-9231-FD3A-005F-DC685A923EA7}"/>
          </ac:grpSpMkLst>
        </pc:grpChg>
        <pc:grpChg chg="add del mod">
          <ac:chgData name="Ahmed Alaa" userId="b290c4b986ff77cc" providerId="LiveId" clId="{8D19FE1A-B00C-4152-8482-3C2FA6E1CB62}" dt="2023-05-10T00:07:33.629" v="77" actId="164"/>
          <ac:grpSpMkLst>
            <pc:docMk/>
            <pc:sldMk cId="416115540" sldId="294"/>
            <ac:grpSpMk id="12" creationId="{685DD5F4-E084-CB1C-E669-C295CE6A4B1D}"/>
          </ac:grpSpMkLst>
        </pc:grpChg>
        <pc:grpChg chg="mod">
          <ac:chgData name="Ahmed Alaa" userId="b290c4b986ff77cc" providerId="LiveId" clId="{8D19FE1A-B00C-4152-8482-3C2FA6E1CB62}" dt="2023-05-10T00:07:21.510" v="76"/>
          <ac:grpSpMkLst>
            <pc:docMk/>
            <pc:sldMk cId="416115540" sldId="294"/>
            <ac:grpSpMk id="16" creationId="{E22BEEEA-EB9C-8888-D90D-07C86DCE9324}"/>
          </ac:grpSpMkLst>
        </pc:grpChg>
        <pc:grpChg chg="add mod">
          <ac:chgData name="Ahmed Alaa" userId="b290c4b986ff77cc" providerId="LiveId" clId="{8D19FE1A-B00C-4152-8482-3C2FA6E1CB62}" dt="2023-05-10T05:55:32.967" v="198" actId="1036"/>
          <ac:grpSpMkLst>
            <pc:docMk/>
            <pc:sldMk cId="416115540" sldId="294"/>
            <ac:grpSpMk id="17" creationId="{66B60923-2447-7F91-D586-696BEABDE4C1}"/>
          </ac:grpSpMkLst>
        </pc:grpChg>
        <pc:picChg chg="add mod">
          <ac:chgData name="Ahmed Alaa" userId="b290c4b986ff77cc" providerId="LiveId" clId="{8D19FE1A-B00C-4152-8482-3C2FA6E1CB62}" dt="2023-05-10T05:59:40.353" v="199" actId="14826"/>
          <ac:picMkLst>
            <pc:docMk/>
            <pc:sldMk cId="416115540" sldId="294"/>
            <ac:picMk id="6" creationId="{36098260-F1C5-5762-39E8-C6D63623ADEE}"/>
          </ac:picMkLst>
        </pc:picChg>
        <pc:inkChg chg="add mod">
          <ac:chgData name="Ahmed Alaa" userId="b290c4b986ff77cc" providerId="LiveId" clId="{8D19FE1A-B00C-4152-8482-3C2FA6E1CB62}" dt="2023-05-10T00:07:21.510" v="76"/>
          <ac:inkMkLst>
            <pc:docMk/>
            <pc:sldMk cId="416115540" sldId="294"/>
            <ac:inkMk id="7" creationId="{96FAEA17-8270-67AA-0F34-C755D41E17DB}"/>
          </ac:inkMkLst>
        </pc:inkChg>
        <pc:inkChg chg="add mod">
          <ac:chgData name="Ahmed Alaa" userId="b290c4b986ff77cc" providerId="LiveId" clId="{8D19FE1A-B00C-4152-8482-3C2FA6E1CB62}" dt="2023-05-10T00:07:21.510" v="76"/>
          <ac:inkMkLst>
            <pc:docMk/>
            <pc:sldMk cId="416115540" sldId="294"/>
            <ac:inkMk id="8" creationId="{40A1109C-FC3B-C276-1C71-C1D3CB2DA320}"/>
          </ac:inkMkLst>
        </pc:inkChg>
        <pc:inkChg chg="add mod">
          <ac:chgData name="Ahmed Alaa" userId="b290c4b986ff77cc" providerId="LiveId" clId="{8D19FE1A-B00C-4152-8482-3C2FA6E1CB62}" dt="2023-05-10T00:07:21.510" v="76"/>
          <ac:inkMkLst>
            <pc:docMk/>
            <pc:sldMk cId="416115540" sldId="294"/>
            <ac:inkMk id="10" creationId="{3A5F1F36-3EBE-F221-40CF-CAE6BEA19BF2}"/>
          </ac:inkMkLst>
        </pc:inkChg>
        <pc:inkChg chg="add mod">
          <ac:chgData name="Ahmed Alaa" userId="b290c4b986ff77cc" providerId="LiveId" clId="{8D19FE1A-B00C-4152-8482-3C2FA6E1CB62}" dt="2023-05-10T00:07:21.510" v="76"/>
          <ac:inkMkLst>
            <pc:docMk/>
            <pc:sldMk cId="416115540" sldId="294"/>
            <ac:inkMk id="11" creationId="{EB46F465-1B31-4356-0FF1-F00F57758FFB}"/>
          </ac:inkMkLst>
        </pc:inkChg>
        <pc:inkChg chg="add mod">
          <ac:chgData name="Ahmed Alaa" userId="b290c4b986ff77cc" providerId="LiveId" clId="{8D19FE1A-B00C-4152-8482-3C2FA6E1CB62}" dt="2023-05-10T00:07:33.629" v="77" actId="164"/>
          <ac:inkMkLst>
            <pc:docMk/>
            <pc:sldMk cId="416115540" sldId="294"/>
            <ac:inkMk id="13" creationId="{549CB3CB-0CA0-72E6-0E62-84CEACE8F0D7}"/>
          </ac:inkMkLst>
        </pc:inkChg>
        <pc:inkChg chg="add mod">
          <ac:chgData name="Ahmed Alaa" userId="b290c4b986ff77cc" providerId="LiveId" clId="{8D19FE1A-B00C-4152-8482-3C2FA6E1CB62}" dt="2023-05-10T00:07:33.629" v="77" actId="164"/>
          <ac:inkMkLst>
            <pc:docMk/>
            <pc:sldMk cId="416115540" sldId="294"/>
            <ac:inkMk id="14" creationId="{D07A0F11-8EED-031D-CD76-BC6536296311}"/>
          </ac:inkMkLst>
        </pc:inkChg>
        <pc:inkChg chg="add del mod">
          <ac:chgData name="Ahmed Alaa" userId="b290c4b986ff77cc" providerId="LiveId" clId="{8D19FE1A-B00C-4152-8482-3C2FA6E1CB62}" dt="2023-05-10T00:07:21.510" v="76"/>
          <ac:inkMkLst>
            <pc:docMk/>
            <pc:sldMk cId="416115540" sldId="294"/>
            <ac:inkMk id="15" creationId="{B3A330E9-C6D8-03B9-1CFB-A4C900FA95B5}"/>
          </ac:inkMkLst>
        </pc:inkChg>
        <pc:inkChg chg="add mod">
          <ac:chgData name="Ahmed Alaa" userId="b290c4b986ff77cc" providerId="LiveId" clId="{8D19FE1A-B00C-4152-8482-3C2FA6E1CB62}" dt="2023-05-10T00:11:41.745" v="197" actId="1035"/>
          <ac:inkMkLst>
            <pc:docMk/>
            <pc:sldMk cId="416115540" sldId="294"/>
            <ac:inkMk id="19" creationId="{3B3F4112-AC85-3667-9DA4-C07533826357}"/>
          </ac:inkMkLst>
        </pc:inkChg>
      </pc:sldChg>
    </pc:docChg>
  </pc:docChgLst>
</pc:chgInfo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shwa.org/" TargetMode="External"/><Relationship Id="rId2" Type="http://schemas.openxmlformats.org/officeDocument/2006/relationships/hyperlink" Target="https://cern-ohl.web.cern.ch/home" TargetMode="External"/><Relationship Id="rId1" Type="http://schemas.openxmlformats.org/officeDocument/2006/relationships/hyperlink" Target="https://tapr.org/the-tapr-open-hardware-license/" TargetMode="External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shwa.org/" TargetMode="External"/><Relationship Id="rId2" Type="http://schemas.openxmlformats.org/officeDocument/2006/relationships/hyperlink" Target="https://cern-ohl.web.cern.ch/home" TargetMode="External"/><Relationship Id="rId1" Type="http://schemas.openxmlformats.org/officeDocument/2006/relationships/hyperlink" Target="https://tapr.org/the-tapr-open-hardware-license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09B6CD-34A9-40ED-9E34-970621E26B03}" type="doc">
      <dgm:prSet loTypeId="urn:microsoft.com/office/officeart/2008/layout/CircleAccentTimeline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001"/>
        </a:p>
      </dgm:t>
    </dgm:pt>
    <dgm:pt modelId="{3D5B1FE5-132D-4007-9B62-D3DB4021F821}">
      <dgm:prSet phldrT="[Text]"/>
      <dgm:spPr/>
      <dgm:t>
        <a:bodyPr/>
        <a:lstStyle/>
        <a:p>
          <a:r>
            <a:rPr lang="en-US" dirty="0"/>
            <a:t>1911</a:t>
          </a:r>
          <a:br>
            <a:rPr lang="en-US" dirty="0"/>
          </a:br>
          <a:r>
            <a:rPr lang="en-US" dirty="0"/>
            <a:t>Henry ford vs. ALAM</a:t>
          </a:r>
          <a:endParaRPr lang="en-001" dirty="0"/>
        </a:p>
      </dgm:t>
    </dgm:pt>
    <dgm:pt modelId="{7E9B5E0F-FDEB-41E1-A035-C1B94F3106CD}" type="parTrans" cxnId="{CA5821FE-5031-47DE-96B0-4E24C95EDFE7}">
      <dgm:prSet/>
      <dgm:spPr/>
      <dgm:t>
        <a:bodyPr/>
        <a:lstStyle/>
        <a:p>
          <a:endParaRPr lang="en-001"/>
        </a:p>
      </dgm:t>
    </dgm:pt>
    <dgm:pt modelId="{16B3907B-15A0-46E5-8FA6-A5AA30A5ABA8}" type="sibTrans" cxnId="{CA5821FE-5031-47DE-96B0-4E24C95EDFE7}">
      <dgm:prSet/>
      <dgm:spPr/>
      <dgm:t>
        <a:bodyPr/>
        <a:lstStyle/>
        <a:p>
          <a:endParaRPr lang="en-001"/>
        </a:p>
      </dgm:t>
    </dgm:pt>
    <dgm:pt modelId="{AEB18D7A-25F9-4A40-92B8-D265DDAE8978}">
      <dgm:prSet phldrT="[Text]"/>
      <dgm:spPr/>
      <dgm:t>
        <a:bodyPr/>
        <a:lstStyle/>
        <a:p>
          <a:r>
            <a:rPr lang="en-US" dirty="0"/>
            <a:t>1950s – 60s</a:t>
          </a:r>
          <a:br>
            <a:rPr lang="en-US" dirty="0"/>
          </a:br>
          <a:r>
            <a:rPr lang="en-US" dirty="0"/>
            <a:t>Research labs &amp; academics software</a:t>
          </a:r>
          <a:endParaRPr lang="en-001" dirty="0"/>
        </a:p>
      </dgm:t>
    </dgm:pt>
    <dgm:pt modelId="{2B65A2AF-4491-4371-8704-3961FA74633E}" type="parTrans" cxnId="{F546ED23-9C43-49E9-89FE-40F8F6C368DE}">
      <dgm:prSet/>
      <dgm:spPr/>
      <dgm:t>
        <a:bodyPr/>
        <a:lstStyle/>
        <a:p>
          <a:endParaRPr lang="en-001"/>
        </a:p>
      </dgm:t>
    </dgm:pt>
    <dgm:pt modelId="{1185F84D-A4E0-4F6C-B1EF-6FB258C7FE9B}" type="sibTrans" cxnId="{F546ED23-9C43-49E9-89FE-40F8F6C368DE}">
      <dgm:prSet/>
      <dgm:spPr/>
      <dgm:t>
        <a:bodyPr/>
        <a:lstStyle/>
        <a:p>
          <a:endParaRPr lang="en-001"/>
        </a:p>
      </dgm:t>
    </dgm:pt>
    <dgm:pt modelId="{5EC6C80D-AC91-4A55-AB95-F3AF0A8F87CC}">
      <dgm:prSet phldrT="[Text]"/>
      <dgm:spPr/>
      <dgm:t>
        <a:bodyPr/>
        <a:lstStyle/>
        <a:p>
          <a:r>
            <a:rPr lang="en-US" dirty="0"/>
            <a:t>1969</a:t>
          </a:r>
          <a:br>
            <a:rPr lang="en-US" dirty="0"/>
          </a:br>
          <a:r>
            <a:rPr lang="en-US" dirty="0"/>
            <a:t>ARPANET</a:t>
          </a:r>
          <a:endParaRPr lang="en-001" dirty="0"/>
        </a:p>
      </dgm:t>
    </dgm:pt>
    <dgm:pt modelId="{4EBEE626-65C2-4B78-8DF4-E5FE7FB2986C}" type="parTrans" cxnId="{7EBFDF74-022F-422B-AAB9-7E692ABECEC9}">
      <dgm:prSet/>
      <dgm:spPr/>
      <dgm:t>
        <a:bodyPr/>
        <a:lstStyle/>
        <a:p>
          <a:endParaRPr lang="en-001"/>
        </a:p>
      </dgm:t>
    </dgm:pt>
    <dgm:pt modelId="{F6D341DF-D13E-487B-85DE-0813C78E1EA0}" type="sibTrans" cxnId="{7EBFDF74-022F-422B-AAB9-7E692ABECEC9}">
      <dgm:prSet/>
      <dgm:spPr/>
      <dgm:t>
        <a:bodyPr/>
        <a:lstStyle/>
        <a:p>
          <a:endParaRPr lang="en-001"/>
        </a:p>
      </dgm:t>
    </dgm:pt>
    <dgm:pt modelId="{487555A7-EA40-47A0-B40A-46F3E2AF4234}">
      <dgm:prSet phldrT="[Text]"/>
      <dgm:spPr/>
      <dgm:t>
        <a:bodyPr/>
        <a:lstStyle/>
        <a:p>
          <a:r>
            <a:rPr lang="en-US" dirty="0"/>
            <a:t>Standalone software industry</a:t>
          </a:r>
          <a:endParaRPr lang="en-001" dirty="0"/>
        </a:p>
      </dgm:t>
    </dgm:pt>
    <dgm:pt modelId="{2D57D655-8E13-4B85-B5E5-5005636F15C8}" type="parTrans" cxnId="{1FE26C59-613F-4C43-9FAC-46ECA2CC534E}">
      <dgm:prSet/>
      <dgm:spPr/>
      <dgm:t>
        <a:bodyPr/>
        <a:lstStyle/>
        <a:p>
          <a:endParaRPr lang="en-001"/>
        </a:p>
      </dgm:t>
    </dgm:pt>
    <dgm:pt modelId="{16FA717D-A290-4799-8F61-1142D69BFFE1}" type="sibTrans" cxnId="{1FE26C59-613F-4C43-9FAC-46ECA2CC534E}">
      <dgm:prSet/>
      <dgm:spPr/>
      <dgm:t>
        <a:bodyPr/>
        <a:lstStyle/>
        <a:p>
          <a:endParaRPr lang="en-001"/>
        </a:p>
      </dgm:t>
    </dgm:pt>
    <dgm:pt modelId="{2967156A-A62E-4367-8B26-EFCA5BA5E0AD}">
      <dgm:prSet phldrT="[Text]"/>
      <dgm:spPr/>
      <dgm:t>
        <a:bodyPr/>
        <a:lstStyle/>
        <a:p>
          <a:r>
            <a:rPr lang="en-US" dirty="0"/>
            <a:t>1969</a:t>
          </a:r>
          <a:br>
            <a:rPr lang="en-US" dirty="0"/>
          </a:br>
          <a:r>
            <a:rPr lang="en-US" dirty="0"/>
            <a:t>IBM antitrust</a:t>
          </a:r>
          <a:endParaRPr lang="en-001" dirty="0"/>
        </a:p>
      </dgm:t>
    </dgm:pt>
    <dgm:pt modelId="{AF219452-25E2-48BA-8174-623960F7D592}" type="parTrans" cxnId="{1F6EF7E6-8254-4EAC-B72D-67F95C8471C7}">
      <dgm:prSet/>
      <dgm:spPr/>
      <dgm:t>
        <a:bodyPr/>
        <a:lstStyle/>
        <a:p>
          <a:endParaRPr lang="en-001"/>
        </a:p>
      </dgm:t>
    </dgm:pt>
    <dgm:pt modelId="{6B48824A-814A-4CA8-B7F9-301AAC0FE0CA}" type="sibTrans" cxnId="{1F6EF7E6-8254-4EAC-B72D-67F95C8471C7}">
      <dgm:prSet/>
      <dgm:spPr/>
      <dgm:t>
        <a:bodyPr/>
        <a:lstStyle/>
        <a:p>
          <a:endParaRPr lang="en-001"/>
        </a:p>
      </dgm:t>
    </dgm:pt>
    <dgm:pt modelId="{3C760145-6EF9-4B7B-892C-73744C8CB3E6}">
      <dgm:prSet phldrT="[Text]"/>
      <dgm:spPr/>
      <dgm:t>
        <a:bodyPr/>
        <a:lstStyle/>
        <a:p>
          <a:r>
            <a:rPr lang="en-US" dirty="0"/>
            <a:t>1973</a:t>
          </a:r>
          <a:br>
            <a:rPr lang="en-US" dirty="0"/>
          </a:br>
          <a:r>
            <a:rPr lang="en-US" dirty="0"/>
            <a:t>UNIX v4</a:t>
          </a:r>
          <a:endParaRPr lang="en-001" dirty="0"/>
        </a:p>
      </dgm:t>
    </dgm:pt>
    <dgm:pt modelId="{505D665A-5FF1-4FF3-8FE3-EE48F9F8CD30}" type="parTrans" cxnId="{6FAC199B-88D3-44E9-AC3D-006B33076DF1}">
      <dgm:prSet/>
      <dgm:spPr/>
      <dgm:t>
        <a:bodyPr/>
        <a:lstStyle/>
        <a:p>
          <a:endParaRPr lang="en-001"/>
        </a:p>
      </dgm:t>
    </dgm:pt>
    <dgm:pt modelId="{82F0CE03-4B76-4D36-9A7F-87576E681054}" type="sibTrans" cxnId="{6FAC199B-88D3-44E9-AC3D-006B33076DF1}">
      <dgm:prSet/>
      <dgm:spPr/>
      <dgm:t>
        <a:bodyPr/>
        <a:lstStyle/>
        <a:p>
          <a:endParaRPr lang="en-001"/>
        </a:p>
      </dgm:t>
    </dgm:pt>
    <dgm:pt modelId="{20A2A892-3F6A-402E-A570-4EFFFA311C1F}">
      <dgm:prSet phldrT="[Text]"/>
      <dgm:spPr/>
      <dgm:t>
        <a:bodyPr/>
        <a:lstStyle/>
        <a:p>
          <a:r>
            <a:rPr lang="en-US" dirty="0"/>
            <a:t>1974</a:t>
          </a:r>
          <a:br>
            <a:rPr lang="en-US" dirty="0"/>
          </a:br>
          <a:r>
            <a:rPr lang="en-US"/>
            <a:t>US CONTU</a:t>
          </a:r>
          <a:endParaRPr lang="en-001" dirty="0"/>
        </a:p>
      </dgm:t>
    </dgm:pt>
    <dgm:pt modelId="{F89CE449-E109-41F3-A733-E5D86A5F5B15}" type="parTrans" cxnId="{A1A0972A-3513-4BB6-A6D9-F5DE3C3F5CE6}">
      <dgm:prSet/>
      <dgm:spPr/>
      <dgm:t>
        <a:bodyPr/>
        <a:lstStyle/>
        <a:p>
          <a:endParaRPr lang="en-001"/>
        </a:p>
      </dgm:t>
    </dgm:pt>
    <dgm:pt modelId="{FDB235F1-E5E3-4E33-85E1-4049D3DFF152}" type="sibTrans" cxnId="{A1A0972A-3513-4BB6-A6D9-F5DE3C3F5CE6}">
      <dgm:prSet/>
      <dgm:spPr/>
      <dgm:t>
        <a:bodyPr/>
        <a:lstStyle/>
        <a:p>
          <a:endParaRPr lang="en-001"/>
        </a:p>
      </dgm:t>
    </dgm:pt>
    <dgm:pt modelId="{53B7C0F6-87F4-470F-B89B-CE5D3A009D8F}" type="pres">
      <dgm:prSet presAssocID="{6E09B6CD-34A9-40ED-9E34-970621E26B03}" presName="Name0" presStyleCnt="0">
        <dgm:presLayoutVars>
          <dgm:dir/>
        </dgm:presLayoutVars>
      </dgm:prSet>
      <dgm:spPr/>
    </dgm:pt>
    <dgm:pt modelId="{2DCC259B-68CE-4EAD-A4AA-A4503CAD16C3}" type="pres">
      <dgm:prSet presAssocID="{3D5B1FE5-132D-4007-9B62-D3DB4021F821}" presName="parComposite" presStyleCnt="0"/>
      <dgm:spPr/>
    </dgm:pt>
    <dgm:pt modelId="{5BAD4747-3CBD-4178-BA19-426E1CBEF082}" type="pres">
      <dgm:prSet presAssocID="{3D5B1FE5-132D-4007-9B62-D3DB4021F821}" presName="parBigCircle" presStyleLbl="node0" presStyleIdx="0" presStyleCnt="2"/>
      <dgm:spPr/>
    </dgm:pt>
    <dgm:pt modelId="{88F94CB7-F7D0-477D-BB86-F54DFF85DE3E}" type="pres">
      <dgm:prSet presAssocID="{3D5B1FE5-132D-4007-9B62-D3DB4021F821}" presName="parTx" presStyleLbl="revTx" presStyleIdx="0" presStyleCnt="12"/>
      <dgm:spPr/>
    </dgm:pt>
    <dgm:pt modelId="{F8C84719-891F-4411-B40B-4947B03C3284}" type="pres">
      <dgm:prSet presAssocID="{3D5B1FE5-132D-4007-9B62-D3DB4021F821}" presName="bSpace" presStyleCnt="0"/>
      <dgm:spPr/>
    </dgm:pt>
    <dgm:pt modelId="{C996D646-18B4-4789-B4E1-E71270A2F373}" type="pres">
      <dgm:prSet presAssocID="{3D5B1FE5-132D-4007-9B62-D3DB4021F821}" presName="parBackupNorm" presStyleCnt="0"/>
      <dgm:spPr/>
    </dgm:pt>
    <dgm:pt modelId="{5FFB27DF-A0AD-4A13-B65A-1DC149FB6BDC}" type="pres">
      <dgm:prSet presAssocID="{16B3907B-15A0-46E5-8FA6-A5AA30A5ABA8}" presName="parSpace" presStyleCnt="0"/>
      <dgm:spPr/>
    </dgm:pt>
    <dgm:pt modelId="{65445505-B125-45F9-829E-953D7726F129}" type="pres">
      <dgm:prSet presAssocID="{AEB18D7A-25F9-4A40-92B8-D265DDAE8978}" presName="desBackupLeftNorm" presStyleCnt="0"/>
      <dgm:spPr/>
    </dgm:pt>
    <dgm:pt modelId="{F2F72E55-DD11-49A7-9E15-708C45922EDF}" type="pres">
      <dgm:prSet presAssocID="{AEB18D7A-25F9-4A40-92B8-D265DDAE8978}" presName="desComposite" presStyleCnt="0"/>
      <dgm:spPr/>
    </dgm:pt>
    <dgm:pt modelId="{5C5F16BC-CAD7-42F6-900F-38BB197FC6C0}" type="pres">
      <dgm:prSet presAssocID="{AEB18D7A-25F9-4A40-92B8-D265DDAE8978}" presName="desCircle" presStyleLbl="node1" presStyleIdx="0" presStyleCnt="5"/>
      <dgm:spPr/>
    </dgm:pt>
    <dgm:pt modelId="{48893418-03A2-45DA-9443-6D12F9563643}" type="pres">
      <dgm:prSet presAssocID="{AEB18D7A-25F9-4A40-92B8-D265DDAE8978}" presName="chTx" presStyleLbl="revTx" presStyleIdx="1" presStyleCnt="12"/>
      <dgm:spPr/>
    </dgm:pt>
    <dgm:pt modelId="{0C6AC444-FE94-48A0-ABB3-3D26D132B543}" type="pres">
      <dgm:prSet presAssocID="{AEB18D7A-25F9-4A40-92B8-D265DDAE8978}" presName="desTx" presStyleLbl="revTx" presStyleIdx="2" presStyleCnt="12">
        <dgm:presLayoutVars>
          <dgm:bulletEnabled val="1"/>
        </dgm:presLayoutVars>
      </dgm:prSet>
      <dgm:spPr/>
    </dgm:pt>
    <dgm:pt modelId="{A292856D-5326-4D8A-9E10-E9A91055A56E}" type="pres">
      <dgm:prSet presAssocID="{AEB18D7A-25F9-4A40-92B8-D265DDAE8978}" presName="desBackupRightNorm" presStyleCnt="0"/>
      <dgm:spPr/>
    </dgm:pt>
    <dgm:pt modelId="{A11EF162-4E7A-443E-8BA7-352A1F2B819A}" type="pres">
      <dgm:prSet presAssocID="{1185F84D-A4E0-4F6C-B1EF-6FB258C7FE9B}" presName="desSpace" presStyleCnt="0"/>
      <dgm:spPr/>
    </dgm:pt>
    <dgm:pt modelId="{0FE43E4F-9155-4965-AE79-9786B7D01D8C}" type="pres">
      <dgm:prSet presAssocID="{5EC6C80D-AC91-4A55-AB95-F3AF0A8F87CC}" presName="desBackupLeftNorm" presStyleCnt="0"/>
      <dgm:spPr/>
    </dgm:pt>
    <dgm:pt modelId="{BB5EF15C-9C14-400B-B9B6-9D8A18B60302}" type="pres">
      <dgm:prSet presAssocID="{5EC6C80D-AC91-4A55-AB95-F3AF0A8F87CC}" presName="desComposite" presStyleCnt="0"/>
      <dgm:spPr/>
    </dgm:pt>
    <dgm:pt modelId="{142D89C0-00A8-4FFB-9EF0-6C450B2BEDDA}" type="pres">
      <dgm:prSet presAssocID="{5EC6C80D-AC91-4A55-AB95-F3AF0A8F87CC}" presName="desCircle" presStyleLbl="node1" presStyleIdx="1" presStyleCnt="5"/>
      <dgm:spPr/>
    </dgm:pt>
    <dgm:pt modelId="{0857301B-52BF-4151-8441-F0F8DD18D060}" type="pres">
      <dgm:prSet presAssocID="{5EC6C80D-AC91-4A55-AB95-F3AF0A8F87CC}" presName="chTx" presStyleLbl="revTx" presStyleIdx="3" presStyleCnt="12"/>
      <dgm:spPr/>
    </dgm:pt>
    <dgm:pt modelId="{EEB6923E-9F5C-42B5-A3CA-458EF0A01110}" type="pres">
      <dgm:prSet presAssocID="{5EC6C80D-AC91-4A55-AB95-F3AF0A8F87CC}" presName="desTx" presStyleLbl="revTx" presStyleIdx="4" presStyleCnt="12">
        <dgm:presLayoutVars>
          <dgm:bulletEnabled val="1"/>
        </dgm:presLayoutVars>
      </dgm:prSet>
      <dgm:spPr/>
    </dgm:pt>
    <dgm:pt modelId="{9153F991-8B4C-4827-8CCA-715BE4719095}" type="pres">
      <dgm:prSet presAssocID="{5EC6C80D-AC91-4A55-AB95-F3AF0A8F87CC}" presName="desBackupRightNorm" presStyleCnt="0"/>
      <dgm:spPr/>
    </dgm:pt>
    <dgm:pt modelId="{F7DB673F-95FB-42BB-AF1E-D87DA6B049DA}" type="pres">
      <dgm:prSet presAssocID="{F6D341DF-D13E-487B-85DE-0813C78E1EA0}" presName="desSpace" presStyleCnt="0"/>
      <dgm:spPr/>
    </dgm:pt>
    <dgm:pt modelId="{9110050A-19CC-4920-8946-BC9B335E5D6A}" type="pres">
      <dgm:prSet presAssocID="{487555A7-EA40-47A0-B40A-46F3E2AF4234}" presName="parComposite" presStyleCnt="0"/>
      <dgm:spPr/>
    </dgm:pt>
    <dgm:pt modelId="{67028317-4384-4209-ADE5-AA06B69F8004}" type="pres">
      <dgm:prSet presAssocID="{487555A7-EA40-47A0-B40A-46F3E2AF4234}" presName="parBigCircle" presStyleLbl="node0" presStyleIdx="1" presStyleCnt="2"/>
      <dgm:spPr/>
    </dgm:pt>
    <dgm:pt modelId="{2C35B943-AD21-4C63-B849-BA32815253A7}" type="pres">
      <dgm:prSet presAssocID="{487555A7-EA40-47A0-B40A-46F3E2AF4234}" presName="parTx" presStyleLbl="revTx" presStyleIdx="5" presStyleCnt="12"/>
      <dgm:spPr/>
    </dgm:pt>
    <dgm:pt modelId="{3AEBA417-AAB1-4C26-8065-82FA6888373B}" type="pres">
      <dgm:prSet presAssocID="{487555A7-EA40-47A0-B40A-46F3E2AF4234}" presName="bSpace" presStyleCnt="0"/>
      <dgm:spPr/>
    </dgm:pt>
    <dgm:pt modelId="{CEC310D8-EC20-4E9F-BFB0-251AFBFFB089}" type="pres">
      <dgm:prSet presAssocID="{487555A7-EA40-47A0-B40A-46F3E2AF4234}" presName="parBackupNorm" presStyleCnt="0"/>
      <dgm:spPr/>
    </dgm:pt>
    <dgm:pt modelId="{F77095D1-A11E-415D-B854-618096EDA279}" type="pres">
      <dgm:prSet presAssocID="{16FA717D-A290-4799-8F61-1142D69BFFE1}" presName="parSpace" presStyleCnt="0"/>
      <dgm:spPr/>
    </dgm:pt>
    <dgm:pt modelId="{D38F3C91-A6A9-4ED6-87EB-CF7DA9DEA3E7}" type="pres">
      <dgm:prSet presAssocID="{2967156A-A62E-4367-8B26-EFCA5BA5E0AD}" presName="desBackupLeftNorm" presStyleCnt="0"/>
      <dgm:spPr/>
    </dgm:pt>
    <dgm:pt modelId="{02497F41-63D0-408C-AE35-70A4F84CD96B}" type="pres">
      <dgm:prSet presAssocID="{2967156A-A62E-4367-8B26-EFCA5BA5E0AD}" presName="desComposite" presStyleCnt="0"/>
      <dgm:spPr/>
    </dgm:pt>
    <dgm:pt modelId="{6BB6A0C5-2659-488F-809F-5F01246CF160}" type="pres">
      <dgm:prSet presAssocID="{2967156A-A62E-4367-8B26-EFCA5BA5E0AD}" presName="desCircle" presStyleLbl="node1" presStyleIdx="2" presStyleCnt="5"/>
      <dgm:spPr/>
    </dgm:pt>
    <dgm:pt modelId="{0D9EE45B-F803-45EB-911B-D40F05156FBE}" type="pres">
      <dgm:prSet presAssocID="{2967156A-A62E-4367-8B26-EFCA5BA5E0AD}" presName="chTx" presStyleLbl="revTx" presStyleIdx="6" presStyleCnt="12"/>
      <dgm:spPr/>
    </dgm:pt>
    <dgm:pt modelId="{865DF570-F4CC-4E60-A34A-541B5AEFBD08}" type="pres">
      <dgm:prSet presAssocID="{2967156A-A62E-4367-8B26-EFCA5BA5E0AD}" presName="desTx" presStyleLbl="revTx" presStyleIdx="7" presStyleCnt="12">
        <dgm:presLayoutVars>
          <dgm:bulletEnabled val="1"/>
        </dgm:presLayoutVars>
      </dgm:prSet>
      <dgm:spPr/>
    </dgm:pt>
    <dgm:pt modelId="{10FBD5DF-83AD-4E8E-8468-47CDDD8B3523}" type="pres">
      <dgm:prSet presAssocID="{2967156A-A62E-4367-8B26-EFCA5BA5E0AD}" presName="desBackupRightNorm" presStyleCnt="0"/>
      <dgm:spPr/>
    </dgm:pt>
    <dgm:pt modelId="{4060FA3B-6F39-49E3-993A-6EFFBA5C271B}" type="pres">
      <dgm:prSet presAssocID="{6B48824A-814A-4CA8-B7F9-301AAC0FE0CA}" presName="desSpace" presStyleCnt="0"/>
      <dgm:spPr/>
    </dgm:pt>
    <dgm:pt modelId="{48B6EB4C-5E6A-47DB-81D3-B3115F7850C5}" type="pres">
      <dgm:prSet presAssocID="{3C760145-6EF9-4B7B-892C-73744C8CB3E6}" presName="desBackupLeftNorm" presStyleCnt="0"/>
      <dgm:spPr/>
    </dgm:pt>
    <dgm:pt modelId="{450E2F6F-019F-425B-AF48-291A83FE3AF6}" type="pres">
      <dgm:prSet presAssocID="{3C760145-6EF9-4B7B-892C-73744C8CB3E6}" presName="desComposite" presStyleCnt="0"/>
      <dgm:spPr/>
    </dgm:pt>
    <dgm:pt modelId="{ED0F76D4-ACF5-4E56-8BA1-360DA6F9781A}" type="pres">
      <dgm:prSet presAssocID="{3C760145-6EF9-4B7B-892C-73744C8CB3E6}" presName="desCircle" presStyleLbl="node1" presStyleIdx="3" presStyleCnt="5"/>
      <dgm:spPr/>
    </dgm:pt>
    <dgm:pt modelId="{DBDF5EFF-E550-46F5-9F23-05D2B23BCEFD}" type="pres">
      <dgm:prSet presAssocID="{3C760145-6EF9-4B7B-892C-73744C8CB3E6}" presName="chTx" presStyleLbl="revTx" presStyleIdx="8" presStyleCnt="12"/>
      <dgm:spPr/>
    </dgm:pt>
    <dgm:pt modelId="{30734A0A-11DF-4C73-AD6F-BD8577D4B16E}" type="pres">
      <dgm:prSet presAssocID="{3C760145-6EF9-4B7B-892C-73744C8CB3E6}" presName="desTx" presStyleLbl="revTx" presStyleIdx="9" presStyleCnt="12">
        <dgm:presLayoutVars>
          <dgm:bulletEnabled val="1"/>
        </dgm:presLayoutVars>
      </dgm:prSet>
      <dgm:spPr/>
    </dgm:pt>
    <dgm:pt modelId="{1DA8FD9C-90C3-4136-B844-30146E1135D3}" type="pres">
      <dgm:prSet presAssocID="{3C760145-6EF9-4B7B-892C-73744C8CB3E6}" presName="desBackupRightNorm" presStyleCnt="0"/>
      <dgm:spPr/>
    </dgm:pt>
    <dgm:pt modelId="{657CD08A-ED67-4917-AA61-BC916162D8F8}" type="pres">
      <dgm:prSet presAssocID="{82F0CE03-4B76-4D36-9A7F-87576E681054}" presName="desSpace" presStyleCnt="0"/>
      <dgm:spPr/>
    </dgm:pt>
    <dgm:pt modelId="{746C5360-FC95-4F48-A8FC-DA06933D079C}" type="pres">
      <dgm:prSet presAssocID="{20A2A892-3F6A-402E-A570-4EFFFA311C1F}" presName="desBackupLeftNorm" presStyleCnt="0"/>
      <dgm:spPr/>
    </dgm:pt>
    <dgm:pt modelId="{2664170F-01F8-464E-B7A2-A2BE517F5558}" type="pres">
      <dgm:prSet presAssocID="{20A2A892-3F6A-402E-A570-4EFFFA311C1F}" presName="desComposite" presStyleCnt="0"/>
      <dgm:spPr/>
    </dgm:pt>
    <dgm:pt modelId="{F2401480-3A63-4FEE-B4FE-FE54F2324E49}" type="pres">
      <dgm:prSet presAssocID="{20A2A892-3F6A-402E-A570-4EFFFA311C1F}" presName="desCircle" presStyleLbl="node1" presStyleIdx="4" presStyleCnt="5"/>
      <dgm:spPr/>
    </dgm:pt>
    <dgm:pt modelId="{DD2554AF-EF47-4616-BAA2-F28B6DDE09E2}" type="pres">
      <dgm:prSet presAssocID="{20A2A892-3F6A-402E-A570-4EFFFA311C1F}" presName="chTx" presStyleLbl="revTx" presStyleIdx="10" presStyleCnt="12"/>
      <dgm:spPr/>
    </dgm:pt>
    <dgm:pt modelId="{619C4EF1-508B-4C1B-81BD-E1AB8BDAB205}" type="pres">
      <dgm:prSet presAssocID="{20A2A892-3F6A-402E-A570-4EFFFA311C1F}" presName="desTx" presStyleLbl="revTx" presStyleIdx="11" presStyleCnt="12">
        <dgm:presLayoutVars>
          <dgm:bulletEnabled val="1"/>
        </dgm:presLayoutVars>
      </dgm:prSet>
      <dgm:spPr/>
    </dgm:pt>
    <dgm:pt modelId="{879F55CB-9AC6-49B5-838B-D0B76B886B72}" type="pres">
      <dgm:prSet presAssocID="{20A2A892-3F6A-402E-A570-4EFFFA311C1F}" presName="desBackupRightNorm" presStyleCnt="0"/>
      <dgm:spPr/>
    </dgm:pt>
    <dgm:pt modelId="{AE316C9C-9568-410B-BABA-D38AC2A3173D}" type="pres">
      <dgm:prSet presAssocID="{FDB235F1-E5E3-4E33-85E1-4049D3DFF152}" presName="desSpace" presStyleCnt="0"/>
      <dgm:spPr/>
    </dgm:pt>
  </dgm:ptLst>
  <dgm:cxnLst>
    <dgm:cxn modelId="{780B9302-21BB-48FD-AE1D-F5C333D51871}" type="presOf" srcId="{2967156A-A62E-4367-8B26-EFCA5BA5E0AD}" destId="{0D9EE45B-F803-45EB-911B-D40F05156FBE}" srcOrd="0" destOrd="0" presId="urn:microsoft.com/office/officeart/2008/layout/CircleAccentTimeline"/>
    <dgm:cxn modelId="{92332F1D-DF42-4E72-A65A-E5CD9DBAF519}" type="presOf" srcId="{5EC6C80D-AC91-4A55-AB95-F3AF0A8F87CC}" destId="{0857301B-52BF-4151-8441-F0F8DD18D060}" srcOrd="0" destOrd="0" presId="urn:microsoft.com/office/officeart/2008/layout/CircleAccentTimeline"/>
    <dgm:cxn modelId="{F546ED23-9C43-49E9-89FE-40F8F6C368DE}" srcId="{3D5B1FE5-132D-4007-9B62-D3DB4021F821}" destId="{AEB18D7A-25F9-4A40-92B8-D265DDAE8978}" srcOrd="0" destOrd="0" parTransId="{2B65A2AF-4491-4371-8704-3961FA74633E}" sibTransId="{1185F84D-A4E0-4F6C-B1EF-6FB258C7FE9B}"/>
    <dgm:cxn modelId="{A1A0972A-3513-4BB6-A6D9-F5DE3C3F5CE6}" srcId="{487555A7-EA40-47A0-B40A-46F3E2AF4234}" destId="{20A2A892-3F6A-402E-A570-4EFFFA311C1F}" srcOrd="2" destOrd="0" parTransId="{F89CE449-E109-41F3-A733-E5D86A5F5B15}" sibTransId="{FDB235F1-E5E3-4E33-85E1-4049D3DFF152}"/>
    <dgm:cxn modelId="{87F17E30-5DBD-47CC-8687-42699507AA20}" type="presOf" srcId="{6E09B6CD-34A9-40ED-9E34-970621E26B03}" destId="{53B7C0F6-87F4-470F-B89B-CE5D3A009D8F}" srcOrd="0" destOrd="0" presId="urn:microsoft.com/office/officeart/2008/layout/CircleAccentTimeline"/>
    <dgm:cxn modelId="{DCECC046-D087-449D-9E35-40B0159FF4CB}" type="presOf" srcId="{3D5B1FE5-132D-4007-9B62-D3DB4021F821}" destId="{88F94CB7-F7D0-477D-BB86-F54DFF85DE3E}" srcOrd="0" destOrd="0" presId="urn:microsoft.com/office/officeart/2008/layout/CircleAccentTimeline"/>
    <dgm:cxn modelId="{7EBFDF74-022F-422B-AAB9-7E692ABECEC9}" srcId="{3D5B1FE5-132D-4007-9B62-D3DB4021F821}" destId="{5EC6C80D-AC91-4A55-AB95-F3AF0A8F87CC}" srcOrd="1" destOrd="0" parTransId="{4EBEE626-65C2-4B78-8DF4-E5FE7FB2986C}" sibTransId="{F6D341DF-D13E-487B-85DE-0813C78E1EA0}"/>
    <dgm:cxn modelId="{D37FC878-ADFB-4968-9454-9F1DE2531512}" type="presOf" srcId="{AEB18D7A-25F9-4A40-92B8-D265DDAE8978}" destId="{48893418-03A2-45DA-9443-6D12F9563643}" srcOrd="0" destOrd="0" presId="urn:microsoft.com/office/officeart/2008/layout/CircleAccentTimeline"/>
    <dgm:cxn modelId="{1FE26C59-613F-4C43-9FAC-46ECA2CC534E}" srcId="{6E09B6CD-34A9-40ED-9E34-970621E26B03}" destId="{487555A7-EA40-47A0-B40A-46F3E2AF4234}" srcOrd="1" destOrd="0" parTransId="{2D57D655-8E13-4B85-B5E5-5005636F15C8}" sibTransId="{16FA717D-A290-4799-8F61-1142D69BFFE1}"/>
    <dgm:cxn modelId="{6FAC199B-88D3-44E9-AC3D-006B33076DF1}" srcId="{487555A7-EA40-47A0-B40A-46F3E2AF4234}" destId="{3C760145-6EF9-4B7B-892C-73744C8CB3E6}" srcOrd="1" destOrd="0" parTransId="{505D665A-5FF1-4FF3-8FE3-EE48F9F8CD30}" sibTransId="{82F0CE03-4B76-4D36-9A7F-87576E681054}"/>
    <dgm:cxn modelId="{ED232A9F-13ED-4557-8DCF-AA6098CB0376}" type="presOf" srcId="{20A2A892-3F6A-402E-A570-4EFFFA311C1F}" destId="{DD2554AF-EF47-4616-BAA2-F28B6DDE09E2}" srcOrd="0" destOrd="0" presId="urn:microsoft.com/office/officeart/2008/layout/CircleAccentTimeline"/>
    <dgm:cxn modelId="{1F6EF7E6-8254-4EAC-B72D-67F95C8471C7}" srcId="{487555A7-EA40-47A0-B40A-46F3E2AF4234}" destId="{2967156A-A62E-4367-8B26-EFCA5BA5E0AD}" srcOrd="0" destOrd="0" parTransId="{AF219452-25E2-48BA-8174-623960F7D592}" sibTransId="{6B48824A-814A-4CA8-B7F9-301AAC0FE0CA}"/>
    <dgm:cxn modelId="{0C39C5EB-A820-446F-B667-5CC9C2C087C7}" type="presOf" srcId="{3C760145-6EF9-4B7B-892C-73744C8CB3E6}" destId="{DBDF5EFF-E550-46F5-9F23-05D2B23BCEFD}" srcOrd="0" destOrd="0" presId="urn:microsoft.com/office/officeart/2008/layout/CircleAccentTimeline"/>
    <dgm:cxn modelId="{737FBBFC-CA7E-4A25-913B-2B5F3D17D91C}" type="presOf" srcId="{487555A7-EA40-47A0-B40A-46F3E2AF4234}" destId="{2C35B943-AD21-4C63-B849-BA32815253A7}" srcOrd="0" destOrd="0" presId="urn:microsoft.com/office/officeart/2008/layout/CircleAccentTimeline"/>
    <dgm:cxn modelId="{CA5821FE-5031-47DE-96B0-4E24C95EDFE7}" srcId="{6E09B6CD-34A9-40ED-9E34-970621E26B03}" destId="{3D5B1FE5-132D-4007-9B62-D3DB4021F821}" srcOrd="0" destOrd="0" parTransId="{7E9B5E0F-FDEB-41E1-A035-C1B94F3106CD}" sibTransId="{16B3907B-15A0-46E5-8FA6-A5AA30A5ABA8}"/>
    <dgm:cxn modelId="{78E74DCD-7965-417E-9A5A-E4B05A9F8A1D}" type="presParOf" srcId="{53B7C0F6-87F4-470F-B89B-CE5D3A009D8F}" destId="{2DCC259B-68CE-4EAD-A4AA-A4503CAD16C3}" srcOrd="0" destOrd="0" presId="urn:microsoft.com/office/officeart/2008/layout/CircleAccentTimeline"/>
    <dgm:cxn modelId="{45858F64-F60B-4F26-868F-8C7AF4268F37}" type="presParOf" srcId="{2DCC259B-68CE-4EAD-A4AA-A4503CAD16C3}" destId="{5BAD4747-3CBD-4178-BA19-426E1CBEF082}" srcOrd="0" destOrd="0" presId="urn:microsoft.com/office/officeart/2008/layout/CircleAccentTimeline"/>
    <dgm:cxn modelId="{5F591B0F-EB45-4F93-8FDA-82B1B3E37E46}" type="presParOf" srcId="{2DCC259B-68CE-4EAD-A4AA-A4503CAD16C3}" destId="{88F94CB7-F7D0-477D-BB86-F54DFF85DE3E}" srcOrd="1" destOrd="0" presId="urn:microsoft.com/office/officeart/2008/layout/CircleAccentTimeline"/>
    <dgm:cxn modelId="{26BDE2B3-E421-47D6-A238-70C30F60610B}" type="presParOf" srcId="{2DCC259B-68CE-4EAD-A4AA-A4503CAD16C3}" destId="{F8C84719-891F-4411-B40B-4947B03C3284}" srcOrd="2" destOrd="0" presId="urn:microsoft.com/office/officeart/2008/layout/CircleAccentTimeline"/>
    <dgm:cxn modelId="{261B7C31-B47E-4E7F-A983-605825D6F47C}" type="presParOf" srcId="{53B7C0F6-87F4-470F-B89B-CE5D3A009D8F}" destId="{C996D646-18B4-4789-B4E1-E71270A2F373}" srcOrd="1" destOrd="0" presId="urn:microsoft.com/office/officeart/2008/layout/CircleAccentTimeline"/>
    <dgm:cxn modelId="{48C2F76D-6CF4-4120-BE49-A4847DAB59AD}" type="presParOf" srcId="{53B7C0F6-87F4-470F-B89B-CE5D3A009D8F}" destId="{5FFB27DF-A0AD-4A13-B65A-1DC149FB6BDC}" srcOrd="2" destOrd="0" presId="urn:microsoft.com/office/officeart/2008/layout/CircleAccentTimeline"/>
    <dgm:cxn modelId="{B3594483-D900-4F88-820F-AAE77EC27460}" type="presParOf" srcId="{53B7C0F6-87F4-470F-B89B-CE5D3A009D8F}" destId="{65445505-B125-45F9-829E-953D7726F129}" srcOrd="3" destOrd="0" presId="urn:microsoft.com/office/officeart/2008/layout/CircleAccentTimeline"/>
    <dgm:cxn modelId="{220F4B0E-CACA-4624-914A-B085BA757C63}" type="presParOf" srcId="{53B7C0F6-87F4-470F-B89B-CE5D3A009D8F}" destId="{F2F72E55-DD11-49A7-9E15-708C45922EDF}" srcOrd="4" destOrd="0" presId="urn:microsoft.com/office/officeart/2008/layout/CircleAccentTimeline"/>
    <dgm:cxn modelId="{B0536903-72AF-49F7-9452-CC7A14981515}" type="presParOf" srcId="{F2F72E55-DD11-49A7-9E15-708C45922EDF}" destId="{5C5F16BC-CAD7-42F6-900F-38BB197FC6C0}" srcOrd="0" destOrd="0" presId="urn:microsoft.com/office/officeart/2008/layout/CircleAccentTimeline"/>
    <dgm:cxn modelId="{D020EBCE-FE12-4997-8882-9FE7AD6B2065}" type="presParOf" srcId="{F2F72E55-DD11-49A7-9E15-708C45922EDF}" destId="{48893418-03A2-45DA-9443-6D12F9563643}" srcOrd="1" destOrd="0" presId="urn:microsoft.com/office/officeart/2008/layout/CircleAccentTimeline"/>
    <dgm:cxn modelId="{3BEB7588-301E-4DC6-8842-9A2BB9A1E319}" type="presParOf" srcId="{F2F72E55-DD11-49A7-9E15-708C45922EDF}" destId="{0C6AC444-FE94-48A0-ABB3-3D26D132B543}" srcOrd="2" destOrd="0" presId="urn:microsoft.com/office/officeart/2008/layout/CircleAccentTimeline"/>
    <dgm:cxn modelId="{0829DD6A-A193-40A4-A209-DF7328A85747}" type="presParOf" srcId="{53B7C0F6-87F4-470F-B89B-CE5D3A009D8F}" destId="{A292856D-5326-4D8A-9E10-E9A91055A56E}" srcOrd="5" destOrd="0" presId="urn:microsoft.com/office/officeart/2008/layout/CircleAccentTimeline"/>
    <dgm:cxn modelId="{5CA6C6A7-C01C-446B-8EB9-4F89D220D462}" type="presParOf" srcId="{53B7C0F6-87F4-470F-B89B-CE5D3A009D8F}" destId="{A11EF162-4E7A-443E-8BA7-352A1F2B819A}" srcOrd="6" destOrd="0" presId="urn:microsoft.com/office/officeart/2008/layout/CircleAccentTimeline"/>
    <dgm:cxn modelId="{06CAB8EE-DC4A-426B-98A0-2085AAC4C7C7}" type="presParOf" srcId="{53B7C0F6-87F4-470F-B89B-CE5D3A009D8F}" destId="{0FE43E4F-9155-4965-AE79-9786B7D01D8C}" srcOrd="7" destOrd="0" presId="urn:microsoft.com/office/officeart/2008/layout/CircleAccentTimeline"/>
    <dgm:cxn modelId="{D7BDCC53-7FD6-421E-A087-C46658C51253}" type="presParOf" srcId="{53B7C0F6-87F4-470F-B89B-CE5D3A009D8F}" destId="{BB5EF15C-9C14-400B-B9B6-9D8A18B60302}" srcOrd="8" destOrd="0" presId="urn:microsoft.com/office/officeart/2008/layout/CircleAccentTimeline"/>
    <dgm:cxn modelId="{2786C207-7B59-4A70-B784-E6F97C478B4B}" type="presParOf" srcId="{BB5EF15C-9C14-400B-B9B6-9D8A18B60302}" destId="{142D89C0-00A8-4FFB-9EF0-6C450B2BEDDA}" srcOrd="0" destOrd="0" presId="urn:microsoft.com/office/officeart/2008/layout/CircleAccentTimeline"/>
    <dgm:cxn modelId="{36DE0858-CD03-49F7-8071-F0C1CD662B5D}" type="presParOf" srcId="{BB5EF15C-9C14-400B-B9B6-9D8A18B60302}" destId="{0857301B-52BF-4151-8441-F0F8DD18D060}" srcOrd="1" destOrd="0" presId="urn:microsoft.com/office/officeart/2008/layout/CircleAccentTimeline"/>
    <dgm:cxn modelId="{B4687507-4634-490D-B746-1FDA3C03C581}" type="presParOf" srcId="{BB5EF15C-9C14-400B-B9B6-9D8A18B60302}" destId="{EEB6923E-9F5C-42B5-A3CA-458EF0A01110}" srcOrd="2" destOrd="0" presId="urn:microsoft.com/office/officeart/2008/layout/CircleAccentTimeline"/>
    <dgm:cxn modelId="{D1BC92FC-AA0E-43BE-B406-95A013571A6F}" type="presParOf" srcId="{53B7C0F6-87F4-470F-B89B-CE5D3A009D8F}" destId="{9153F991-8B4C-4827-8CCA-715BE4719095}" srcOrd="9" destOrd="0" presId="urn:microsoft.com/office/officeart/2008/layout/CircleAccentTimeline"/>
    <dgm:cxn modelId="{987A2D71-4DFE-4B70-9FB6-E59FD289163A}" type="presParOf" srcId="{53B7C0F6-87F4-470F-B89B-CE5D3A009D8F}" destId="{F7DB673F-95FB-42BB-AF1E-D87DA6B049DA}" srcOrd="10" destOrd="0" presId="urn:microsoft.com/office/officeart/2008/layout/CircleAccentTimeline"/>
    <dgm:cxn modelId="{4E7D1476-A97B-4B6C-858B-57DD7917B12E}" type="presParOf" srcId="{53B7C0F6-87F4-470F-B89B-CE5D3A009D8F}" destId="{9110050A-19CC-4920-8946-BC9B335E5D6A}" srcOrd="11" destOrd="0" presId="urn:microsoft.com/office/officeart/2008/layout/CircleAccentTimeline"/>
    <dgm:cxn modelId="{56438DDE-825E-4C14-8E92-EE32B4067DFE}" type="presParOf" srcId="{9110050A-19CC-4920-8946-BC9B335E5D6A}" destId="{67028317-4384-4209-ADE5-AA06B69F8004}" srcOrd="0" destOrd="0" presId="urn:microsoft.com/office/officeart/2008/layout/CircleAccentTimeline"/>
    <dgm:cxn modelId="{27A49E70-C577-43E2-9760-B3253AD8525C}" type="presParOf" srcId="{9110050A-19CC-4920-8946-BC9B335E5D6A}" destId="{2C35B943-AD21-4C63-B849-BA32815253A7}" srcOrd="1" destOrd="0" presId="urn:microsoft.com/office/officeart/2008/layout/CircleAccentTimeline"/>
    <dgm:cxn modelId="{5CF359B5-F333-4187-85CB-614392CEF1AA}" type="presParOf" srcId="{9110050A-19CC-4920-8946-BC9B335E5D6A}" destId="{3AEBA417-AAB1-4C26-8065-82FA6888373B}" srcOrd="2" destOrd="0" presId="urn:microsoft.com/office/officeart/2008/layout/CircleAccentTimeline"/>
    <dgm:cxn modelId="{9C895125-CFD6-49CA-AAD2-736EA03FC634}" type="presParOf" srcId="{53B7C0F6-87F4-470F-B89B-CE5D3A009D8F}" destId="{CEC310D8-EC20-4E9F-BFB0-251AFBFFB089}" srcOrd="12" destOrd="0" presId="urn:microsoft.com/office/officeart/2008/layout/CircleAccentTimeline"/>
    <dgm:cxn modelId="{F5D11025-588F-4388-B519-AFE5DF1BB5A4}" type="presParOf" srcId="{53B7C0F6-87F4-470F-B89B-CE5D3A009D8F}" destId="{F77095D1-A11E-415D-B854-618096EDA279}" srcOrd="13" destOrd="0" presId="urn:microsoft.com/office/officeart/2008/layout/CircleAccentTimeline"/>
    <dgm:cxn modelId="{3241F781-2FA7-4E23-AA8D-7B1CF3BB766C}" type="presParOf" srcId="{53B7C0F6-87F4-470F-B89B-CE5D3A009D8F}" destId="{D38F3C91-A6A9-4ED6-87EB-CF7DA9DEA3E7}" srcOrd="14" destOrd="0" presId="urn:microsoft.com/office/officeart/2008/layout/CircleAccentTimeline"/>
    <dgm:cxn modelId="{AA6CEB55-511B-4E95-AC72-45D9625A2DFA}" type="presParOf" srcId="{53B7C0F6-87F4-470F-B89B-CE5D3A009D8F}" destId="{02497F41-63D0-408C-AE35-70A4F84CD96B}" srcOrd="15" destOrd="0" presId="urn:microsoft.com/office/officeart/2008/layout/CircleAccentTimeline"/>
    <dgm:cxn modelId="{A05D5867-6284-41C7-9D40-FD136EE0484B}" type="presParOf" srcId="{02497F41-63D0-408C-AE35-70A4F84CD96B}" destId="{6BB6A0C5-2659-488F-809F-5F01246CF160}" srcOrd="0" destOrd="0" presId="urn:microsoft.com/office/officeart/2008/layout/CircleAccentTimeline"/>
    <dgm:cxn modelId="{2980D667-5C0C-4613-9F58-E0134D3DF1F4}" type="presParOf" srcId="{02497F41-63D0-408C-AE35-70A4F84CD96B}" destId="{0D9EE45B-F803-45EB-911B-D40F05156FBE}" srcOrd="1" destOrd="0" presId="urn:microsoft.com/office/officeart/2008/layout/CircleAccentTimeline"/>
    <dgm:cxn modelId="{BA6597E8-479D-4CAA-9451-B658594EEC56}" type="presParOf" srcId="{02497F41-63D0-408C-AE35-70A4F84CD96B}" destId="{865DF570-F4CC-4E60-A34A-541B5AEFBD08}" srcOrd="2" destOrd="0" presId="urn:microsoft.com/office/officeart/2008/layout/CircleAccentTimeline"/>
    <dgm:cxn modelId="{41E3120A-0B9A-4E5A-9405-DB142AC7A5CA}" type="presParOf" srcId="{53B7C0F6-87F4-470F-B89B-CE5D3A009D8F}" destId="{10FBD5DF-83AD-4E8E-8468-47CDDD8B3523}" srcOrd="16" destOrd="0" presId="urn:microsoft.com/office/officeart/2008/layout/CircleAccentTimeline"/>
    <dgm:cxn modelId="{78BB0A3E-0741-49FB-B24A-C91865A1BB31}" type="presParOf" srcId="{53B7C0F6-87F4-470F-B89B-CE5D3A009D8F}" destId="{4060FA3B-6F39-49E3-993A-6EFFBA5C271B}" srcOrd="17" destOrd="0" presId="urn:microsoft.com/office/officeart/2008/layout/CircleAccentTimeline"/>
    <dgm:cxn modelId="{9536D3D7-7F04-4F00-BD2C-04F93A8C58DA}" type="presParOf" srcId="{53B7C0F6-87F4-470F-B89B-CE5D3A009D8F}" destId="{48B6EB4C-5E6A-47DB-81D3-B3115F7850C5}" srcOrd="18" destOrd="0" presId="urn:microsoft.com/office/officeart/2008/layout/CircleAccentTimeline"/>
    <dgm:cxn modelId="{513CAEA6-A0B1-4F43-B983-81D39B473742}" type="presParOf" srcId="{53B7C0F6-87F4-470F-B89B-CE5D3A009D8F}" destId="{450E2F6F-019F-425B-AF48-291A83FE3AF6}" srcOrd="19" destOrd="0" presId="urn:microsoft.com/office/officeart/2008/layout/CircleAccentTimeline"/>
    <dgm:cxn modelId="{FBA260E7-21C8-4346-B5C6-7DF1A40E508B}" type="presParOf" srcId="{450E2F6F-019F-425B-AF48-291A83FE3AF6}" destId="{ED0F76D4-ACF5-4E56-8BA1-360DA6F9781A}" srcOrd="0" destOrd="0" presId="urn:microsoft.com/office/officeart/2008/layout/CircleAccentTimeline"/>
    <dgm:cxn modelId="{FEE2F427-28E7-48A8-BB15-6A037CE89729}" type="presParOf" srcId="{450E2F6F-019F-425B-AF48-291A83FE3AF6}" destId="{DBDF5EFF-E550-46F5-9F23-05D2B23BCEFD}" srcOrd="1" destOrd="0" presId="urn:microsoft.com/office/officeart/2008/layout/CircleAccentTimeline"/>
    <dgm:cxn modelId="{7498E351-32E1-4A17-AEA6-52337A87C319}" type="presParOf" srcId="{450E2F6F-019F-425B-AF48-291A83FE3AF6}" destId="{30734A0A-11DF-4C73-AD6F-BD8577D4B16E}" srcOrd="2" destOrd="0" presId="urn:microsoft.com/office/officeart/2008/layout/CircleAccentTimeline"/>
    <dgm:cxn modelId="{254657E5-B6CD-40D6-8424-6AC5ECAEAF26}" type="presParOf" srcId="{53B7C0F6-87F4-470F-B89B-CE5D3A009D8F}" destId="{1DA8FD9C-90C3-4136-B844-30146E1135D3}" srcOrd="20" destOrd="0" presId="urn:microsoft.com/office/officeart/2008/layout/CircleAccentTimeline"/>
    <dgm:cxn modelId="{EDCC72F2-1B0A-41E5-8B48-50C025B6F3C7}" type="presParOf" srcId="{53B7C0F6-87F4-470F-B89B-CE5D3A009D8F}" destId="{657CD08A-ED67-4917-AA61-BC916162D8F8}" srcOrd="21" destOrd="0" presId="urn:microsoft.com/office/officeart/2008/layout/CircleAccentTimeline"/>
    <dgm:cxn modelId="{8464F15D-465F-4C5B-820C-C61FA0EA3CF1}" type="presParOf" srcId="{53B7C0F6-87F4-470F-B89B-CE5D3A009D8F}" destId="{746C5360-FC95-4F48-A8FC-DA06933D079C}" srcOrd="22" destOrd="0" presId="urn:microsoft.com/office/officeart/2008/layout/CircleAccentTimeline"/>
    <dgm:cxn modelId="{B207BFD5-7910-4A8F-B628-1DA7944F1F85}" type="presParOf" srcId="{53B7C0F6-87F4-470F-B89B-CE5D3A009D8F}" destId="{2664170F-01F8-464E-B7A2-A2BE517F5558}" srcOrd="23" destOrd="0" presId="urn:microsoft.com/office/officeart/2008/layout/CircleAccentTimeline"/>
    <dgm:cxn modelId="{69429FCD-D1AC-4DC4-8594-C24358CA6BA6}" type="presParOf" srcId="{2664170F-01F8-464E-B7A2-A2BE517F5558}" destId="{F2401480-3A63-4FEE-B4FE-FE54F2324E49}" srcOrd="0" destOrd="0" presId="urn:microsoft.com/office/officeart/2008/layout/CircleAccentTimeline"/>
    <dgm:cxn modelId="{4DF88B3E-7756-463B-80F2-47CD72C09DBE}" type="presParOf" srcId="{2664170F-01F8-464E-B7A2-A2BE517F5558}" destId="{DD2554AF-EF47-4616-BAA2-F28B6DDE09E2}" srcOrd="1" destOrd="0" presId="urn:microsoft.com/office/officeart/2008/layout/CircleAccentTimeline"/>
    <dgm:cxn modelId="{7E72155F-996D-49CC-BE45-9E7971CA2FD1}" type="presParOf" srcId="{2664170F-01F8-464E-B7A2-A2BE517F5558}" destId="{619C4EF1-508B-4C1B-81BD-E1AB8BDAB205}" srcOrd="2" destOrd="0" presId="urn:microsoft.com/office/officeart/2008/layout/CircleAccentTimeline"/>
    <dgm:cxn modelId="{C59A9422-145E-4887-91D5-EE0537F0F4B9}" type="presParOf" srcId="{53B7C0F6-87F4-470F-B89B-CE5D3A009D8F}" destId="{879F55CB-9AC6-49B5-838B-D0B76B886B72}" srcOrd="24" destOrd="0" presId="urn:microsoft.com/office/officeart/2008/layout/CircleAccentTimeline"/>
    <dgm:cxn modelId="{3BEE7941-2430-4B0D-BFAC-EE1764CBFC44}" type="presParOf" srcId="{53B7C0F6-87F4-470F-B89B-CE5D3A009D8F}" destId="{AE316C9C-9568-410B-BABA-D38AC2A3173D}" srcOrd="25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09B6CD-34A9-40ED-9E34-970621E26B03}" type="doc">
      <dgm:prSet loTypeId="urn:microsoft.com/office/officeart/2008/layout/CircleAccentTimeline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001"/>
        </a:p>
      </dgm:t>
    </dgm:pt>
    <dgm:pt modelId="{20A2A892-3F6A-402E-A570-4EFFFA311C1F}">
      <dgm:prSet phldrT="[Text]"/>
      <dgm:spPr/>
      <dgm:t>
        <a:bodyPr/>
        <a:lstStyle/>
        <a:p>
          <a:r>
            <a:rPr lang="en-US" dirty="0"/>
            <a:t>Defining Open Source</a:t>
          </a:r>
          <a:endParaRPr lang="en-001" dirty="0"/>
        </a:p>
      </dgm:t>
    </dgm:pt>
    <dgm:pt modelId="{F89CE449-E109-41F3-A733-E5D86A5F5B15}" type="parTrans" cxnId="{A1A0972A-3513-4BB6-A6D9-F5DE3C3F5CE6}">
      <dgm:prSet/>
      <dgm:spPr/>
      <dgm:t>
        <a:bodyPr/>
        <a:lstStyle/>
        <a:p>
          <a:endParaRPr lang="en-001"/>
        </a:p>
      </dgm:t>
    </dgm:pt>
    <dgm:pt modelId="{FDB235F1-E5E3-4E33-85E1-4049D3DFF152}" type="sibTrans" cxnId="{A1A0972A-3513-4BB6-A6D9-F5DE3C3F5CE6}">
      <dgm:prSet/>
      <dgm:spPr/>
      <dgm:t>
        <a:bodyPr/>
        <a:lstStyle/>
        <a:p>
          <a:endParaRPr lang="en-001"/>
        </a:p>
      </dgm:t>
    </dgm:pt>
    <dgm:pt modelId="{0076B09F-066D-4581-AB39-E5C6CACB506A}">
      <dgm:prSet phldrT="[Text]"/>
      <dgm:spPr/>
      <dgm:t>
        <a:bodyPr/>
        <a:lstStyle/>
        <a:p>
          <a:r>
            <a:rPr lang="en-US" dirty="0"/>
            <a:t>1983</a:t>
          </a:r>
          <a:br>
            <a:rPr lang="en-US" dirty="0"/>
          </a:br>
          <a:r>
            <a:rPr lang="en-US" dirty="0"/>
            <a:t>GNU Project</a:t>
          </a:r>
          <a:endParaRPr lang="en-001" dirty="0"/>
        </a:p>
      </dgm:t>
    </dgm:pt>
    <dgm:pt modelId="{3BF73AEB-279F-4255-B4DA-7A6B785FB07E}" type="parTrans" cxnId="{8BC00F7A-103C-4AAF-A31E-D702A22B1AA5}">
      <dgm:prSet/>
      <dgm:spPr/>
      <dgm:t>
        <a:bodyPr/>
        <a:lstStyle/>
        <a:p>
          <a:endParaRPr lang="en-001"/>
        </a:p>
      </dgm:t>
    </dgm:pt>
    <dgm:pt modelId="{B60D0E03-B50C-41E3-8C35-046189581540}" type="sibTrans" cxnId="{8BC00F7A-103C-4AAF-A31E-D702A22B1AA5}">
      <dgm:prSet/>
      <dgm:spPr/>
      <dgm:t>
        <a:bodyPr/>
        <a:lstStyle/>
        <a:p>
          <a:endParaRPr lang="en-001"/>
        </a:p>
      </dgm:t>
    </dgm:pt>
    <dgm:pt modelId="{4D8C909B-7C3D-4515-B2E9-22C79CAB93AF}">
      <dgm:prSet phldrT="[Text]"/>
      <dgm:spPr/>
      <dgm:t>
        <a:bodyPr/>
        <a:lstStyle/>
        <a:p>
          <a:r>
            <a:rPr lang="en-US" dirty="0"/>
            <a:t>1985</a:t>
          </a:r>
          <a:br>
            <a:rPr lang="en-US" dirty="0"/>
          </a:br>
          <a:r>
            <a:rPr lang="en-US" dirty="0"/>
            <a:t>FSF</a:t>
          </a:r>
          <a:endParaRPr lang="en-001" dirty="0"/>
        </a:p>
      </dgm:t>
    </dgm:pt>
    <dgm:pt modelId="{9FAAE910-EE58-4665-AD03-41A217D28F55}" type="parTrans" cxnId="{AA862E7E-BD14-490A-853F-793A397D12A6}">
      <dgm:prSet/>
      <dgm:spPr/>
      <dgm:t>
        <a:bodyPr/>
        <a:lstStyle/>
        <a:p>
          <a:endParaRPr lang="en-001"/>
        </a:p>
      </dgm:t>
    </dgm:pt>
    <dgm:pt modelId="{4A831185-1978-4491-8ED7-031983993219}" type="sibTrans" cxnId="{AA862E7E-BD14-490A-853F-793A397D12A6}">
      <dgm:prSet/>
      <dgm:spPr/>
      <dgm:t>
        <a:bodyPr/>
        <a:lstStyle/>
        <a:p>
          <a:endParaRPr lang="en-001"/>
        </a:p>
      </dgm:t>
    </dgm:pt>
    <dgm:pt modelId="{43C47242-1DD3-493D-A2AF-7AEDE7B51166}">
      <dgm:prSet phldrT="[Text]"/>
      <dgm:spPr/>
      <dgm:t>
        <a:bodyPr/>
        <a:lstStyle/>
        <a:p>
          <a:r>
            <a:rPr lang="en-US" dirty="0"/>
            <a:t>1991</a:t>
          </a:r>
          <a:br>
            <a:rPr lang="en-US" dirty="0"/>
          </a:br>
          <a:r>
            <a:rPr lang="en-US" dirty="0"/>
            <a:t>Linux kernel</a:t>
          </a:r>
          <a:endParaRPr lang="en-001" dirty="0"/>
        </a:p>
      </dgm:t>
    </dgm:pt>
    <dgm:pt modelId="{74A5EAA3-483B-4139-BF48-EE28F7647792}" type="parTrans" cxnId="{BEAAFDB3-961F-4D7F-9499-29ED0BDD7CF3}">
      <dgm:prSet/>
      <dgm:spPr/>
      <dgm:t>
        <a:bodyPr/>
        <a:lstStyle/>
        <a:p>
          <a:endParaRPr lang="en-001"/>
        </a:p>
      </dgm:t>
    </dgm:pt>
    <dgm:pt modelId="{057BAECD-1A77-4220-9516-39AEEAE625D2}" type="sibTrans" cxnId="{BEAAFDB3-961F-4D7F-9499-29ED0BDD7CF3}">
      <dgm:prSet/>
      <dgm:spPr/>
      <dgm:t>
        <a:bodyPr/>
        <a:lstStyle/>
        <a:p>
          <a:endParaRPr lang="en-001"/>
        </a:p>
      </dgm:t>
    </dgm:pt>
    <dgm:pt modelId="{E73F8C30-47AA-4C68-BD27-8B9E187CBF1A}">
      <dgm:prSet phldrT="[Text]"/>
      <dgm:spPr/>
      <dgm:t>
        <a:bodyPr/>
        <a:lstStyle/>
        <a:p>
          <a:r>
            <a:rPr lang="en-US" dirty="0"/>
            <a:t>1998</a:t>
          </a:r>
          <a:br>
            <a:rPr lang="en-US"/>
          </a:br>
          <a:r>
            <a:rPr lang="en-US"/>
            <a:t>OSI</a:t>
          </a:r>
          <a:endParaRPr lang="en-001" dirty="0"/>
        </a:p>
      </dgm:t>
    </dgm:pt>
    <dgm:pt modelId="{ABD49701-11B7-40F1-A909-216705CDBC4C}" type="parTrans" cxnId="{1379600C-1B8B-4AE1-BA9A-60EF545597EF}">
      <dgm:prSet/>
      <dgm:spPr/>
      <dgm:t>
        <a:bodyPr/>
        <a:lstStyle/>
        <a:p>
          <a:endParaRPr lang="en-001"/>
        </a:p>
      </dgm:t>
    </dgm:pt>
    <dgm:pt modelId="{A1272F18-EAA4-473A-A840-8D31887B8FFF}" type="sibTrans" cxnId="{1379600C-1B8B-4AE1-BA9A-60EF545597EF}">
      <dgm:prSet/>
      <dgm:spPr/>
      <dgm:t>
        <a:bodyPr/>
        <a:lstStyle/>
        <a:p>
          <a:endParaRPr lang="en-001"/>
        </a:p>
      </dgm:t>
    </dgm:pt>
    <dgm:pt modelId="{53B7C0F6-87F4-470F-B89B-CE5D3A009D8F}" type="pres">
      <dgm:prSet presAssocID="{6E09B6CD-34A9-40ED-9E34-970621E26B03}" presName="Name0" presStyleCnt="0">
        <dgm:presLayoutVars>
          <dgm:dir/>
        </dgm:presLayoutVars>
      </dgm:prSet>
      <dgm:spPr/>
    </dgm:pt>
    <dgm:pt modelId="{195B4B88-2F9B-4E0D-8E18-F900023C66E3}" type="pres">
      <dgm:prSet presAssocID="{20A2A892-3F6A-402E-A570-4EFFFA311C1F}" presName="parComposite" presStyleCnt="0"/>
      <dgm:spPr/>
    </dgm:pt>
    <dgm:pt modelId="{7B19CD5D-AA61-4DA7-B6D3-9267C4C156CA}" type="pres">
      <dgm:prSet presAssocID="{20A2A892-3F6A-402E-A570-4EFFFA311C1F}" presName="parBigCircle" presStyleLbl="node0" presStyleIdx="0" presStyleCnt="1"/>
      <dgm:spPr/>
    </dgm:pt>
    <dgm:pt modelId="{7BF8FC47-27DE-4AAB-8D09-BDDA83734C9D}" type="pres">
      <dgm:prSet presAssocID="{20A2A892-3F6A-402E-A570-4EFFFA311C1F}" presName="parTx" presStyleLbl="revTx" presStyleIdx="0" presStyleCnt="9"/>
      <dgm:spPr/>
    </dgm:pt>
    <dgm:pt modelId="{C2D7DE2B-F45A-4B86-A460-E90FA3BFE823}" type="pres">
      <dgm:prSet presAssocID="{20A2A892-3F6A-402E-A570-4EFFFA311C1F}" presName="bSpace" presStyleCnt="0"/>
      <dgm:spPr/>
    </dgm:pt>
    <dgm:pt modelId="{187BEEC0-8560-463E-A524-DA6D7C98156A}" type="pres">
      <dgm:prSet presAssocID="{20A2A892-3F6A-402E-A570-4EFFFA311C1F}" presName="parBackupNorm" presStyleCnt="0"/>
      <dgm:spPr/>
    </dgm:pt>
    <dgm:pt modelId="{DCE9B3E5-38E0-4207-B032-A88C38BB8E71}" type="pres">
      <dgm:prSet presAssocID="{FDB235F1-E5E3-4E33-85E1-4049D3DFF152}" presName="parSpace" presStyleCnt="0"/>
      <dgm:spPr/>
    </dgm:pt>
    <dgm:pt modelId="{161E558D-9871-41D8-8492-B1012D809D1E}" type="pres">
      <dgm:prSet presAssocID="{0076B09F-066D-4581-AB39-E5C6CACB506A}" presName="desBackupLeftNorm" presStyleCnt="0"/>
      <dgm:spPr/>
    </dgm:pt>
    <dgm:pt modelId="{524FAF46-568F-485A-BFBA-F47908AC3AA5}" type="pres">
      <dgm:prSet presAssocID="{0076B09F-066D-4581-AB39-E5C6CACB506A}" presName="desComposite" presStyleCnt="0"/>
      <dgm:spPr/>
    </dgm:pt>
    <dgm:pt modelId="{3D0D730A-A309-41C9-8DC2-3453F8951AAB}" type="pres">
      <dgm:prSet presAssocID="{0076B09F-066D-4581-AB39-E5C6CACB506A}" presName="desCircle" presStyleLbl="node1" presStyleIdx="0" presStyleCnt="4"/>
      <dgm:spPr/>
    </dgm:pt>
    <dgm:pt modelId="{ABC37245-DFF3-4D0C-906C-9ABC5D86153E}" type="pres">
      <dgm:prSet presAssocID="{0076B09F-066D-4581-AB39-E5C6CACB506A}" presName="chTx" presStyleLbl="revTx" presStyleIdx="1" presStyleCnt="9"/>
      <dgm:spPr/>
    </dgm:pt>
    <dgm:pt modelId="{2E1A3BBB-1A6E-4B6C-8158-05D4C1F56D35}" type="pres">
      <dgm:prSet presAssocID="{0076B09F-066D-4581-AB39-E5C6CACB506A}" presName="desTx" presStyleLbl="revTx" presStyleIdx="2" presStyleCnt="9">
        <dgm:presLayoutVars>
          <dgm:bulletEnabled val="1"/>
        </dgm:presLayoutVars>
      </dgm:prSet>
      <dgm:spPr/>
    </dgm:pt>
    <dgm:pt modelId="{76008E81-1B5D-47F4-BB52-4221440CE56A}" type="pres">
      <dgm:prSet presAssocID="{0076B09F-066D-4581-AB39-E5C6CACB506A}" presName="desBackupRightNorm" presStyleCnt="0"/>
      <dgm:spPr/>
    </dgm:pt>
    <dgm:pt modelId="{18FE8BB3-9CC0-4A7F-BABF-66ADC2409985}" type="pres">
      <dgm:prSet presAssocID="{B60D0E03-B50C-41E3-8C35-046189581540}" presName="desSpace" presStyleCnt="0"/>
      <dgm:spPr/>
    </dgm:pt>
    <dgm:pt modelId="{1BE5CED7-4889-4CE5-8D85-719315652431}" type="pres">
      <dgm:prSet presAssocID="{4D8C909B-7C3D-4515-B2E9-22C79CAB93AF}" presName="desBackupLeftNorm" presStyleCnt="0"/>
      <dgm:spPr/>
    </dgm:pt>
    <dgm:pt modelId="{3E710051-7235-4B1C-B434-63AE76B1809D}" type="pres">
      <dgm:prSet presAssocID="{4D8C909B-7C3D-4515-B2E9-22C79CAB93AF}" presName="desComposite" presStyleCnt="0"/>
      <dgm:spPr/>
    </dgm:pt>
    <dgm:pt modelId="{3666F23E-1CFE-4266-ABB1-31436B55877D}" type="pres">
      <dgm:prSet presAssocID="{4D8C909B-7C3D-4515-B2E9-22C79CAB93AF}" presName="desCircle" presStyleLbl="node1" presStyleIdx="1" presStyleCnt="4"/>
      <dgm:spPr/>
    </dgm:pt>
    <dgm:pt modelId="{CBDAF1F6-5BB1-454A-B6D7-7ECAD8E31D67}" type="pres">
      <dgm:prSet presAssocID="{4D8C909B-7C3D-4515-B2E9-22C79CAB93AF}" presName="chTx" presStyleLbl="revTx" presStyleIdx="3" presStyleCnt="9"/>
      <dgm:spPr/>
    </dgm:pt>
    <dgm:pt modelId="{5E16E9C6-5674-440B-B7F7-16A53B5433CB}" type="pres">
      <dgm:prSet presAssocID="{4D8C909B-7C3D-4515-B2E9-22C79CAB93AF}" presName="desTx" presStyleLbl="revTx" presStyleIdx="4" presStyleCnt="9">
        <dgm:presLayoutVars>
          <dgm:bulletEnabled val="1"/>
        </dgm:presLayoutVars>
      </dgm:prSet>
      <dgm:spPr/>
    </dgm:pt>
    <dgm:pt modelId="{73669E0C-9C6B-4D14-9A79-A8CD21B3A103}" type="pres">
      <dgm:prSet presAssocID="{4D8C909B-7C3D-4515-B2E9-22C79CAB93AF}" presName="desBackupRightNorm" presStyleCnt="0"/>
      <dgm:spPr/>
    </dgm:pt>
    <dgm:pt modelId="{F2EFB271-F050-4430-8941-237C474BAD29}" type="pres">
      <dgm:prSet presAssocID="{4A831185-1978-4491-8ED7-031983993219}" presName="desSpace" presStyleCnt="0"/>
      <dgm:spPr/>
    </dgm:pt>
    <dgm:pt modelId="{0B55B586-FF71-41E4-BA52-E0298FA62FF3}" type="pres">
      <dgm:prSet presAssocID="{43C47242-1DD3-493D-A2AF-7AEDE7B51166}" presName="desBackupLeftNorm" presStyleCnt="0"/>
      <dgm:spPr/>
    </dgm:pt>
    <dgm:pt modelId="{3FBF52DA-FA02-4976-B10C-DA6F6B3A18F6}" type="pres">
      <dgm:prSet presAssocID="{43C47242-1DD3-493D-A2AF-7AEDE7B51166}" presName="desComposite" presStyleCnt="0"/>
      <dgm:spPr/>
    </dgm:pt>
    <dgm:pt modelId="{0B4E7521-4F03-4CAC-B4B0-53FE5EF7F64E}" type="pres">
      <dgm:prSet presAssocID="{43C47242-1DD3-493D-A2AF-7AEDE7B51166}" presName="desCircle" presStyleLbl="node1" presStyleIdx="2" presStyleCnt="4"/>
      <dgm:spPr/>
    </dgm:pt>
    <dgm:pt modelId="{80FBF396-6D6E-4D2D-9244-B2A6F36F1BE1}" type="pres">
      <dgm:prSet presAssocID="{43C47242-1DD3-493D-A2AF-7AEDE7B51166}" presName="chTx" presStyleLbl="revTx" presStyleIdx="5" presStyleCnt="9"/>
      <dgm:spPr/>
    </dgm:pt>
    <dgm:pt modelId="{A2A1D3B1-7ACA-4D9F-8653-8C36C80FEF95}" type="pres">
      <dgm:prSet presAssocID="{43C47242-1DD3-493D-A2AF-7AEDE7B51166}" presName="desTx" presStyleLbl="revTx" presStyleIdx="6" presStyleCnt="9">
        <dgm:presLayoutVars>
          <dgm:bulletEnabled val="1"/>
        </dgm:presLayoutVars>
      </dgm:prSet>
      <dgm:spPr/>
    </dgm:pt>
    <dgm:pt modelId="{61AC1818-236E-474C-A3B4-A366BCAD54E0}" type="pres">
      <dgm:prSet presAssocID="{43C47242-1DD3-493D-A2AF-7AEDE7B51166}" presName="desBackupRightNorm" presStyleCnt="0"/>
      <dgm:spPr/>
    </dgm:pt>
    <dgm:pt modelId="{5FF6FFE1-05CF-4103-B972-2C0F204417AE}" type="pres">
      <dgm:prSet presAssocID="{057BAECD-1A77-4220-9516-39AEEAE625D2}" presName="desSpace" presStyleCnt="0"/>
      <dgm:spPr/>
    </dgm:pt>
    <dgm:pt modelId="{E9FD971A-3230-40A8-B128-F9002AF68E12}" type="pres">
      <dgm:prSet presAssocID="{E73F8C30-47AA-4C68-BD27-8B9E187CBF1A}" presName="desBackupLeftNorm" presStyleCnt="0"/>
      <dgm:spPr/>
    </dgm:pt>
    <dgm:pt modelId="{C528BFD0-AD9B-4121-9924-D1C4748B6B14}" type="pres">
      <dgm:prSet presAssocID="{E73F8C30-47AA-4C68-BD27-8B9E187CBF1A}" presName="desComposite" presStyleCnt="0"/>
      <dgm:spPr/>
    </dgm:pt>
    <dgm:pt modelId="{49B21D31-B5F6-4D91-819F-6DF747FB2602}" type="pres">
      <dgm:prSet presAssocID="{E73F8C30-47AA-4C68-BD27-8B9E187CBF1A}" presName="desCircle" presStyleLbl="node1" presStyleIdx="3" presStyleCnt="4"/>
      <dgm:spPr/>
    </dgm:pt>
    <dgm:pt modelId="{3C8E8D20-C3B7-4AC7-B3AB-A9BBCC314135}" type="pres">
      <dgm:prSet presAssocID="{E73F8C30-47AA-4C68-BD27-8B9E187CBF1A}" presName="chTx" presStyleLbl="revTx" presStyleIdx="7" presStyleCnt="9"/>
      <dgm:spPr/>
    </dgm:pt>
    <dgm:pt modelId="{0EBA5F97-E347-4491-A065-33E829E815A8}" type="pres">
      <dgm:prSet presAssocID="{E73F8C30-47AA-4C68-BD27-8B9E187CBF1A}" presName="desTx" presStyleLbl="revTx" presStyleIdx="8" presStyleCnt="9">
        <dgm:presLayoutVars>
          <dgm:bulletEnabled val="1"/>
        </dgm:presLayoutVars>
      </dgm:prSet>
      <dgm:spPr/>
    </dgm:pt>
    <dgm:pt modelId="{0AC3F241-49C9-43E7-BE54-D4354D9377E9}" type="pres">
      <dgm:prSet presAssocID="{E73F8C30-47AA-4C68-BD27-8B9E187CBF1A}" presName="desBackupRightNorm" presStyleCnt="0"/>
      <dgm:spPr/>
    </dgm:pt>
    <dgm:pt modelId="{8AF4F8FB-A961-467A-9C69-C3E413AA3C45}" type="pres">
      <dgm:prSet presAssocID="{A1272F18-EAA4-473A-A840-8D31887B8FFF}" presName="desSpace" presStyleCnt="0"/>
      <dgm:spPr/>
    </dgm:pt>
  </dgm:ptLst>
  <dgm:cxnLst>
    <dgm:cxn modelId="{1379600C-1B8B-4AE1-BA9A-60EF545597EF}" srcId="{20A2A892-3F6A-402E-A570-4EFFFA311C1F}" destId="{E73F8C30-47AA-4C68-BD27-8B9E187CBF1A}" srcOrd="3" destOrd="0" parTransId="{ABD49701-11B7-40F1-A909-216705CDBC4C}" sibTransId="{A1272F18-EAA4-473A-A840-8D31887B8FFF}"/>
    <dgm:cxn modelId="{A1A0972A-3513-4BB6-A6D9-F5DE3C3F5CE6}" srcId="{6E09B6CD-34A9-40ED-9E34-970621E26B03}" destId="{20A2A892-3F6A-402E-A570-4EFFFA311C1F}" srcOrd="0" destOrd="0" parTransId="{F89CE449-E109-41F3-A733-E5D86A5F5B15}" sibTransId="{FDB235F1-E5E3-4E33-85E1-4049D3DFF152}"/>
    <dgm:cxn modelId="{87F17E30-5DBD-47CC-8687-42699507AA20}" type="presOf" srcId="{6E09B6CD-34A9-40ED-9E34-970621E26B03}" destId="{53B7C0F6-87F4-470F-B89B-CE5D3A009D8F}" srcOrd="0" destOrd="0" presId="urn:microsoft.com/office/officeart/2008/layout/CircleAccentTimeline"/>
    <dgm:cxn modelId="{4E090269-421B-49EA-B2CE-2719133D75D6}" type="presOf" srcId="{0076B09F-066D-4581-AB39-E5C6CACB506A}" destId="{ABC37245-DFF3-4D0C-906C-9ABC5D86153E}" srcOrd="0" destOrd="0" presId="urn:microsoft.com/office/officeart/2008/layout/CircleAccentTimeline"/>
    <dgm:cxn modelId="{8BC00F7A-103C-4AAF-A31E-D702A22B1AA5}" srcId="{20A2A892-3F6A-402E-A570-4EFFFA311C1F}" destId="{0076B09F-066D-4581-AB39-E5C6CACB506A}" srcOrd="0" destOrd="0" parTransId="{3BF73AEB-279F-4255-B4DA-7A6B785FB07E}" sibTransId="{B60D0E03-B50C-41E3-8C35-046189581540}"/>
    <dgm:cxn modelId="{AA862E7E-BD14-490A-853F-793A397D12A6}" srcId="{20A2A892-3F6A-402E-A570-4EFFFA311C1F}" destId="{4D8C909B-7C3D-4515-B2E9-22C79CAB93AF}" srcOrd="1" destOrd="0" parTransId="{9FAAE910-EE58-4665-AD03-41A217D28F55}" sibTransId="{4A831185-1978-4491-8ED7-031983993219}"/>
    <dgm:cxn modelId="{F2045CAC-4284-457B-82DA-C73F9E7823C7}" type="presOf" srcId="{43C47242-1DD3-493D-A2AF-7AEDE7B51166}" destId="{80FBF396-6D6E-4D2D-9244-B2A6F36F1BE1}" srcOrd="0" destOrd="0" presId="urn:microsoft.com/office/officeart/2008/layout/CircleAccentTimeline"/>
    <dgm:cxn modelId="{7DECE2B0-A09E-4A5A-85CD-8D5A3C4B49F1}" type="presOf" srcId="{4D8C909B-7C3D-4515-B2E9-22C79CAB93AF}" destId="{CBDAF1F6-5BB1-454A-B6D7-7ECAD8E31D67}" srcOrd="0" destOrd="0" presId="urn:microsoft.com/office/officeart/2008/layout/CircleAccentTimeline"/>
    <dgm:cxn modelId="{BEAAFDB3-961F-4D7F-9499-29ED0BDD7CF3}" srcId="{20A2A892-3F6A-402E-A570-4EFFFA311C1F}" destId="{43C47242-1DD3-493D-A2AF-7AEDE7B51166}" srcOrd="2" destOrd="0" parTransId="{74A5EAA3-483B-4139-BF48-EE28F7647792}" sibTransId="{057BAECD-1A77-4220-9516-39AEEAE625D2}"/>
    <dgm:cxn modelId="{2C096FBC-2249-4F96-8039-FD2A81563F15}" type="presOf" srcId="{E73F8C30-47AA-4C68-BD27-8B9E187CBF1A}" destId="{3C8E8D20-C3B7-4AC7-B3AB-A9BBCC314135}" srcOrd="0" destOrd="0" presId="urn:microsoft.com/office/officeart/2008/layout/CircleAccentTimeline"/>
    <dgm:cxn modelId="{B33B98F9-4F9D-4458-B5A0-6EB79E6096B5}" type="presOf" srcId="{20A2A892-3F6A-402E-A570-4EFFFA311C1F}" destId="{7BF8FC47-27DE-4AAB-8D09-BDDA83734C9D}" srcOrd="0" destOrd="0" presId="urn:microsoft.com/office/officeart/2008/layout/CircleAccentTimeline"/>
    <dgm:cxn modelId="{421E3B1D-9B9A-4039-A72B-5BA82EB18164}" type="presParOf" srcId="{53B7C0F6-87F4-470F-B89B-CE5D3A009D8F}" destId="{195B4B88-2F9B-4E0D-8E18-F900023C66E3}" srcOrd="0" destOrd="0" presId="urn:microsoft.com/office/officeart/2008/layout/CircleAccentTimeline"/>
    <dgm:cxn modelId="{412615C1-2FB4-4633-9B91-4791BFCA5432}" type="presParOf" srcId="{195B4B88-2F9B-4E0D-8E18-F900023C66E3}" destId="{7B19CD5D-AA61-4DA7-B6D3-9267C4C156CA}" srcOrd="0" destOrd="0" presId="urn:microsoft.com/office/officeart/2008/layout/CircleAccentTimeline"/>
    <dgm:cxn modelId="{08BD4507-722F-45FF-873E-1469172EB71B}" type="presParOf" srcId="{195B4B88-2F9B-4E0D-8E18-F900023C66E3}" destId="{7BF8FC47-27DE-4AAB-8D09-BDDA83734C9D}" srcOrd="1" destOrd="0" presId="urn:microsoft.com/office/officeart/2008/layout/CircleAccentTimeline"/>
    <dgm:cxn modelId="{B996E4E8-1E00-4CD0-B307-8AE9A84A61E6}" type="presParOf" srcId="{195B4B88-2F9B-4E0D-8E18-F900023C66E3}" destId="{C2D7DE2B-F45A-4B86-A460-E90FA3BFE823}" srcOrd="2" destOrd="0" presId="urn:microsoft.com/office/officeart/2008/layout/CircleAccentTimeline"/>
    <dgm:cxn modelId="{79F1EF91-F990-47EA-93FF-1BC40F599C6D}" type="presParOf" srcId="{53B7C0F6-87F4-470F-B89B-CE5D3A009D8F}" destId="{187BEEC0-8560-463E-A524-DA6D7C98156A}" srcOrd="1" destOrd="0" presId="urn:microsoft.com/office/officeart/2008/layout/CircleAccentTimeline"/>
    <dgm:cxn modelId="{730B8AFA-68D9-48FA-BCE4-0F5820A8E4FE}" type="presParOf" srcId="{53B7C0F6-87F4-470F-B89B-CE5D3A009D8F}" destId="{DCE9B3E5-38E0-4207-B032-A88C38BB8E71}" srcOrd="2" destOrd="0" presId="urn:microsoft.com/office/officeart/2008/layout/CircleAccentTimeline"/>
    <dgm:cxn modelId="{0C769B82-C53B-4CA6-94E8-437C8DA82BF6}" type="presParOf" srcId="{53B7C0F6-87F4-470F-B89B-CE5D3A009D8F}" destId="{161E558D-9871-41D8-8492-B1012D809D1E}" srcOrd="3" destOrd="0" presId="urn:microsoft.com/office/officeart/2008/layout/CircleAccentTimeline"/>
    <dgm:cxn modelId="{BEA1C12E-4E46-4F1B-AE2A-4395948B5AFA}" type="presParOf" srcId="{53B7C0F6-87F4-470F-B89B-CE5D3A009D8F}" destId="{524FAF46-568F-485A-BFBA-F47908AC3AA5}" srcOrd="4" destOrd="0" presId="urn:microsoft.com/office/officeart/2008/layout/CircleAccentTimeline"/>
    <dgm:cxn modelId="{4433ADEB-F9BC-4DC8-B481-CBC9956F4A59}" type="presParOf" srcId="{524FAF46-568F-485A-BFBA-F47908AC3AA5}" destId="{3D0D730A-A309-41C9-8DC2-3453F8951AAB}" srcOrd="0" destOrd="0" presId="urn:microsoft.com/office/officeart/2008/layout/CircleAccentTimeline"/>
    <dgm:cxn modelId="{CC995A04-13DB-425C-BB20-B42A6F119C84}" type="presParOf" srcId="{524FAF46-568F-485A-BFBA-F47908AC3AA5}" destId="{ABC37245-DFF3-4D0C-906C-9ABC5D86153E}" srcOrd="1" destOrd="0" presId="urn:microsoft.com/office/officeart/2008/layout/CircleAccentTimeline"/>
    <dgm:cxn modelId="{4486DB9D-8142-4F6B-AAB7-9CDEE5C22DA8}" type="presParOf" srcId="{524FAF46-568F-485A-BFBA-F47908AC3AA5}" destId="{2E1A3BBB-1A6E-4B6C-8158-05D4C1F56D35}" srcOrd="2" destOrd="0" presId="urn:microsoft.com/office/officeart/2008/layout/CircleAccentTimeline"/>
    <dgm:cxn modelId="{DA9490BF-8A13-48EE-82AB-E82A67CF17A3}" type="presParOf" srcId="{53B7C0F6-87F4-470F-B89B-CE5D3A009D8F}" destId="{76008E81-1B5D-47F4-BB52-4221440CE56A}" srcOrd="5" destOrd="0" presId="urn:microsoft.com/office/officeart/2008/layout/CircleAccentTimeline"/>
    <dgm:cxn modelId="{A31D8BBE-E969-4852-996F-6DB0B779904C}" type="presParOf" srcId="{53B7C0F6-87F4-470F-B89B-CE5D3A009D8F}" destId="{18FE8BB3-9CC0-4A7F-BABF-66ADC2409985}" srcOrd="6" destOrd="0" presId="urn:microsoft.com/office/officeart/2008/layout/CircleAccentTimeline"/>
    <dgm:cxn modelId="{048CB4D2-B62D-42A0-9EEE-2B606800165A}" type="presParOf" srcId="{53B7C0F6-87F4-470F-B89B-CE5D3A009D8F}" destId="{1BE5CED7-4889-4CE5-8D85-719315652431}" srcOrd="7" destOrd="0" presId="urn:microsoft.com/office/officeart/2008/layout/CircleAccentTimeline"/>
    <dgm:cxn modelId="{7A0BAB08-B83B-4582-AF42-08F1FC4B5DE5}" type="presParOf" srcId="{53B7C0F6-87F4-470F-B89B-CE5D3A009D8F}" destId="{3E710051-7235-4B1C-B434-63AE76B1809D}" srcOrd="8" destOrd="0" presId="urn:microsoft.com/office/officeart/2008/layout/CircleAccentTimeline"/>
    <dgm:cxn modelId="{DB6CDD05-84AA-47E8-AF92-61E2DB3CE8CD}" type="presParOf" srcId="{3E710051-7235-4B1C-B434-63AE76B1809D}" destId="{3666F23E-1CFE-4266-ABB1-31436B55877D}" srcOrd="0" destOrd="0" presId="urn:microsoft.com/office/officeart/2008/layout/CircleAccentTimeline"/>
    <dgm:cxn modelId="{BB652245-950D-489F-9DF5-E617D5EB8CF9}" type="presParOf" srcId="{3E710051-7235-4B1C-B434-63AE76B1809D}" destId="{CBDAF1F6-5BB1-454A-B6D7-7ECAD8E31D67}" srcOrd="1" destOrd="0" presId="urn:microsoft.com/office/officeart/2008/layout/CircleAccentTimeline"/>
    <dgm:cxn modelId="{5AE262BC-4B86-478F-98C6-8AC135CB9885}" type="presParOf" srcId="{3E710051-7235-4B1C-B434-63AE76B1809D}" destId="{5E16E9C6-5674-440B-B7F7-16A53B5433CB}" srcOrd="2" destOrd="0" presId="urn:microsoft.com/office/officeart/2008/layout/CircleAccentTimeline"/>
    <dgm:cxn modelId="{F146827D-B2A6-4B26-B109-836AA8F534D7}" type="presParOf" srcId="{53B7C0F6-87F4-470F-B89B-CE5D3A009D8F}" destId="{73669E0C-9C6B-4D14-9A79-A8CD21B3A103}" srcOrd="9" destOrd="0" presId="urn:microsoft.com/office/officeart/2008/layout/CircleAccentTimeline"/>
    <dgm:cxn modelId="{85B76F7F-AEA7-4379-946E-CB30BF423CEF}" type="presParOf" srcId="{53B7C0F6-87F4-470F-B89B-CE5D3A009D8F}" destId="{F2EFB271-F050-4430-8941-237C474BAD29}" srcOrd="10" destOrd="0" presId="urn:microsoft.com/office/officeart/2008/layout/CircleAccentTimeline"/>
    <dgm:cxn modelId="{2F87806F-FF99-4088-AEBB-C88A0FAED886}" type="presParOf" srcId="{53B7C0F6-87F4-470F-B89B-CE5D3A009D8F}" destId="{0B55B586-FF71-41E4-BA52-E0298FA62FF3}" srcOrd="11" destOrd="0" presId="urn:microsoft.com/office/officeart/2008/layout/CircleAccentTimeline"/>
    <dgm:cxn modelId="{A5489841-11DC-4187-BE0D-21EA0E9565F6}" type="presParOf" srcId="{53B7C0F6-87F4-470F-B89B-CE5D3A009D8F}" destId="{3FBF52DA-FA02-4976-B10C-DA6F6B3A18F6}" srcOrd="12" destOrd="0" presId="urn:microsoft.com/office/officeart/2008/layout/CircleAccentTimeline"/>
    <dgm:cxn modelId="{988AAEF7-574F-40CB-9961-3CB2E3B82E14}" type="presParOf" srcId="{3FBF52DA-FA02-4976-B10C-DA6F6B3A18F6}" destId="{0B4E7521-4F03-4CAC-B4B0-53FE5EF7F64E}" srcOrd="0" destOrd="0" presId="urn:microsoft.com/office/officeart/2008/layout/CircleAccentTimeline"/>
    <dgm:cxn modelId="{58C7F3D8-3DCB-4156-B6E3-F5656638751D}" type="presParOf" srcId="{3FBF52DA-FA02-4976-B10C-DA6F6B3A18F6}" destId="{80FBF396-6D6E-4D2D-9244-B2A6F36F1BE1}" srcOrd="1" destOrd="0" presId="urn:microsoft.com/office/officeart/2008/layout/CircleAccentTimeline"/>
    <dgm:cxn modelId="{5B31C63C-F5AF-40C5-BB15-BD10B28AA9B3}" type="presParOf" srcId="{3FBF52DA-FA02-4976-B10C-DA6F6B3A18F6}" destId="{A2A1D3B1-7ACA-4D9F-8653-8C36C80FEF95}" srcOrd="2" destOrd="0" presId="urn:microsoft.com/office/officeart/2008/layout/CircleAccentTimeline"/>
    <dgm:cxn modelId="{9C88F81F-CBFF-4419-AED9-A46C80C8FAC7}" type="presParOf" srcId="{53B7C0F6-87F4-470F-B89B-CE5D3A009D8F}" destId="{61AC1818-236E-474C-A3B4-A366BCAD54E0}" srcOrd="13" destOrd="0" presId="urn:microsoft.com/office/officeart/2008/layout/CircleAccentTimeline"/>
    <dgm:cxn modelId="{FB5AFA05-E67C-4F4A-9B46-241F5410AF41}" type="presParOf" srcId="{53B7C0F6-87F4-470F-B89B-CE5D3A009D8F}" destId="{5FF6FFE1-05CF-4103-B972-2C0F204417AE}" srcOrd="14" destOrd="0" presId="urn:microsoft.com/office/officeart/2008/layout/CircleAccentTimeline"/>
    <dgm:cxn modelId="{9F198126-1B14-492F-ABF5-7A5676C7E9C0}" type="presParOf" srcId="{53B7C0F6-87F4-470F-B89B-CE5D3A009D8F}" destId="{E9FD971A-3230-40A8-B128-F9002AF68E12}" srcOrd="15" destOrd="0" presId="urn:microsoft.com/office/officeart/2008/layout/CircleAccentTimeline"/>
    <dgm:cxn modelId="{0C5F1257-D398-4343-90B1-999F52C60E10}" type="presParOf" srcId="{53B7C0F6-87F4-470F-B89B-CE5D3A009D8F}" destId="{C528BFD0-AD9B-4121-9924-D1C4748B6B14}" srcOrd="16" destOrd="0" presId="urn:microsoft.com/office/officeart/2008/layout/CircleAccentTimeline"/>
    <dgm:cxn modelId="{3D323C16-9FE4-45C8-9CF6-8BD8DF0ABB36}" type="presParOf" srcId="{C528BFD0-AD9B-4121-9924-D1C4748B6B14}" destId="{49B21D31-B5F6-4D91-819F-6DF747FB2602}" srcOrd="0" destOrd="0" presId="urn:microsoft.com/office/officeart/2008/layout/CircleAccentTimeline"/>
    <dgm:cxn modelId="{291FD818-482A-4B3C-B01F-60936AF51E98}" type="presParOf" srcId="{C528BFD0-AD9B-4121-9924-D1C4748B6B14}" destId="{3C8E8D20-C3B7-4AC7-B3AB-A9BBCC314135}" srcOrd="1" destOrd="0" presId="urn:microsoft.com/office/officeart/2008/layout/CircleAccentTimeline"/>
    <dgm:cxn modelId="{C866BF47-883D-4511-A97B-B4DAEEFA91D6}" type="presParOf" srcId="{C528BFD0-AD9B-4121-9924-D1C4748B6B14}" destId="{0EBA5F97-E347-4491-A065-33E829E815A8}" srcOrd="2" destOrd="0" presId="urn:microsoft.com/office/officeart/2008/layout/CircleAccentTimeline"/>
    <dgm:cxn modelId="{2F0E84EC-3271-4AEB-AD3C-B155146DA4F3}" type="presParOf" srcId="{53B7C0F6-87F4-470F-B89B-CE5D3A009D8F}" destId="{0AC3F241-49C9-43E7-BE54-D4354D9377E9}" srcOrd="17" destOrd="0" presId="urn:microsoft.com/office/officeart/2008/layout/CircleAccentTimeline"/>
    <dgm:cxn modelId="{1AF91F5E-EB67-465E-B96B-38746E605C7A}" type="presParOf" srcId="{53B7C0F6-87F4-470F-B89B-CE5D3A009D8F}" destId="{8AF4F8FB-A961-467A-9C69-C3E413AA3C45}" srcOrd="18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E09B6CD-34A9-40ED-9E34-970621E26B03}" type="doc">
      <dgm:prSet loTypeId="urn:microsoft.com/office/officeart/2008/layout/CircleAccentTimeline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001"/>
        </a:p>
      </dgm:t>
    </dgm:pt>
    <dgm:pt modelId="{E73F8C30-47AA-4C68-BD27-8B9E187CBF1A}">
      <dgm:prSet phldrT="[Text]"/>
      <dgm:spPr/>
      <dgm:t>
        <a:bodyPr/>
        <a:lstStyle/>
        <a:p>
          <a:r>
            <a:rPr lang="en-US" dirty="0"/>
            <a:t>Open-Source Hardware</a:t>
          </a:r>
          <a:endParaRPr lang="en-001" dirty="0"/>
        </a:p>
      </dgm:t>
    </dgm:pt>
    <dgm:pt modelId="{ABD49701-11B7-40F1-A909-216705CDBC4C}" type="parTrans" cxnId="{1379600C-1B8B-4AE1-BA9A-60EF545597EF}">
      <dgm:prSet/>
      <dgm:spPr/>
      <dgm:t>
        <a:bodyPr/>
        <a:lstStyle/>
        <a:p>
          <a:endParaRPr lang="en-001"/>
        </a:p>
      </dgm:t>
    </dgm:pt>
    <dgm:pt modelId="{A1272F18-EAA4-473A-A840-8D31887B8FFF}" type="sibTrans" cxnId="{1379600C-1B8B-4AE1-BA9A-60EF545597EF}">
      <dgm:prSet/>
      <dgm:spPr/>
      <dgm:t>
        <a:bodyPr/>
        <a:lstStyle/>
        <a:p>
          <a:endParaRPr lang="en-001"/>
        </a:p>
      </dgm:t>
    </dgm:pt>
    <dgm:pt modelId="{FA7AB3EE-B242-4E01-8C01-9F0354DECC94}">
      <dgm:prSet phldrT="[Text]"/>
      <dgm:spPr/>
      <dgm:t>
        <a:bodyPr/>
        <a:lstStyle/>
        <a:p>
          <a:r>
            <a:rPr lang="en-US" dirty="0"/>
            <a:t>2000</a:t>
          </a:r>
          <a:br>
            <a:rPr lang="en-US" dirty="0"/>
          </a:br>
          <a:r>
            <a:rPr lang="en-US" dirty="0" err="1"/>
            <a:t>FreeIO</a:t>
          </a:r>
          <a:endParaRPr lang="en-001" dirty="0"/>
        </a:p>
      </dgm:t>
    </dgm:pt>
    <dgm:pt modelId="{D812318C-5275-4BFF-8E72-15D43F23DECF}" type="sibTrans" cxnId="{0D54DAA2-717C-4492-A49A-A1F1B36C3969}">
      <dgm:prSet/>
      <dgm:spPr/>
      <dgm:t>
        <a:bodyPr/>
        <a:lstStyle/>
        <a:p>
          <a:endParaRPr lang="en-001"/>
        </a:p>
      </dgm:t>
    </dgm:pt>
    <dgm:pt modelId="{3816092D-5594-4090-ADB1-5654C4592BBC}" type="parTrans" cxnId="{0D54DAA2-717C-4492-A49A-A1F1B36C3969}">
      <dgm:prSet/>
      <dgm:spPr/>
      <dgm:t>
        <a:bodyPr/>
        <a:lstStyle/>
        <a:p>
          <a:endParaRPr lang="en-001"/>
        </a:p>
      </dgm:t>
    </dgm:pt>
    <dgm:pt modelId="{FDE65A3C-C5DD-43B8-80F9-34E8F225D5F9}">
      <dgm:prSet phldrT="[Text]"/>
      <dgm:spPr/>
      <dgm:t>
        <a:bodyPr/>
        <a:lstStyle/>
        <a:p>
          <a:r>
            <a:rPr lang="en-US" dirty="0"/>
            <a:t>2007</a:t>
          </a:r>
          <a:br>
            <a:rPr lang="en-US" dirty="0"/>
          </a:br>
          <a:r>
            <a:rPr lang="en-US" dirty="0">
              <a:hlinkClick xmlns:r="http://schemas.openxmlformats.org/officeDocument/2006/relationships" r:id="rId1"/>
            </a:rPr>
            <a:t>TAPR OHL</a:t>
          </a:r>
          <a:endParaRPr lang="en-001" dirty="0"/>
        </a:p>
      </dgm:t>
    </dgm:pt>
    <dgm:pt modelId="{B20DBB00-88BF-43FD-8EC2-DD9745AAD1FC}" type="sibTrans" cxnId="{CBC2A6B6-4F9A-46E6-86A2-CFC004DDADC6}">
      <dgm:prSet/>
      <dgm:spPr/>
      <dgm:t>
        <a:bodyPr/>
        <a:lstStyle/>
        <a:p>
          <a:endParaRPr lang="en-001"/>
        </a:p>
      </dgm:t>
    </dgm:pt>
    <dgm:pt modelId="{FAD0F4F3-17A8-4E41-9C72-DBCC08494355}" type="parTrans" cxnId="{CBC2A6B6-4F9A-46E6-86A2-CFC004DDADC6}">
      <dgm:prSet/>
      <dgm:spPr/>
      <dgm:t>
        <a:bodyPr/>
        <a:lstStyle/>
        <a:p>
          <a:endParaRPr lang="en-001"/>
        </a:p>
      </dgm:t>
    </dgm:pt>
    <dgm:pt modelId="{A367814A-CD6A-4BE6-BD61-5EF5A6E2513E}">
      <dgm:prSet phldrT="[Text]"/>
      <dgm:spPr/>
      <dgm:t>
        <a:bodyPr/>
        <a:lstStyle/>
        <a:p>
          <a:r>
            <a:rPr lang="en-US" dirty="0"/>
            <a:t>2011</a:t>
          </a:r>
          <a:br>
            <a:rPr lang="en-US" dirty="0"/>
          </a:br>
          <a:r>
            <a:rPr lang="en-US" dirty="0">
              <a:hlinkClick xmlns:r="http://schemas.openxmlformats.org/officeDocument/2006/relationships" r:id="rId2"/>
            </a:rPr>
            <a:t>CERN OHL</a:t>
          </a:r>
          <a:endParaRPr lang="en-001" dirty="0"/>
        </a:p>
      </dgm:t>
    </dgm:pt>
    <dgm:pt modelId="{13347D08-4409-4943-8321-90C41B3E0313}" type="sibTrans" cxnId="{1DCCCF0D-1A96-49C0-ADD6-F9EDB2187C18}">
      <dgm:prSet/>
      <dgm:spPr/>
      <dgm:t>
        <a:bodyPr/>
        <a:lstStyle/>
        <a:p>
          <a:endParaRPr lang="en-001"/>
        </a:p>
      </dgm:t>
    </dgm:pt>
    <dgm:pt modelId="{4E412A9C-29DB-4542-B4C7-E75017427CFD}" type="parTrans" cxnId="{1DCCCF0D-1A96-49C0-ADD6-F9EDB2187C18}">
      <dgm:prSet/>
      <dgm:spPr/>
      <dgm:t>
        <a:bodyPr/>
        <a:lstStyle/>
        <a:p>
          <a:endParaRPr lang="en-001"/>
        </a:p>
      </dgm:t>
    </dgm:pt>
    <dgm:pt modelId="{4CDA86E4-3620-46A7-A20B-1F5AD5EEEF47}">
      <dgm:prSet phldrT="[Text]"/>
      <dgm:spPr/>
      <dgm:t>
        <a:bodyPr/>
        <a:lstStyle/>
        <a:p>
          <a:r>
            <a:rPr lang="en-US" dirty="0"/>
            <a:t>2012</a:t>
          </a:r>
          <a:br>
            <a:rPr lang="en-US" dirty="0"/>
          </a:br>
          <a:r>
            <a:rPr lang="en-US" dirty="0">
              <a:hlinkClick xmlns:r="http://schemas.openxmlformats.org/officeDocument/2006/relationships" r:id="rId3"/>
            </a:rPr>
            <a:t>OSHWA</a:t>
          </a:r>
          <a:endParaRPr lang="en-001" dirty="0"/>
        </a:p>
      </dgm:t>
    </dgm:pt>
    <dgm:pt modelId="{B74CD996-A0D8-4B13-8F39-C952E3CADF33}" type="sibTrans" cxnId="{03405FE3-F350-4B0A-B143-DEA4FB118867}">
      <dgm:prSet/>
      <dgm:spPr/>
      <dgm:t>
        <a:bodyPr/>
        <a:lstStyle/>
        <a:p>
          <a:endParaRPr lang="en-001"/>
        </a:p>
      </dgm:t>
    </dgm:pt>
    <dgm:pt modelId="{47CE6435-DBED-438E-B5C0-86E5FBAE454D}" type="parTrans" cxnId="{03405FE3-F350-4B0A-B143-DEA4FB118867}">
      <dgm:prSet/>
      <dgm:spPr/>
      <dgm:t>
        <a:bodyPr/>
        <a:lstStyle/>
        <a:p>
          <a:endParaRPr lang="en-001"/>
        </a:p>
      </dgm:t>
    </dgm:pt>
    <dgm:pt modelId="{53B7C0F6-87F4-470F-B89B-CE5D3A009D8F}" type="pres">
      <dgm:prSet presAssocID="{6E09B6CD-34A9-40ED-9E34-970621E26B03}" presName="Name0" presStyleCnt="0">
        <dgm:presLayoutVars>
          <dgm:dir/>
        </dgm:presLayoutVars>
      </dgm:prSet>
      <dgm:spPr/>
    </dgm:pt>
    <dgm:pt modelId="{8EA2EA8A-4A0F-4B0C-A021-8EE10F9774AC}" type="pres">
      <dgm:prSet presAssocID="{E73F8C30-47AA-4C68-BD27-8B9E187CBF1A}" presName="parComposite" presStyleCnt="0"/>
      <dgm:spPr/>
    </dgm:pt>
    <dgm:pt modelId="{1D7E28D1-6D6C-4DE2-B281-AD1B240D81E9}" type="pres">
      <dgm:prSet presAssocID="{E73F8C30-47AA-4C68-BD27-8B9E187CBF1A}" presName="parBigCircle" presStyleLbl="node0" presStyleIdx="0" presStyleCnt="2"/>
      <dgm:spPr/>
    </dgm:pt>
    <dgm:pt modelId="{13991452-C3C3-4E11-8C1C-FEA949DDC4B7}" type="pres">
      <dgm:prSet presAssocID="{E73F8C30-47AA-4C68-BD27-8B9E187CBF1A}" presName="parTx" presStyleLbl="revTx" presStyleIdx="0" presStyleCnt="8"/>
      <dgm:spPr/>
    </dgm:pt>
    <dgm:pt modelId="{C4CB1864-9944-4C00-885D-D68FC03CABC7}" type="pres">
      <dgm:prSet presAssocID="{E73F8C30-47AA-4C68-BD27-8B9E187CBF1A}" presName="bSpace" presStyleCnt="0"/>
      <dgm:spPr/>
    </dgm:pt>
    <dgm:pt modelId="{5AF6846E-3A27-4ACB-A859-F0C3F0D04E02}" type="pres">
      <dgm:prSet presAssocID="{E73F8C30-47AA-4C68-BD27-8B9E187CBF1A}" presName="parBackupNorm" presStyleCnt="0"/>
      <dgm:spPr/>
    </dgm:pt>
    <dgm:pt modelId="{0017998A-B02B-4E2F-9AC9-3EB9CE45A82B}" type="pres">
      <dgm:prSet presAssocID="{A1272F18-EAA4-473A-A840-8D31887B8FFF}" presName="parSpace" presStyleCnt="0"/>
      <dgm:spPr/>
    </dgm:pt>
    <dgm:pt modelId="{4CC8A8D0-6ADE-409C-8A26-84EE2DA304CF}" type="pres">
      <dgm:prSet presAssocID="{FA7AB3EE-B242-4E01-8C01-9F0354DECC94}" presName="desBackupLeftNorm" presStyleCnt="0"/>
      <dgm:spPr/>
    </dgm:pt>
    <dgm:pt modelId="{4FC961F8-8CFB-4824-9BBB-9A5727E570E5}" type="pres">
      <dgm:prSet presAssocID="{FA7AB3EE-B242-4E01-8C01-9F0354DECC94}" presName="desComposite" presStyleCnt="0"/>
      <dgm:spPr/>
    </dgm:pt>
    <dgm:pt modelId="{5049FF2E-90F4-4D40-AE81-DB9DA843BE19}" type="pres">
      <dgm:prSet presAssocID="{FA7AB3EE-B242-4E01-8C01-9F0354DECC94}" presName="desCircle" presStyleLbl="node1" presStyleIdx="0" presStyleCnt="3"/>
      <dgm:spPr/>
    </dgm:pt>
    <dgm:pt modelId="{368CF2C4-9042-4A49-9DA4-1CD65CC5C4A4}" type="pres">
      <dgm:prSet presAssocID="{FA7AB3EE-B242-4E01-8C01-9F0354DECC94}" presName="chTx" presStyleLbl="revTx" presStyleIdx="1" presStyleCnt="8"/>
      <dgm:spPr/>
    </dgm:pt>
    <dgm:pt modelId="{60AC15D6-0197-4594-8140-36C8AC75D6D7}" type="pres">
      <dgm:prSet presAssocID="{FA7AB3EE-B242-4E01-8C01-9F0354DECC94}" presName="desTx" presStyleLbl="revTx" presStyleIdx="2" presStyleCnt="8">
        <dgm:presLayoutVars>
          <dgm:bulletEnabled val="1"/>
        </dgm:presLayoutVars>
      </dgm:prSet>
      <dgm:spPr/>
    </dgm:pt>
    <dgm:pt modelId="{AFFA7541-8FD6-43F5-AA6D-B63DDDC0332A}" type="pres">
      <dgm:prSet presAssocID="{FA7AB3EE-B242-4E01-8C01-9F0354DECC94}" presName="desBackupRightNorm" presStyleCnt="0"/>
      <dgm:spPr/>
    </dgm:pt>
    <dgm:pt modelId="{13D492AC-633C-4EB8-A542-D737CA377C47}" type="pres">
      <dgm:prSet presAssocID="{D812318C-5275-4BFF-8E72-15D43F23DECF}" presName="desSpace" presStyleCnt="0"/>
      <dgm:spPr/>
    </dgm:pt>
    <dgm:pt modelId="{1E602DF2-F09F-44A9-A17D-34602490EE46}" type="pres">
      <dgm:prSet presAssocID="{FDE65A3C-C5DD-43B8-80F9-34E8F225D5F9}" presName="desBackupLeftNorm" presStyleCnt="0"/>
      <dgm:spPr/>
    </dgm:pt>
    <dgm:pt modelId="{F7D1D4CC-C969-4A31-A1DB-27F40C96369A}" type="pres">
      <dgm:prSet presAssocID="{FDE65A3C-C5DD-43B8-80F9-34E8F225D5F9}" presName="desComposite" presStyleCnt="0"/>
      <dgm:spPr/>
    </dgm:pt>
    <dgm:pt modelId="{4D068A93-B12F-461C-A977-607DEF0884E6}" type="pres">
      <dgm:prSet presAssocID="{FDE65A3C-C5DD-43B8-80F9-34E8F225D5F9}" presName="desCircle" presStyleLbl="node1" presStyleIdx="1" presStyleCnt="3"/>
      <dgm:spPr/>
    </dgm:pt>
    <dgm:pt modelId="{4AFC83BD-B68C-4750-9B8E-C9EC862C3A6A}" type="pres">
      <dgm:prSet presAssocID="{FDE65A3C-C5DD-43B8-80F9-34E8F225D5F9}" presName="chTx" presStyleLbl="revTx" presStyleIdx="3" presStyleCnt="8"/>
      <dgm:spPr/>
    </dgm:pt>
    <dgm:pt modelId="{311D29C4-828A-41A4-B928-B3B2D04B45BC}" type="pres">
      <dgm:prSet presAssocID="{FDE65A3C-C5DD-43B8-80F9-34E8F225D5F9}" presName="desTx" presStyleLbl="revTx" presStyleIdx="4" presStyleCnt="8">
        <dgm:presLayoutVars>
          <dgm:bulletEnabled val="1"/>
        </dgm:presLayoutVars>
      </dgm:prSet>
      <dgm:spPr/>
    </dgm:pt>
    <dgm:pt modelId="{B6A38977-66C8-4225-906F-901EEA19A788}" type="pres">
      <dgm:prSet presAssocID="{FDE65A3C-C5DD-43B8-80F9-34E8F225D5F9}" presName="desBackupRightNorm" presStyleCnt="0"/>
      <dgm:spPr/>
    </dgm:pt>
    <dgm:pt modelId="{CD365440-8F71-4F5C-89F7-5FA7D1911185}" type="pres">
      <dgm:prSet presAssocID="{B20DBB00-88BF-43FD-8EC2-DD9745AAD1FC}" presName="desSpace" presStyleCnt="0"/>
      <dgm:spPr/>
    </dgm:pt>
    <dgm:pt modelId="{892724C9-3DCD-418D-8EF6-DB8777C767AE}" type="pres">
      <dgm:prSet presAssocID="{A367814A-CD6A-4BE6-BD61-5EF5A6E2513E}" presName="desBackupLeftNorm" presStyleCnt="0"/>
      <dgm:spPr/>
    </dgm:pt>
    <dgm:pt modelId="{7A754EF6-DCD6-42F9-A093-061C1458455F}" type="pres">
      <dgm:prSet presAssocID="{A367814A-CD6A-4BE6-BD61-5EF5A6E2513E}" presName="desComposite" presStyleCnt="0"/>
      <dgm:spPr/>
    </dgm:pt>
    <dgm:pt modelId="{6ED8F587-1F68-43C2-B767-F2A5FF43F82A}" type="pres">
      <dgm:prSet presAssocID="{A367814A-CD6A-4BE6-BD61-5EF5A6E2513E}" presName="desCircle" presStyleLbl="node1" presStyleIdx="2" presStyleCnt="3"/>
      <dgm:spPr/>
    </dgm:pt>
    <dgm:pt modelId="{332BD1E6-1ABA-4018-BAA3-706C409CCBF2}" type="pres">
      <dgm:prSet presAssocID="{A367814A-CD6A-4BE6-BD61-5EF5A6E2513E}" presName="chTx" presStyleLbl="revTx" presStyleIdx="5" presStyleCnt="8"/>
      <dgm:spPr/>
    </dgm:pt>
    <dgm:pt modelId="{B778815A-47D5-4AC0-ADC0-263F49635936}" type="pres">
      <dgm:prSet presAssocID="{A367814A-CD6A-4BE6-BD61-5EF5A6E2513E}" presName="desTx" presStyleLbl="revTx" presStyleIdx="6" presStyleCnt="8">
        <dgm:presLayoutVars>
          <dgm:bulletEnabled val="1"/>
        </dgm:presLayoutVars>
      </dgm:prSet>
      <dgm:spPr/>
    </dgm:pt>
    <dgm:pt modelId="{6BF70153-5353-4337-9484-B53834DDFA07}" type="pres">
      <dgm:prSet presAssocID="{A367814A-CD6A-4BE6-BD61-5EF5A6E2513E}" presName="desBackupRightNorm" presStyleCnt="0"/>
      <dgm:spPr/>
    </dgm:pt>
    <dgm:pt modelId="{3199D470-383C-41F8-9442-3353F5392BBA}" type="pres">
      <dgm:prSet presAssocID="{13347D08-4409-4943-8321-90C41B3E0313}" presName="desSpace" presStyleCnt="0"/>
      <dgm:spPr/>
    </dgm:pt>
    <dgm:pt modelId="{2525D683-4DB4-4A55-BF5F-ADA3EA7A6652}" type="pres">
      <dgm:prSet presAssocID="{4CDA86E4-3620-46A7-A20B-1F5AD5EEEF47}" presName="parComposite" presStyleCnt="0"/>
      <dgm:spPr/>
    </dgm:pt>
    <dgm:pt modelId="{3EB46F65-26F3-4C52-9ED6-30FBC021562D}" type="pres">
      <dgm:prSet presAssocID="{4CDA86E4-3620-46A7-A20B-1F5AD5EEEF47}" presName="parBigCircle" presStyleLbl="node0" presStyleIdx="1" presStyleCnt="2"/>
      <dgm:spPr/>
    </dgm:pt>
    <dgm:pt modelId="{D417C4F8-BD78-4BA0-9648-94D7F850294F}" type="pres">
      <dgm:prSet presAssocID="{4CDA86E4-3620-46A7-A20B-1F5AD5EEEF47}" presName="parTx" presStyleLbl="revTx" presStyleIdx="7" presStyleCnt="8"/>
      <dgm:spPr/>
    </dgm:pt>
    <dgm:pt modelId="{ABA104D5-FE98-457A-AA37-1E079805EA0E}" type="pres">
      <dgm:prSet presAssocID="{4CDA86E4-3620-46A7-A20B-1F5AD5EEEF47}" presName="bSpace" presStyleCnt="0"/>
      <dgm:spPr/>
    </dgm:pt>
    <dgm:pt modelId="{0532F4B7-356F-4924-AB64-CBDDF45A1C64}" type="pres">
      <dgm:prSet presAssocID="{4CDA86E4-3620-46A7-A20B-1F5AD5EEEF47}" presName="parBackupNorm" presStyleCnt="0"/>
      <dgm:spPr/>
    </dgm:pt>
    <dgm:pt modelId="{8A61828F-7AE1-4C31-A7C2-6FA091B32260}" type="pres">
      <dgm:prSet presAssocID="{B74CD996-A0D8-4B13-8F39-C952E3CADF33}" presName="parSpace" presStyleCnt="0"/>
      <dgm:spPr/>
    </dgm:pt>
  </dgm:ptLst>
  <dgm:cxnLst>
    <dgm:cxn modelId="{1379600C-1B8B-4AE1-BA9A-60EF545597EF}" srcId="{6E09B6CD-34A9-40ED-9E34-970621E26B03}" destId="{E73F8C30-47AA-4C68-BD27-8B9E187CBF1A}" srcOrd="0" destOrd="0" parTransId="{ABD49701-11B7-40F1-A909-216705CDBC4C}" sibTransId="{A1272F18-EAA4-473A-A840-8D31887B8FFF}"/>
    <dgm:cxn modelId="{1DCCCF0D-1A96-49C0-ADD6-F9EDB2187C18}" srcId="{E73F8C30-47AA-4C68-BD27-8B9E187CBF1A}" destId="{A367814A-CD6A-4BE6-BD61-5EF5A6E2513E}" srcOrd="2" destOrd="0" parTransId="{4E412A9C-29DB-4542-B4C7-E75017427CFD}" sibTransId="{13347D08-4409-4943-8321-90C41B3E0313}"/>
    <dgm:cxn modelId="{D40EC310-94A8-4C4E-B448-98C6FEE17FFF}" type="presOf" srcId="{E73F8C30-47AA-4C68-BD27-8B9E187CBF1A}" destId="{13991452-C3C3-4E11-8C1C-FEA949DDC4B7}" srcOrd="0" destOrd="0" presId="urn:microsoft.com/office/officeart/2008/layout/CircleAccentTimeline"/>
    <dgm:cxn modelId="{87F17E30-5DBD-47CC-8687-42699507AA20}" type="presOf" srcId="{6E09B6CD-34A9-40ED-9E34-970621E26B03}" destId="{53B7C0F6-87F4-470F-B89B-CE5D3A009D8F}" srcOrd="0" destOrd="0" presId="urn:microsoft.com/office/officeart/2008/layout/CircleAccentTimeline"/>
    <dgm:cxn modelId="{B6DFE377-CA61-46A7-9540-63B8503E3E8E}" type="presOf" srcId="{A367814A-CD6A-4BE6-BD61-5EF5A6E2513E}" destId="{332BD1E6-1ABA-4018-BAA3-706C409CCBF2}" srcOrd="0" destOrd="0" presId="urn:microsoft.com/office/officeart/2008/layout/CircleAccentTimeline"/>
    <dgm:cxn modelId="{8CAE5888-6421-496D-844F-552CDA168666}" type="presOf" srcId="{4CDA86E4-3620-46A7-A20B-1F5AD5EEEF47}" destId="{D417C4F8-BD78-4BA0-9648-94D7F850294F}" srcOrd="0" destOrd="0" presId="urn:microsoft.com/office/officeart/2008/layout/CircleAccentTimeline"/>
    <dgm:cxn modelId="{0D54DAA2-717C-4492-A49A-A1F1B36C3969}" srcId="{E73F8C30-47AA-4C68-BD27-8B9E187CBF1A}" destId="{FA7AB3EE-B242-4E01-8C01-9F0354DECC94}" srcOrd="0" destOrd="0" parTransId="{3816092D-5594-4090-ADB1-5654C4592BBC}" sibTransId="{D812318C-5275-4BFF-8E72-15D43F23DECF}"/>
    <dgm:cxn modelId="{8256FFA9-EE52-4B2A-96E3-D6AF4DA7DCE8}" type="presOf" srcId="{FDE65A3C-C5DD-43B8-80F9-34E8F225D5F9}" destId="{4AFC83BD-B68C-4750-9B8E-C9EC862C3A6A}" srcOrd="0" destOrd="0" presId="urn:microsoft.com/office/officeart/2008/layout/CircleAccentTimeline"/>
    <dgm:cxn modelId="{CBC2A6B6-4F9A-46E6-86A2-CFC004DDADC6}" srcId="{E73F8C30-47AA-4C68-BD27-8B9E187CBF1A}" destId="{FDE65A3C-C5DD-43B8-80F9-34E8F225D5F9}" srcOrd="1" destOrd="0" parTransId="{FAD0F4F3-17A8-4E41-9C72-DBCC08494355}" sibTransId="{B20DBB00-88BF-43FD-8EC2-DD9745AAD1FC}"/>
    <dgm:cxn modelId="{03405FE3-F350-4B0A-B143-DEA4FB118867}" srcId="{6E09B6CD-34A9-40ED-9E34-970621E26B03}" destId="{4CDA86E4-3620-46A7-A20B-1F5AD5EEEF47}" srcOrd="1" destOrd="0" parTransId="{47CE6435-DBED-438E-B5C0-86E5FBAE454D}" sibTransId="{B74CD996-A0D8-4B13-8F39-C952E3CADF33}"/>
    <dgm:cxn modelId="{4BC8B4E8-FB93-4CF0-9903-0C240FF8ADED}" type="presOf" srcId="{FA7AB3EE-B242-4E01-8C01-9F0354DECC94}" destId="{368CF2C4-9042-4A49-9DA4-1CD65CC5C4A4}" srcOrd="0" destOrd="0" presId="urn:microsoft.com/office/officeart/2008/layout/CircleAccentTimeline"/>
    <dgm:cxn modelId="{94F27781-A5BB-4635-9726-D718AE00BA31}" type="presParOf" srcId="{53B7C0F6-87F4-470F-B89B-CE5D3A009D8F}" destId="{8EA2EA8A-4A0F-4B0C-A021-8EE10F9774AC}" srcOrd="0" destOrd="0" presId="urn:microsoft.com/office/officeart/2008/layout/CircleAccentTimeline"/>
    <dgm:cxn modelId="{96399303-DA7F-4C66-8021-7BE4CD20CDAC}" type="presParOf" srcId="{8EA2EA8A-4A0F-4B0C-A021-8EE10F9774AC}" destId="{1D7E28D1-6D6C-4DE2-B281-AD1B240D81E9}" srcOrd="0" destOrd="0" presId="urn:microsoft.com/office/officeart/2008/layout/CircleAccentTimeline"/>
    <dgm:cxn modelId="{EA6FDAAA-8FE1-47C7-831B-71CA9F6D9686}" type="presParOf" srcId="{8EA2EA8A-4A0F-4B0C-A021-8EE10F9774AC}" destId="{13991452-C3C3-4E11-8C1C-FEA949DDC4B7}" srcOrd="1" destOrd="0" presId="urn:microsoft.com/office/officeart/2008/layout/CircleAccentTimeline"/>
    <dgm:cxn modelId="{4E563DBB-C722-4455-B4A7-FFF6BC86E55A}" type="presParOf" srcId="{8EA2EA8A-4A0F-4B0C-A021-8EE10F9774AC}" destId="{C4CB1864-9944-4C00-885D-D68FC03CABC7}" srcOrd="2" destOrd="0" presId="urn:microsoft.com/office/officeart/2008/layout/CircleAccentTimeline"/>
    <dgm:cxn modelId="{808E847F-B330-4C48-B335-00C2CEA57B9C}" type="presParOf" srcId="{53B7C0F6-87F4-470F-B89B-CE5D3A009D8F}" destId="{5AF6846E-3A27-4ACB-A859-F0C3F0D04E02}" srcOrd="1" destOrd="0" presId="urn:microsoft.com/office/officeart/2008/layout/CircleAccentTimeline"/>
    <dgm:cxn modelId="{69AD7761-6B82-4125-9CC1-F726102435BD}" type="presParOf" srcId="{53B7C0F6-87F4-470F-B89B-CE5D3A009D8F}" destId="{0017998A-B02B-4E2F-9AC9-3EB9CE45A82B}" srcOrd="2" destOrd="0" presId="urn:microsoft.com/office/officeart/2008/layout/CircleAccentTimeline"/>
    <dgm:cxn modelId="{50675308-29DF-4AE8-ACCF-A42A45EDC02F}" type="presParOf" srcId="{53B7C0F6-87F4-470F-B89B-CE5D3A009D8F}" destId="{4CC8A8D0-6ADE-409C-8A26-84EE2DA304CF}" srcOrd="3" destOrd="0" presId="urn:microsoft.com/office/officeart/2008/layout/CircleAccentTimeline"/>
    <dgm:cxn modelId="{59BBE656-D34C-43C2-AF3E-09C2C9C7FC05}" type="presParOf" srcId="{53B7C0F6-87F4-470F-B89B-CE5D3A009D8F}" destId="{4FC961F8-8CFB-4824-9BBB-9A5727E570E5}" srcOrd="4" destOrd="0" presId="urn:microsoft.com/office/officeart/2008/layout/CircleAccentTimeline"/>
    <dgm:cxn modelId="{2CAD79AE-7EDA-428A-8723-AAB09E00FE9B}" type="presParOf" srcId="{4FC961F8-8CFB-4824-9BBB-9A5727E570E5}" destId="{5049FF2E-90F4-4D40-AE81-DB9DA843BE19}" srcOrd="0" destOrd="0" presId="urn:microsoft.com/office/officeart/2008/layout/CircleAccentTimeline"/>
    <dgm:cxn modelId="{B7E54BEB-6319-4F21-B49D-B9FE3F7C1F78}" type="presParOf" srcId="{4FC961F8-8CFB-4824-9BBB-9A5727E570E5}" destId="{368CF2C4-9042-4A49-9DA4-1CD65CC5C4A4}" srcOrd="1" destOrd="0" presId="urn:microsoft.com/office/officeart/2008/layout/CircleAccentTimeline"/>
    <dgm:cxn modelId="{41612CD8-C93E-42B2-94DC-F9EEA6AB35E5}" type="presParOf" srcId="{4FC961F8-8CFB-4824-9BBB-9A5727E570E5}" destId="{60AC15D6-0197-4594-8140-36C8AC75D6D7}" srcOrd="2" destOrd="0" presId="urn:microsoft.com/office/officeart/2008/layout/CircleAccentTimeline"/>
    <dgm:cxn modelId="{2FDFC8A5-D41A-4A32-BFF1-4DD6084DDB82}" type="presParOf" srcId="{53B7C0F6-87F4-470F-B89B-CE5D3A009D8F}" destId="{AFFA7541-8FD6-43F5-AA6D-B63DDDC0332A}" srcOrd="5" destOrd="0" presId="urn:microsoft.com/office/officeart/2008/layout/CircleAccentTimeline"/>
    <dgm:cxn modelId="{479AD61F-F5C9-4CD5-A141-C9BD8CFE4087}" type="presParOf" srcId="{53B7C0F6-87F4-470F-B89B-CE5D3A009D8F}" destId="{13D492AC-633C-4EB8-A542-D737CA377C47}" srcOrd="6" destOrd="0" presId="urn:microsoft.com/office/officeart/2008/layout/CircleAccentTimeline"/>
    <dgm:cxn modelId="{70D9C721-EF53-4375-8BFA-0620666C1022}" type="presParOf" srcId="{53B7C0F6-87F4-470F-B89B-CE5D3A009D8F}" destId="{1E602DF2-F09F-44A9-A17D-34602490EE46}" srcOrd="7" destOrd="0" presId="urn:microsoft.com/office/officeart/2008/layout/CircleAccentTimeline"/>
    <dgm:cxn modelId="{EF36CC5F-1001-4CF7-9D32-D96962C387FB}" type="presParOf" srcId="{53B7C0F6-87F4-470F-B89B-CE5D3A009D8F}" destId="{F7D1D4CC-C969-4A31-A1DB-27F40C96369A}" srcOrd="8" destOrd="0" presId="urn:microsoft.com/office/officeart/2008/layout/CircleAccentTimeline"/>
    <dgm:cxn modelId="{295A4C6B-3E4A-4069-B9C8-1A3EDC4A0B2F}" type="presParOf" srcId="{F7D1D4CC-C969-4A31-A1DB-27F40C96369A}" destId="{4D068A93-B12F-461C-A977-607DEF0884E6}" srcOrd="0" destOrd="0" presId="urn:microsoft.com/office/officeart/2008/layout/CircleAccentTimeline"/>
    <dgm:cxn modelId="{A6FDC90C-B1D8-4B4C-82F8-4C270E7BDF33}" type="presParOf" srcId="{F7D1D4CC-C969-4A31-A1DB-27F40C96369A}" destId="{4AFC83BD-B68C-4750-9B8E-C9EC862C3A6A}" srcOrd="1" destOrd="0" presId="urn:microsoft.com/office/officeart/2008/layout/CircleAccentTimeline"/>
    <dgm:cxn modelId="{722FF719-4E8B-40A9-919C-C943BDCFD331}" type="presParOf" srcId="{F7D1D4CC-C969-4A31-A1DB-27F40C96369A}" destId="{311D29C4-828A-41A4-B928-B3B2D04B45BC}" srcOrd="2" destOrd="0" presId="urn:microsoft.com/office/officeart/2008/layout/CircleAccentTimeline"/>
    <dgm:cxn modelId="{7F27E1BE-237E-4FD4-8453-B0AFEBDECA17}" type="presParOf" srcId="{53B7C0F6-87F4-470F-B89B-CE5D3A009D8F}" destId="{B6A38977-66C8-4225-906F-901EEA19A788}" srcOrd="9" destOrd="0" presId="urn:microsoft.com/office/officeart/2008/layout/CircleAccentTimeline"/>
    <dgm:cxn modelId="{9BF8C058-AAD9-4A02-B6DD-BA4941775C06}" type="presParOf" srcId="{53B7C0F6-87F4-470F-B89B-CE5D3A009D8F}" destId="{CD365440-8F71-4F5C-89F7-5FA7D1911185}" srcOrd="10" destOrd="0" presId="urn:microsoft.com/office/officeart/2008/layout/CircleAccentTimeline"/>
    <dgm:cxn modelId="{065A2094-EB41-4132-A07B-A6658E3CFED6}" type="presParOf" srcId="{53B7C0F6-87F4-470F-B89B-CE5D3A009D8F}" destId="{892724C9-3DCD-418D-8EF6-DB8777C767AE}" srcOrd="11" destOrd="0" presId="urn:microsoft.com/office/officeart/2008/layout/CircleAccentTimeline"/>
    <dgm:cxn modelId="{C0DA6DED-031E-4249-9045-943D5B988F01}" type="presParOf" srcId="{53B7C0F6-87F4-470F-B89B-CE5D3A009D8F}" destId="{7A754EF6-DCD6-42F9-A093-061C1458455F}" srcOrd="12" destOrd="0" presId="urn:microsoft.com/office/officeart/2008/layout/CircleAccentTimeline"/>
    <dgm:cxn modelId="{66C3992E-89B6-40D6-A21A-B1632A56AB08}" type="presParOf" srcId="{7A754EF6-DCD6-42F9-A093-061C1458455F}" destId="{6ED8F587-1F68-43C2-B767-F2A5FF43F82A}" srcOrd="0" destOrd="0" presId="urn:microsoft.com/office/officeart/2008/layout/CircleAccentTimeline"/>
    <dgm:cxn modelId="{106EDD7A-89FD-4E9A-9D3D-A7250029D289}" type="presParOf" srcId="{7A754EF6-DCD6-42F9-A093-061C1458455F}" destId="{332BD1E6-1ABA-4018-BAA3-706C409CCBF2}" srcOrd="1" destOrd="0" presId="urn:microsoft.com/office/officeart/2008/layout/CircleAccentTimeline"/>
    <dgm:cxn modelId="{676F3214-29AB-4B63-A73B-08A9C28D2540}" type="presParOf" srcId="{7A754EF6-DCD6-42F9-A093-061C1458455F}" destId="{B778815A-47D5-4AC0-ADC0-263F49635936}" srcOrd="2" destOrd="0" presId="urn:microsoft.com/office/officeart/2008/layout/CircleAccentTimeline"/>
    <dgm:cxn modelId="{8C3E16D5-F9D0-49A4-895D-934F278A8A7C}" type="presParOf" srcId="{53B7C0F6-87F4-470F-B89B-CE5D3A009D8F}" destId="{6BF70153-5353-4337-9484-B53834DDFA07}" srcOrd="13" destOrd="0" presId="urn:microsoft.com/office/officeart/2008/layout/CircleAccentTimeline"/>
    <dgm:cxn modelId="{2F7631D6-475B-4D77-A204-71FD2DE4C361}" type="presParOf" srcId="{53B7C0F6-87F4-470F-B89B-CE5D3A009D8F}" destId="{3199D470-383C-41F8-9442-3353F5392BBA}" srcOrd="14" destOrd="0" presId="urn:microsoft.com/office/officeart/2008/layout/CircleAccentTimeline"/>
    <dgm:cxn modelId="{4C8F5910-E314-4824-9A31-CF5C2AAF2332}" type="presParOf" srcId="{53B7C0F6-87F4-470F-B89B-CE5D3A009D8F}" destId="{2525D683-4DB4-4A55-BF5F-ADA3EA7A6652}" srcOrd="15" destOrd="0" presId="urn:microsoft.com/office/officeart/2008/layout/CircleAccentTimeline"/>
    <dgm:cxn modelId="{5416E110-18DB-4FBE-B828-7B5C2F945C7B}" type="presParOf" srcId="{2525D683-4DB4-4A55-BF5F-ADA3EA7A6652}" destId="{3EB46F65-26F3-4C52-9ED6-30FBC021562D}" srcOrd="0" destOrd="0" presId="urn:microsoft.com/office/officeart/2008/layout/CircleAccentTimeline"/>
    <dgm:cxn modelId="{232BF216-E5D2-4686-97F2-004EF10EB1F6}" type="presParOf" srcId="{2525D683-4DB4-4A55-BF5F-ADA3EA7A6652}" destId="{D417C4F8-BD78-4BA0-9648-94D7F850294F}" srcOrd="1" destOrd="0" presId="urn:microsoft.com/office/officeart/2008/layout/CircleAccentTimeline"/>
    <dgm:cxn modelId="{FC9AA8BC-A260-4A3F-901F-E35350A1E42D}" type="presParOf" srcId="{2525D683-4DB4-4A55-BF5F-ADA3EA7A6652}" destId="{ABA104D5-FE98-457A-AA37-1E079805EA0E}" srcOrd="2" destOrd="0" presId="urn:microsoft.com/office/officeart/2008/layout/CircleAccentTimeline"/>
    <dgm:cxn modelId="{E1F363F3-CF49-4459-BF76-3E0A3C062B24}" type="presParOf" srcId="{53B7C0F6-87F4-470F-B89B-CE5D3A009D8F}" destId="{0532F4B7-356F-4924-AB64-CBDDF45A1C64}" srcOrd="16" destOrd="0" presId="urn:microsoft.com/office/officeart/2008/layout/CircleAccentTimeline"/>
    <dgm:cxn modelId="{9703DAA3-3AC2-4CC2-86A7-55B42E93E811}" type="presParOf" srcId="{53B7C0F6-87F4-470F-B89B-CE5D3A009D8F}" destId="{8A61828F-7AE1-4C31-A7C2-6FA091B32260}" srcOrd="17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AD4747-3CBD-4178-BA19-426E1CBEF082}">
      <dsp:nvSpPr>
        <dsp:cNvPr id="0" name=""/>
        <dsp:cNvSpPr/>
      </dsp:nvSpPr>
      <dsp:spPr>
        <a:xfrm>
          <a:off x="1239450" y="1734396"/>
          <a:ext cx="1438646" cy="1438646"/>
        </a:xfrm>
        <a:prstGeom prst="donut">
          <a:avLst>
            <a:gd name="adj" fmla="val 2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F94CB7-F7D0-477D-BB86-F54DFF85DE3E}">
      <dsp:nvSpPr>
        <dsp:cNvPr id="0" name=""/>
        <dsp:cNvSpPr/>
      </dsp:nvSpPr>
      <dsp:spPr>
        <a:xfrm rot="17700000">
          <a:off x="1746364" y="561605"/>
          <a:ext cx="1788397" cy="861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1911</a:t>
          </a:r>
          <a:br>
            <a:rPr lang="en-US" sz="2000" kern="1200" dirty="0"/>
          </a:br>
          <a:r>
            <a:rPr lang="en-US" sz="2000" kern="1200" dirty="0"/>
            <a:t>Henry ford vs. ALAM</a:t>
          </a:r>
          <a:endParaRPr lang="en-001" sz="2000" kern="1200" dirty="0"/>
        </a:p>
      </dsp:txBody>
      <dsp:txXfrm>
        <a:off x="1746364" y="561605"/>
        <a:ext cx="1788397" cy="861869"/>
      </dsp:txXfrm>
    </dsp:sp>
    <dsp:sp modelId="{5C5F16BC-CAD7-42F6-900F-38BB197FC6C0}">
      <dsp:nvSpPr>
        <dsp:cNvPr id="0" name=""/>
        <dsp:cNvSpPr/>
      </dsp:nvSpPr>
      <dsp:spPr>
        <a:xfrm>
          <a:off x="2786461" y="2080345"/>
          <a:ext cx="746748" cy="74674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893418-03A2-45DA-9443-6D12F9563643}">
      <dsp:nvSpPr>
        <dsp:cNvPr id="0" name=""/>
        <dsp:cNvSpPr/>
      </dsp:nvSpPr>
      <dsp:spPr>
        <a:xfrm rot="17700000">
          <a:off x="1902039" y="3119701"/>
          <a:ext cx="1547048" cy="7459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5560" bIns="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1950s – 60s</a:t>
          </a:r>
          <a:br>
            <a:rPr lang="en-US" sz="1400" kern="1200" dirty="0"/>
          </a:br>
          <a:r>
            <a:rPr lang="en-US" sz="1400" kern="1200" dirty="0"/>
            <a:t>Research labs &amp; academics software</a:t>
          </a:r>
          <a:endParaRPr lang="en-001" sz="1400" kern="1200" dirty="0"/>
        </a:p>
      </dsp:txBody>
      <dsp:txXfrm>
        <a:off x="1902039" y="3119701"/>
        <a:ext cx="1547048" cy="745928"/>
      </dsp:txXfrm>
    </dsp:sp>
    <dsp:sp modelId="{0C6AC444-FE94-48A0-ABB3-3D26D132B543}">
      <dsp:nvSpPr>
        <dsp:cNvPr id="0" name=""/>
        <dsp:cNvSpPr/>
      </dsp:nvSpPr>
      <dsp:spPr>
        <a:xfrm rot="17700000">
          <a:off x="2870583" y="1041809"/>
          <a:ext cx="1547048" cy="7459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2D89C0-00A8-4FFB-9EF0-6C450B2BEDDA}">
      <dsp:nvSpPr>
        <dsp:cNvPr id="0" name=""/>
        <dsp:cNvSpPr/>
      </dsp:nvSpPr>
      <dsp:spPr>
        <a:xfrm>
          <a:off x="3641458" y="2080345"/>
          <a:ext cx="746748" cy="74674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57301B-52BF-4151-8441-F0F8DD18D060}">
      <dsp:nvSpPr>
        <dsp:cNvPr id="0" name=""/>
        <dsp:cNvSpPr/>
      </dsp:nvSpPr>
      <dsp:spPr>
        <a:xfrm rot="17700000">
          <a:off x="2757037" y="3119701"/>
          <a:ext cx="1547048" cy="7459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5560" bIns="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1969</a:t>
          </a:r>
          <a:br>
            <a:rPr lang="en-US" sz="1400" kern="1200" dirty="0"/>
          </a:br>
          <a:r>
            <a:rPr lang="en-US" sz="1400" kern="1200" dirty="0"/>
            <a:t>ARPANET</a:t>
          </a:r>
          <a:endParaRPr lang="en-001" sz="1400" kern="1200" dirty="0"/>
        </a:p>
      </dsp:txBody>
      <dsp:txXfrm>
        <a:off x="2757037" y="3119701"/>
        <a:ext cx="1547048" cy="745928"/>
      </dsp:txXfrm>
    </dsp:sp>
    <dsp:sp modelId="{EEB6923E-9F5C-42B5-A3CA-458EF0A01110}">
      <dsp:nvSpPr>
        <dsp:cNvPr id="0" name=""/>
        <dsp:cNvSpPr/>
      </dsp:nvSpPr>
      <dsp:spPr>
        <a:xfrm rot="17700000">
          <a:off x="3725581" y="1041809"/>
          <a:ext cx="1547048" cy="7459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028317-4384-4209-ADE5-AA06B69F8004}">
      <dsp:nvSpPr>
        <dsp:cNvPr id="0" name=""/>
        <dsp:cNvSpPr/>
      </dsp:nvSpPr>
      <dsp:spPr>
        <a:xfrm>
          <a:off x="4496571" y="1734396"/>
          <a:ext cx="1438646" cy="1438646"/>
        </a:xfrm>
        <a:prstGeom prst="donut">
          <a:avLst>
            <a:gd name="adj" fmla="val 2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35B943-AD21-4C63-B849-BA32815253A7}">
      <dsp:nvSpPr>
        <dsp:cNvPr id="0" name=""/>
        <dsp:cNvSpPr/>
      </dsp:nvSpPr>
      <dsp:spPr>
        <a:xfrm rot="17700000">
          <a:off x="5003485" y="561605"/>
          <a:ext cx="1788397" cy="861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Standalone software industry</a:t>
          </a:r>
          <a:endParaRPr lang="en-001" sz="2000" kern="1200" dirty="0"/>
        </a:p>
      </dsp:txBody>
      <dsp:txXfrm>
        <a:off x="5003485" y="561605"/>
        <a:ext cx="1788397" cy="861869"/>
      </dsp:txXfrm>
    </dsp:sp>
    <dsp:sp modelId="{6BB6A0C5-2659-488F-809F-5F01246CF160}">
      <dsp:nvSpPr>
        <dsp:cNvPr id="0" name=""/>
        <dsp:cNvSpPr/>
      </dsp:nvSpPr>
      <dsp:spPr>
        <a:xfrm>
          <a:off x="6043581" y="2080345"/>
          <a:ext cx="746748" cy="74674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9EE45B-F803-45EB-911B-D40F05156FBE}">
      <dsp:nvSpPr>
        <dsp:cNvPr id="0" name=""/>
        <dsp:cNvSpPr/>
      </dsp:nvSpPr>
      <dsp:spPr>
        <a:xfrm rot="17700000">
          <a:off x="5159160" y="3119701"/>
          <a:ext cx="1547048" cy="7459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5560" bIns="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1969</a:t>
          </a:r>
          <a:br>
            <a:rPr lang="en-US" sz="1400" kern="1200" dirty="0"/>
          </a:br>
          <a:r>
            <a:rPr lang="en-US" sz="1400" kern="1200" dirty="0"/>
            <a:t>IBM antitrust</a:t>
          </a:r>
          <a:endParaRPr lang="en-001" sz="1400" kern="1200" dirty="0"/>
        </a:p>
      </dsp:txBody>
      <dsp:txXfrm>
        <a:off x="5159160" y="3119701"/>
        <a:ext cx="1547048" cy="745928"/>
      </dsp:txXfrm>
    </dsp:sp>
    <dsp:sp modelId="{865DF570-F4CC-4E60-A34A-541B5AEFBD08}">
      <dsp:nvSpPr>
        <dsp:cNvPr id="0" name=""/>
        <dsp:cNvSpPr/>
      </dsp:nvSpPr>
      <dsp:spPr>
        <a:xfrm rot="17700000">
          <a:off x="6127704" y="1041809"/>
          <a:ext cx="1547048" cy="7459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0F76D4-ACF5-4E56-8BA1-360DA6F9781A}">
      <dsp:nvSpPr>
        <dsp:cNvPr id="0" name=""/>
        <dsp:cNvSpPr/>
      </dsp:nvSpPr>
      <dsp:spPr>
        <a:xfrm>
          <a:off x="6898579" y="2080345"/>
          <a:ext cx="746748" cy="74674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DF5EFF-E550-46F5-9F23-05D2B23BCEFD}">
      <dsp:nvSpPr>
        <dsp:cNvPr id="0" name=""/>
        <dsp:cNvSpPr/>
      </dsp:nvSpPr>
      <dsp:spPr>
        <a:xfrm rot="17700000">
          <a:off x="6014158" y="3119701"/>
          <a:ext cx="1547048" cy="7459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5560" bIns="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1973</a:t>
          </a:r>
          <a:br>
            <a:rPr lang="en-US" sz="1400" kern="1200" dirty="0"/>
          </a:br>
          <a:r>
            <a:rPr lang="en-US" sz="1400" kern="1200" dirty="0"/>
            <a:t>UNIX v4</a:t>
          </a:r>
          <a:endParaRPr lang="en-001" sz="1400" kern="1200" dirty="0"/>
        </a:p>
      </dsp:txBody>
      <dsp:txXfrm>
        <a:off x="6014158" y="3119701"/>
        <a:ext cx="1547048" cy="745928"/>
      </dsp:txXfrm>
    </dsp:sp>
    <dsp:sp modelId="{30734A0A-11DF-4C73-AD6F-BD8577D4B16E}">
      <dsp:nvSpPr>
        <dsp:cNvPr id="0" name=""/>
        <dsp:cNvSpPr/>
      </dsp:nvSpPr>
      <dsp:spPr>
        <a:xfrm rot="17700000">
          <a:off x="6982701" y="1041809"/>
          <a:ext cx="1547048" cy="7459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401480-3A63-4FEE-B4FE-FE54F2324E49}">
      <dsp:nvSpPr>
        <dsp:cNvPr id="0" name=""/>
        <dsp:cNvSpPr/>
      </dsp:nvSpPr>
      <dsp:spPr>
        <a:xfrm>
          <a:off x="7753577" y="2080345"/>
          <a:ext cx="746748" cy="74674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2554AF-EF47-4616-BAA2-F28B6DDE09E2}">
      <dsp:nvSpPr>
        <dsp:cNvPr id="0" name=""/>
        <dsp:cNvSpPr/>
      </dsp:nvSpPr>
      <dsp:spPr>
        <a:xfrm rot="17700000">
          <a:off x="6869155" y="3119701"/>
          <a:ext cx="1547048" cy="7459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5560" bIns="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1974</a:t>
          </a:r>
          <a:br>
            <a:rPr lang="en-US" sz="1400" kern="1200" dirty="0"/>
          </a:br>
          <a:r>
            <a:rPr lang="en-US" sz="1400" kern="1200"/>
            <a:t>US CONTU</a:t>
          </a:r>
          <a:endParaRPr lang="en-001" sz="1400" kern="1200" dirty="0"/>
        </a:p>
      </dsp:txBody>
      <dsp:txXfrm>
        <a:off x="6869155" y="3119701"/>
        <a:ext cx="1547048" cy="745928"/>
      </dsp:txXfrm>
    </dsp:sp>
    <dsp:sp modelId="{619C4EF1-508B-4C1B-81BD-E1AB8BDAB205}">
      <dsp:nvSpPr>
        <dsp:cNvPr id="0" name=""/>
        <dsp:cNvSpPr/>
      </dsp:nvSpPr>
      <dsp:spPr>
        <a:xfrm rot="17700000">
          <a:off x="7837699" y="1041809"/>
          <a:ext cx="1547048" cy="7459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19CD5D-AA61-4DA7-B6D3-9267C4C156CA}">
      <dsp:nvSpPr>
        <dsp:cNvPr id="0" name=""/>
        <dsp:cNvSpPr/>
      </dsp:nvSpPr>
      <dsp:spPr>
        <a:xfrm>
          <a:off x="2440512" y="1734396"/>
          <a:ext cx="1438646" cy="1438646"/>
        </a:xfrm>
        <a:prstGeom prst="donut">
          <a:avLst>
            <a:gd name="adj" fmla="val 2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F8FC47-27DE-4AAB-8D09-BDDA83734C9D}">
      <dsp:nvSpPr>
        <dsp:cNvPr id="0" name=""/>
        <dsp:cNvSpPr/>
      </dsp:nvSpPr>
      <dsp:spPr>
        <a:xfrm rot="17700000">
          <a:off x="2947426" y="561605"/>
          <a:ext cx="1788397" cy="861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40" tIns="0" rIns="0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Defining Open Source</a:t>
          </a:r>
          <a:endParaRPr lang="en-001" sz="2600" kern="1200" dirty="0"/>
        </a:p>
      </dsp:txBody>
      <dsp:txXfrm>
        <a:off x="2947426" y="561605"/>
        <a:ext cx="1788397" cy="861869"/>
      </dsp:txXfrm>
    </dsp:sp>
    <dsp:sp modelId="{3D0D730A-A309-41C9-8DC2-3453F8951AAB}">
      <dsp:nvSpPr>
        <dsp:cNvPr id="0" name=""/>
        <dsp:cNvSpPr/>
      </dsp:nvSpPr>
      <dsp:spPr>
        <a:xfrm>
          <a:off x="3987522" y="2080345"/>
          <a:ext cx="746748" cy="74674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C37245-DFF3-4D0C-906C-9ABC5D86153E}">
      <dsp:nvSpPr>
        <dsp:cNvPr id="0" name=""/>
        <dsp:cNvSpPr/>
      </dsp:nvSpPr>
      <dsp:spPr>
        <a:xfrm rot="17700000">
          <a:off x="3103101" y="3119701"/>
          <a:ext cx="1547048" cy="7459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8420" bIns="0" numCol="1" spcCol="1270" anchor="ctr" anchorCtr="0">
          <a:noAutofit/>
        </a:bodyPr>
        <a:lstStyle/>
        <a:p>
          <a:pPr marL="0" lvl="0" indent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1983</a:t>
          </a:r>
          <a:br>
            <a:rPr lang="en-US" sz="2300" kern="1200" dirty="0"/>
          </a:br>
          <a:r>
            <a:rPr lang="en-US" sz="2300" kern="1200" dirty="0"/>
            <a:t>GNU Project</a:t>
          </a:r>
          <a:endParaRPr lang="en-001" sz="2300" kern="1200" dirty="0"/>
        </a:p>
      </dsp:txBody>
      <dsp:txXfrm>
        <a:off x="3103101" y="3119701"/>
        <a:ext cx="1547048" cy="745928"/>
      </dsp:txXfrm>
    </dsp:sp>
    <dsp:sp modelId="{2E1A3BBB-1A6E-4B6C-8158-05D4C1F56D35}">
      <dsp:nvSpPr>
        <dsp:cNvPr id="0" name=""/>
        <dsp:cNvSpPr/>
      </dsp:nvSpPr>
      <dsp:spPr>
        <a:xfrm rot="17700000">
          <a:off x="4071644" y="1041809"/>
          <a:ext cx="1547048" cy="7459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66F23E-1CFE-4266-ABB1-31436B55877D}">
      <dsp:nvSpPr>
        <dsp:cNvPr id="0" name=""/>
        <dsp:cNvSpPr/>
      </dsp:nvSpPr>
      <dsp:spPr>
        <a:xfrm>
          <a:off x="4842520" y="2080345"/>
          <a:ext cx="746748" cy="74674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DAF1F6-5BB1-454A-B6D7-7ECAD8E31D67}">
      <dsp:nvSpPr>
        <dsp:cNvPr id="0" name=""/>
        <dsp:cNvSpPr/>
      </dsp:nvSpPr>
      <dsp:spPr>
        <a:xfrm rot="17700000">
          <a:off x="3958098" y="3119701"/>
          <a:ext cx="1547048" cy="7459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8420" bIns="0" numCol="1" spcCol="1270" anchor="ctr" anchorCtr="0">
          <a:noAutofit/>
        </a:bodyPr>
        <a:lstStyle/>
        <a:p>
          <a:pPr marL="0" lvl="0" indent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1985</a:t>
          </a:r>
          <a:br>
            <a:rPr lang="en-US" sz="2300" kern="1200" dirty="0"/>
          </a:br>
          <a:r>
            <a:rPr lang="en-US" sz="2300" kern="1200" dirty="0"/>
            <a:t>FSF</a:t>
          </a:r>
          <a:endParaRPr lang="en-001" sz="2300" kern="1200" dirty="0"/>
        </a:p>
      </dsp:txBody>
      <dsp:txXfrm>
        <a:off x="3958098" y="3119701"/>
        <a:ext cx="1547048" cy="745928"/>
      </dsp:txXfrm>
    </dsp:sp>
    <dsp:sp modelId="{5E16E9C6-5674-440B-B7F7-16A53B5433CB}">
      <dsp:nvSpPr>
        <dsp:cNvPr id="0" name=""/>
        <dsp:cNvSpPr/>
      </dsp:nvSpPr>
      <dsp:spPr>
        <a:xfrm rot="17700000">
          <a:off x="4926642" y="1041809"/>
          <a:ext cx="1547048" cy="7459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4E7521-4F03-4CAC-B4B0-53FE5EF7F64E}">
      <dsp:nvSpPr>
        <dsp:cNvPr id="0" name=""/>
        <dsp:cNvSpPr/>
      </dsp:nvSpPr>
      <dsp:spPr>
        <a:xfrm>
          <a:off x="5697518" y="2080345"/>
          <a:ext cx="746748" cy="74674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FBF396-6D6E-4D2D-9244-B2A6F36F1BE1}">
      <dsp:nvSpPr>
        <dsp:cNvPr id="0" name=""/>
        <dsp:cNvSpPr/>
      </dsp:nvSpPr>
      <dsp:spPr>
        <a:xfrm rot="17700000">
          <a:off x="4813096" y="3119701"/>
          <a:ext cx="1547048" cy="7459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8420" bIns="0" numCol="1" spcCol="1270" anchor="ctr" anchorCtr="0">
          <a:noAutofit/>
        </a:bodyPr>
        <a:lstStyle/>
        <a:p>
          <a:pPr marL="0" lvl="0" indent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1991</a:t>
          </a:r>
          <a:br>
            <a:rPr lang="en-US" sz="2300" kern="1200" dirty="0"/>
          </a:br>
          <a:r>
            <a:rPr lang="en-US" sz="2300" kern="1200" dirty="0"/>
            <a:t>Linux kernel</a:t>
          </a:r>
          <a:endParaRPr lang="en-001" sz="2300" kern="1200" dirty="0"/>
        </a:p>
      </dsp:txBody>
      <dsp:txXfrm>
        <a:off x="4813096" y="3119701"/>
        <a:ext cx="1547048" cy="745928"/>
      </dsp:txXfrm>
    </dsp:sp>
    <dsp:sp modelId="{A2A1D3B1-7ACA-4D9F-8653-8C36C80FEF95}">
      <dsp:nvSpPr>
        <dsp:cNvPr id="0" name=""/>
        <dsp:cNvSpPr/>
      </dsp:nvSpPr>
      <dsp:spPr>
        <a:xfrm rot="17700000">
          <a:off x="5781640" y="1041809"/>
          <a:ext cx="1547048" cy="7459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B21D31-B5F6-4D91-819F-6DF747FB2602}">
      <dsp:nvSpPr>
        <dsp:cNvPr id="0" name=""/>
        <dsp:cNvSpPr/>
      </dsp:nvSpPr>
      <dsp:spPr>
        <a:xfrm>
          <a:off x="6552515" y="2080345"/>
          <a:ext cx="746748" cy="74674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8E8D20-C3B7-4AC7-B3AB-A9BBCC314135}">
      <dsp:nvSpPr>
        <dsp:cNvPr id="0" name=""/>
        <dsp:cNvSpPr/>
      </dsp:nvSpPr>
      <dsp:spPr>
        <a:xfrm rot="17700000">
          <a:off x="5668094" y="3119701"/>
          <a:ext cx="1547048" cy="7459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8420" bIns="0" numCol="1" spcCol="1270" anchor="ctr" anchorCtr="0">
          <a:noAutofit/>
        </a:bodyPr>
        <a:lstStyle/>
        <a:p>
          <a:pPr marL="0" lvl="0" indent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1998</a:t>
          </a:r>
          <a:br>
            <a:rPr lang="en-US" sz="2300" kern="1200"/>
          </a:br>
          <a:r>
            <a:rPr lang="en-US" sz="2300" kern="1200"/>
            <a:t>OSI</a:t>
          </a:r>
          <a:endParaRPr lang="en-001" sz="2300" kern="1200" dirty="0"/>
        </a:p>
      </dsp:txBody>
      <dsp:txXfrm>
        <a:off x="5668094" y="3119701"/>
        <a:ext cx="1547048" cy="745928"/>
      </dsp:txXfrm>
    </dsp:sp>
    <dsp:sp modelId="{0EBA5F97-E347-4491-A065-33E829E815A8}">
      <dsp:nvSpPr>
        <dsp:cNvPr id="0" name=""/>
        <dsp:cNvSpPr/>
      </dsp:nvSpPr>
      <dsp:spPr>
        <a:xfrm rot="17700000">
          <a:off x="6636638" y="1041809"/>
          <a:ext cx="1547048" cy="7459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7E28D1-6D6C-4DE2-B281-AD1B240D81E9}">
      <dsp:nvSpPr>
        <dsp:cNvPr id="0" name=""/>
        <dsp:cNvSpPr/>
      </dsp:nvSpPr>
      <dsp:spPr>
        <a:xfrm>
          <a:off x="2116952" y="1734396"/>
          <a:ext cx="1438646" cy="1438646"/>
        </a:xfrm>
        <a:prstGeom prst="donut">
          <a:avLst>
            <a:gd name="adj" fmla="val 2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991452-C3C3-4E11-8C1C-FEA949DDC4B7}">
      <dsp:nvSpPr>
        <dsp:cNvPr id="0" name=""/>
        <dsp:cNvSpPr/>
      </dsp:nvSpPr>
      <dsp:spPr>
        <a:xfrm rot="17700000">
          <a:off x="2623866" y="561605"/>
          <a:ext cx="1788397" cy="861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0" tIns="0" rIns="0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Open-Source Hardware</a:t>
          </a:r>
          <a:endParaRPr lang="en-001" sz="2500" kern="1200" dirty="0"/>
        </a:p>
      </dsp:txBody>
      <dsp:txXfrm>
        <a:off x="2623866" y="561605"/>
        <a:ext cx="1788397" cy="861869"/>
      </dsp:txXfrm>
    </dsp:sp>
    <dsp:sp modelId="{5049FF2E-90F4-4D40-AE81-DB9DA843BE19}">
      <dsp:nvSpPr>
        <dsp:cNvPr id="0" name=""/>
        <dsp:cNvSpPr/>
      </dsp:nvSpPr>
      <dsp:spPr>
        <a:xfrm>
          <a:off x="3663962" y="2080345"/>
          <a:ext cx="746748" cy="74674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8CF2C4-9042-4A49-9DA4-1CD65CC5C4A4}">
      <dsp:nvSpPr>
        <dsp:cNvPr id="0" name=""/>
        <dsp:cNvSpPr/>
      </dsp:nvSpPr>
      <dsp:spPr>
        <a:xfrm rot="17700000">
          <a:off x="2779541" y="3119701"/>
          <a:ext cx="1547048" cy="7459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63500" bIns="0" numCol="1" spcCol="1270" anchor="ctr" anchorCtr="0">
          <a:noAutofit/>
        </a:bodyPr>
        <a:lstStyle/>
        <a:p>
          <a:pPr marL="0" lvl="0" indent="0" algn="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2000</a:t>
          </a:r>
          <a:br>
            <a:rPr lang="en-US" sz="2500" kern="1200" dirty="0"/>
          </a:br>
          <a:r>
            <a:rPr lang="en-US" sz="2500" kern="1200" dirty="0" err="1"/>
            <a:t>FreeIO</a:t>
          </a:r>
          <a:endParaRPr lang="en-001" sz="2500" kern="1200" dirty="0"/>
        </a:p>
      </dsp:txBody>
      <dsp:txXfrm>
        <a:off x="2779541" y="3119701"/>
        <a:ext cx="1547048" cy="745928"/>
      </dsp:txXfrm>
    </dsp:sp>
    <dsp:sp modelId="{60AC15D6-0197-4594-8140-36C8AC75D6D7}">
      <dsp:nvSpPr>
        <dsp:cNvPr id="0" name=""/>
        <dsp:cNvSpPr/>
      </dsp:nvSpPr>
      <dsp:spPr>
        <a:xfrm rot="17700000">
          <a:off x="3748084" y="1041809"/>
          <a:ext cx="1547048" cy="7459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068A93-B12F-461C-A977-607DEF0884E6}">
      <dsp:nvSpPr>
        <dsp:cNvPr id="0" name=""/>
        <dsp:cNvSpPr/>
      </dsp:nvSpPr>
      <dsp:spPr>
        <a:xfrm>
          <a:off x="4518960" y="2080345"/>
          <a:ext cx="746748" cy="74674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FC83BD-B68C-4750-9B8E-C9EC862C3A6A}">
      <dsp:nvSpPr>
        <dsp:cNvPr id="0" name=""/>
        <dsp:cNvSpPr/>
      </dsp:nvSpPr>
      <dsp:spPr>
        <a:xfrm rot="17700000">
          <a:off x="3634538" y="3119701"/>
          <a:ext cx="1547048" cy="7459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63500" bIns="0" numCol="1" spcCol="1270" anchor="ctr" anchorCtr="0">
          <a:noAutofit/>
        </a:bodyPr>
        <a:lstStyle/>
        <a:p>
          <a:pPr marL="0" lvl="0" indent="0" algn="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2007</a:t>
          </a:r>
          <a:br>
            <a:rPr lang="en-US" sz="2500" kern="1200" dirty="0"/>
          </a:br>
          <a:r>
            <a:rPr lang="en-US" sz="2500" kern="1200" dirty="0">
              <a:hlinkClick xmlns:r="http://schemas.openxmlformats.org/officeDocument/2006/relationships" r:id="rId1"/>
            </a:rPr>
            <a:t>TAPR OHL</a:t>
          </a:r>
          <a:endParaRPr lang="en-001" sz="2500" kern="1200" dirty="0"/>
        </a:p>
      </dsp:txBody>
      <dsp:txXfrm>
        <a:off x="3634538" y="3119701"/>
        <a:ext cx="1547048" cy="745928"/>
      </dsp:txXfrm>
    </dsp:sp>
    <dsp:sp modelId="{311D29C4-828A-41A4-B928-B3B2D04B45BC}">
      <dsp:nvSpPr>
        <dsp:cNvPr id="0" name=""/>
        <dsp:cNvSpPr/>
      </dsp:nvSpPr>
      <dsp:spPr>
        <a:xfrm rot="17700000">
          <a:off x="4603082" y="1041809"/>
          <a:ext cx="1547048" cy="7459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D8F587-1F68-43C2-B767-F2A5FF43F82A}">
      <dsp:nvSpPr>
        <dsp:cNvPr id="0" name=""/>
        <dsp:cNvSpPr/>
      </dsp:nvSpPr>
      <dsp:spPr>
        <a:xfrm>
          <a:off x="5373958" y="2080345"/>
          <a:ext cx="746748" cy="74674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2BD1E6-1ABA-4018-BAA3-706C409CCBF2}">
      <dsp:nvSpPr>
        <dsp:cNvPr id="0" name=""/>
        <dsp:cNvSpPr/>
      </dsp:nvSpPr>
      <dsp:spPr>
        <a:xfrm rot="17700000">
          <a:off x="4489536" y="3119701"/>
          <a:ext cx="1547048" cy="7459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63500" bIns="0" numCol="1" spcCol="1270" anchor="ctr" anchorCtr="0">
          <a:noAutofit/>
        </a:bodyPr>
        <a:lstStyle/>
        <a:p>
          <a:pPr marL="0" lvl="0" indent="0" algn="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2011</a:t>
          </a:r>
          <a:br>
            <a:rPr lang="en-US" sz="2500" kern="1200" dirty="0"/>
          </a:br>
          <a:r>
            <a:rPr lang="en-US" sz="2500" kern="1200" dirty="0">
              <a:hlinkClick xmlns:r="http://schemas.openxmlformats.org/officeDocument/2006/relationships" r:id="rId2"/>
            </a:rPr>
            <a:t>CERN OHL</a:t>
          </a:r>
          <a:endParaRPr lang="en-001" sz="2500" kern="1200" dirty="0"/>
        </a:p>
      </dsp:txBody>
      <dsp:txXfrm>
        <a:off x="4489536" y="3119701"/>
        <a:ext cx="1547048" cy="745928"/>
      </dsp:txXfrm>
    </dsp:sp>
    <dsp:sp modelId="{B778815A-47D5-4AC0-ADC0-263F49635936}">
      <dsp:nvSpPr>
        <dsp:cNvPr id="0" name=""/>
        <dsp:cNvSpPr/>
      </dsp:nvSpPr>
      <dsp:spPr>
        <a:xfrm rot="17700000">
          <a:off x="5458080" y="1041809"/>
          <a:ext cx="1547048" cy="7459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B46F65-26F3-4C52-9ED6-30FBC021562D}">
      <dsp:nvSpPr>
        <dsp:cNvPr id="0" name=""/>
        <dsp:cNvSpPr/>
      </dsp:nvSpPr>
      <dsp:spPr>
        <a:xfrm>
          <a:off x="6229070" y="1734396"/>
          <a:ext cx="1438646" cy="1438646"/>
        </a:xfrm>
        <a:prstGeom prst="donut">
          <a:avLst>
            <a:gd name="adj" fmla="val 2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17C4F8-BD78-4BA0-9648-94D7F850294F}">
      <dsp:nvSpPr>
        <dsp:cNvPr id="0" name=""/>
        <dsp:cNvSpPr/>
      </dsp:nvSpPr>
      <dsp:spPr>
        <a:xfrm rot="17700000">
          <a:off x="6735984" y="561605"/>
          <a:ext cx="1788397" cy="861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0" tIns="0" rIns="0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2012</a:t>
          </a:r>
          <a:br>
            <a:rPr lang="en-US" sz="2500" kern="1200" dirty="0"/>
          </a:br>
          <a:r>
            <a:rPr lang="en-US" sz="2500" kern="1200" dirty="0">
              <a:hlinkClick xmlns:r="http://schemas.openxmlformats.org/officeDocument/2006/relationships" r:id="rId3"/>
            </a:rPr>
            <a:t>OSHWA</a:t>
          </a:r>
          <a:endParaRPr lang="en-001" sz="2500" kern="1200" dirty="0"/>
        </a:p>
      </dsp:txBody>
      <dsp:txXfrm>
        <a:off x="6735984" y="561605"/>
        <a:ext cx="1788397" cy="8618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8T13:36:38.074"/>
    </inkml:context>
    <inkml:brush xml:id="br0">
      <inkml:brushProperty name="width" value="0.56444" units="cm"/>
      <inkml:brushProperty name="height" value="0.56444" units="cm"/>
      <inkml:brushProperty name="color" value="#E71224"/>
    </inkml:brush>
  </inkml:definitions>
  <inkml:trace contextRef="#ctx0" brushRef="#br0">3374 67 9896 0 0,'1'6'411'0'0,"-1"-6"-380"0"0,0 0-1 0 0,0 1 1 0 0,-1-1-1 0 0,1 1 1 0 0,-2 2 274 0 0,1-3-275 0 0,1 0 1 0 0,0 0-1 0 0,-1 1 1 0 0,1-1-1 0 0,0 0 1 0 0,-1 0-1 0 0,1 0 1 0 0,-1 0-1 0 0,1 1 1 0 0,0-1-1 0 0,-1 0 1 0 0,1 0-1 0 0,-1 0 1 0 0,1 0-1 0 0,0 0 1 0 0,-1 0-1 0 0,1 0 1 0 0,-1 0-1 0 0,1 0 1 0 0,0 0-1 0 0,-1-1 1 0 0,1 1-1 0 0,-1 0 1 0 0,-20-7 40 0 0,-14-5 133 0 0,-1 1 0 0 0,0 2 0 0 0,-1 2 0 0 0,0 1 0 0 0,-38-2 0 0 0,-79 2-128 0 0,-330 28 752 0 0,147 7-928 0 0,-780 77-479 0 0,1036-96 638 0 0,-315 28 739 0 0,313-34-1350 0 0,0-4-1 0 0,-144-17 1 0 0,216 16 477 0 0,-1-1-1 0 0,1 0 1 0 0,0-1-1 0 0,0 0 1 0 0,-19-8 0 0 0,28 9 43 0 0,-1 1 1 0 0,1-1 0 0 0,-1 0 0 0 0,1 1 0 0 0,0-1-1 0 0,0 0 1 0 0,0 0 0 0 0,0 0 0 0 0,0-1-1 0 0,0 1 1 0 0,0 0 0 0 0,1-1 0 0 0,-1 1 0 0 0,1-1-1 0 0,0 1 1 0 0,0-1 0 0 0,0 0 0 0 0,0 0-1 0 0,0 1 1 0 0,1-1 0 0 0,-1 0 0 0 0,1 0-1 0 0,0 0 1 0 0,-1 0 0 0 0,2 1 0 0 0,-1-1 0 0 0,1-4-1 0 0,1-5-310 0 0,1 1 0 0 0,0-1 0 0 0,1 1 0 0 0,1 0 0 0 0,0 0 0 0 0,11-19 0 0 0,-8 17-629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1:19:22.14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252 21 6112 0 0,'0'-6'1722'0'0,"0"2"-1238"0"0,-2-7 1166 0 0,1 19-648 0 0,1 0-1175 0 0,-2-2 136 0 0,-25 211-251 0 0,6-76 152 0 0,-13 121 257 0 0,-8 83 62 0 0,35-233-178 0 0,-14 145 30 0 0,13-197-27 0 0,-2 0 0 0 0,-23 72 0 0 0,32-128-481 0 0,-1 1 0 0 0,1-1 0 0 0,-1 0 0 0 0,0 1 0 0 0,0-1 0 0 0,0 0 1 0 0,-1 0-1 0 0,-4 6 0 0 0,6-10 401 0 0,1 0-1 0 0,-1 0 1 0 0,1 0 0 0 0,0 0-1 0 0,-1 0 1 0 0,1 0 0 0 0,-1 0 0 0 0,1 0-1 0 0,0-1 1 0 0,-1 1 0 0 0,1 0-1 0 0,0 0 1 0 0,-1 0 0 0 0,1 0 0 0 0,-11-16-1893 0 0,7 4 821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55:58.21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56 20 4400 0 0,'0'0'38'0'0,"1"-1"25"0"0,-1 0-1 0 0,0 1 1 0 0,0-1 0 0 0,0 0-1 0 0,0 1 1 0 0,0-1 0 0 0,0 0-1 0 0,0 0 1 0 0,0 1 0 0 0,0-1-1 0 0,-1 0 1 0 0,1 0-1 0 0,0 1 1 0 0,0-1 0 0 0,-1 0-1 0 0,1 1 1 0 0,0-1 0 0 0,-1 0-1 0 0,1 1 1 0 0,0-1-1 0 0,-1 1 1 0 0,1-1 0 0 0,-1 1-1 0 0,1-1 1 0 0,-1 1 0 0 0,0-1-1 0 0,1 1 1 0 0,-2-1-1 0 0,1 1-40 0 0,0 0 0 0 0,1 0 0 0 0,-1 0 0 0 0,0 0 0 0 0,0 0 0 0 0,0 1 0 0 0,0-1 0 0 0,0 0 0 0 0,1 0 0 0 0,-1 1 0 0 0,0-1 0 0 0,0 1 0 0 0,0-1 0 0 0,1 1 0 0 0,-1-1 0 0 0,0 1-1 0 0,1-1 1 0 0,-1 1 0 0 0,0 0 0 0 0,1-1 0 0 0,-1 1 0 0 0,1 0 0 0 0,-1 0 0 0 0,1-1 0 0 0,-1 1 0 0 0,0 2 0 0 0,0-1 171 0 0,-1 0-179 0 0,0 1 1 0 0,0-1-1 0 0,1 0 1 0 0,-1 1-1 0 0,1-1 1 0 0,0 1 0 0 0,0-1-1 0 0,0 1 1 0 0,0-1-1 0 0,0 1 1 0 0,0 0-1 0 0,1 0 1 0 0,0-1-1 0 0,-1 6 1 0 0,0 4-4 0 0,-3 15-25 0 0,1-1 0 0 0,1 1-1 0 0,2 28 1 0 0,11 83 6 0 0,-5-70-16 0 0,42 350-581 0 0,2 36 822 0 0,-41-395-295 0 0,-5-41-112 0 0,-1-1 0 0 0,-1 1 0 0 0,0 18 0 0 0,-12-61-3877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55:58.57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0 3952 0 0,'23'26'217'0'0,"-2"2"1"0"0,0 0-1 0 0,32 60 1 0 0,-18-28-1 0 0,-7-14-1 0 0,35 58 164 0 0,110 137 1 0 0,46 34 67 0 0,-200-255-866 0 0,-14-14 232 0 0,1 0-1 0 0,-1 0 1 0 0,0 0 0 0 0,9 14 0 0 0,-3 3-437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55:58.92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235 1 4672 0 0,'-41'48'-397'0'0,"-75"67"-1"0"0,107-106-44 0 0,1-1 1 0 0,1 2-1 0 0,-1-1 0 0 0,-5 11 1 0 0,-19 23-201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55:59.36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1 207 4760 0 0,'3'3'103'0'0,"0"0"-1"0"0,-1 1 1 0 0,1-1 0 0 0,-1 1 0 0 0,0 0 0 0 0,2 4-1 0 0,14 47 236 0 0,-9-26-371 0 0,65 233 1081 0 0,-68-232-1021 0 0,4 16 167 0 0,7 73 1 0 0,-17-113-211 0 0,1-5 53 0 0,-1 1 1 0 0,0-1-1 0 0,0 1 0 0 0,0-1 0 0 0,0 1 0 0 0,0-1 0 0 0,0 1 0 0 0,0-1 0 0 0,0 1 0 0 0,-1-1 0 0 0,1 1 1 0 0,-1-1-1 0 0,1 1 0 0 0,-1-1 0 0 0,1 0 0 0 0,-1 1 0 0 0,0-1 0 0 0,0 0 0 0 0,1 0 0 0 0,-1 1 1 0 0,0-1-1 0 0,0 0 0 0 0,0 0 0 0 0,-1 0 0 0 0,1 0 0 0 0,0 0 0 0 0,0 0 0 0 0,0-1 0 0 0,-1 1 1 0 0,1 0-1 0 0,-3 0 0 0 0,-8 1 15 0 0,9-3-16 0 0,0 0 0 0 0,-1-1-1 0 0,1 0 1 0 0,0 1 0 0 0,0-1 0 0 0,0-1 0 0 0,0 1 0 0 0,0 0 0 0 0,1-1 0 0 0,-1 1 0 0 0,1-1 0 0 0,0 0-1 0 0,-1 0 1 0 0,1 0 0 0 0,1 0 0 0 0,-1 0 0 0 0,0 0 0 0 0,1 0 0 0 0,-3-7 0 0 0,-3-9 215 0 0,1 1 0 0 0,-4-26 1 0 0,0-8-139 0 0,2 1 0 0 0,2-1 1 0 0,2-101-1 0 0,6 120-209 0 0,2 0 1 0 0,1 1-1 0 0,1 0 0 0 0,2 0 1 0 0,1 0-1 0 0,2 1 0 0 0,20-43 1 0 0,-27 66-293 0 0,0 1 0 0 0,1-1 0 0 0,0 1 0 0 0,0 0 0 0 0,1 0 0 0 0,10-11 0 0 0,-14 16 213 0 0,1 0 0 0 0,-1 0-1 0 0,1 1 1 0 0,-1-1 0 0 0,1 0 0 0 0,-1 1 0 0 0,1 0 0 0 0,0-1 0 0 0,0 1 0 0 0,-1 0 0 0 0,1 1 0 0 0,0-1-1 0 0,0 0 1 0 0,0 1 0 0 0,0-1 0 0 0,0 1 0 0 0,0 0 0 0 0,0 0 0 0 0,0 0 0 0 0,0 1 0 0 0,0-1-1 0 0,0 1 1 0 0,3 1 0 0 0,55 28-1102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56:00.44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538 978 5840 0 0,'0'-1'68'0'0,"0"0"66"0"0,0-1 1 0 0,0 1-1 0 0,0 0 0 0 0,0 0 1 0 0,0 0-1 0 0,0 0 1 0 0,-1 0-1 0 0,1 0 1 0 0,0 0-1 0 0,0 0 0 0 0,-1 0 1 0 0,1 0-1 0 0,-1 0 1 0 0,1 0-1 0 0,-2-1 0 0 0,-2-3-49 0 0,0 1-1 0 0,-1-1 1 0 0,1 1-1 0 0,-1 1 1 0 0,0-1-1 0 0,0 1 1 0 0,0-1-1 0 0,-1 1 0 0 0,1 1 1 0 0,-1-1-1 0 0,-9-2 1 0 0,3 2 121 0 0,0 1 1 0 0,0 1-1 0 0,-22-1 1 0 0,21 2-177 0 0,-2 0-63 0 0,-1 1-1 0 0,0 0 1 0 0,1 1 0 0 0,-1 1 0 0 0,1 0 0 0 0,0 2 0 0 0,0-1 0 0 0,0 2-1 0 0,0 0 1 0 0,1 1 0 0 0,0 0 0 0 0,1 1 0 0 0,-1 0 0 0 0,2 1 0 0 0,-1 1-1 0 0,1 0 1 0 0,1 1 0 0 0,0 0 0 0 0,0 1 0 0 0,1 0 0 0 0,0 0 0 0 0,1 1-1 0 0,1 0 1 0 0,0 1 0 0 0,1 0 0 0 0,0 0 0 0 0,-6 21 0 0 0,5-8 11 0 0,2 0 0 0 0,0 0 0 0 0,1 1 0 0 0,2-1 0 0 0,1 1 0 0 0,2 34 0 0 0,2-25-26 0 0,2 0 0 0 0,1 0 1 0 0,2 0-1 0 0,14 40 1 0 0,-16-63 53 0 0,0 1 0 0 0,1-1 1 0 0,1 0-1 0 0,0 0 0 0 0,1-1 0 0 0,16 20 1 0 0,-20-27-5 0 0,1-1 1 0 0,-1 0-1 0 0,1 0 1 0 0,1 0 0 0 0,-1 0-1 0 0,1-1 1 0 0,0 0-1 0 0,0 0 1 0 0,0 0 0 0 0,0-1-1 0 0,1 0 1 0 0,-1-1-1 0 0,1 1 1 0 0,0-1 0 0 0,0 0-1 0 0,10 1 1 0 0,-12-3 5 0 0,-1 0 1 0 0,1 0-1 0 0,-1-1 1 0 0,1 0-1 0 0,-1 0 1 0 0,1 0-1 0 0,-1 0 0 0 0,0 0 1 0 0,1-1-1 0 0,-1 0 1 0 0,0 0-1 0 0,0 0 1 0 0,0-1-1 0 0,0 1 1 0 0,-1-1-1 0 0,1 0 1 0 0,-1 0-1 0 0,0 0 1 0 0,1 0-1 0 0,-1-1 1 0 0,-1 1-1 0 0,1-1 0 0 0,0 0 1 0 0,3-8-1 0 0,2-3 71 0 0,-1-1-1 0 0,0 0 0 0 0,-1-1 1 0 0,-1 1-1 0 0,4-22 0 0 0,2-25 316 0 0,-3 1 0 0 0,-3-1 0 0 0,-3-83 0 0 0,-27-187-997 0 0,7 145 653 0 0,-16-175-312 0 0,11 138 528 0 0,19 179-259 0 0,-5-66-313 0 0,9 102 225 0 0,17 85-294 0 0,29 75 1 0 0,-1-7 27 0 0,14 58 75 0 0,158 361 1 0 0,-203-532 184 0 0,2-1 1 0 0,0 0-1 0 0,31 39 1 0 0,-39-59 190 0 0,-1 0-1 0 0,2 0 1 0 0,-1-1 0 0 0,1 0 0 0 0,0 0-1 0 0,1-1 1 0 0,0 0 0 0 0,0-1 0 0 0,0 0 0 0 0,1-1-1 0 0,0 0 1 0 0,0 0 0 0 0,12 3 0 0 0,-20-8-87 0 0,0 1 0 0 0,1 0 1 0 0,-1-1-1 0 0,0 1 0 0 0,0-1 0 0 0,0 0 1 0 0,0 0-1 0 0,0 0 0 0 0,0-1 1 0 0,1 1-1 0 0,-1-1 0 0 0,0 1 0 0 0,0-1 1 0 0,0 0-1 0 0,0 0 0 0 0,-1-1 0 0 0,1 1 1 0 0,0-1-1 0 0,3-1 0 0 0,-3 0 6 0 0,0 0 0 0 0,0 0 0 0 0,0 0 0 0 0,-1-1 0 0 0,1 1 0 0 0,-1-1 0 0 0,0 1 0 0 0,0-1 0 0 0,0 0 0 0 0,0 0 0 0 0,-1 0 0 0 0,2-6 0 0 0,1-6 71 0 0,-2 0-1 0 0,0 0 1 0 0,-1 0 0 0 0,0-1-1 0 0,-1 1 1 0 0,-3-19 0 0 0,-19-111-68 0 0,-47-164 0 0 0,56 264-58 0 0,7 31-58 0 0,2 0-1 0 0,0-1 1 0 0,1 1-1 0 0,-2-28 1 0 0,6 40-142 0 0,-1 3 227 0 0,0 0-1 0 0,0-1 1 0 0,0 1 0 0 0,0 0 0 0 0,1 0 0 0 0,-1-1 0 0 0,0 1-1 0 0,0 0 1 0 0,0 0 0 0 0,0-1 0 0 0,1 1 0 0 0,-1 0 0 0 0,0 0 0 0 0,0 0-1 0 0,1 0 1 0 0,-1-1 0 0 0,0 1 0 0 0,0 0 0 0 0,1 0 0 0 0,-1 0 0 0 0,0 0-1 0 0,0 0 1 0 0,1 0 0 0 0,-1 0 0 0 0,0 0 0 0 0,1 0 0 0 0,-1 0 0 0 0,0 0-1 0 0,0 0 1 0 0,1 0 0 0 0,-1 0 0 0 0,0 0 0 0 0,1 0 0 0 0,-1 0-1 0 0,0 0 1 0 0,0 0 0 0 0,1 0 0 0 0,-1 0 0 0 0,0 0 0 0 0,0 1 0 0 0,1-1-1 0 0,-1 0 1 0 0,0 0 0 0 0,0 0 0 0 0,1 0 0 0 0,-1 1 0 0 0,0-1 0 0 0,0 0-1 0 0,10 12 43 0 0,-9-11-53 0 0,12 20-142 0 0,0 1 0 0 0,20 46 0 0 0,-9-17 96 0 0,-3-8 18 0 0,36 67-286 0 0,-47-93 285 0 0,0-1-1 0 0,2 0 1 0 0,0-1 0 0 0,17 18 0 0 0,-25-30 53 0 0,-1 0-1 0 0,1 0 1 0 0,0 0 0 0 0,-1 0 0 0 0,1 0-1 0 0,1-1 1 0 0,-1 1 0 0 0,0-1 0 0 0,0 0-1 0 0,1-1 1 0 0,-1 1 0 0 0,1-1 0 0 0,0 0 0 0 0,-1 0-1 0 0,1 0 1 0 0,0-1 0 0 0,0 1 0 0 0,-1-1-1 0 0,1 0 1 0 0,0-1 0 0 0,0 1 0 0 0,-1-1-1 0 0,1 0 1 0 0,0 0 0 0 0,-1 0 0 0 0,1-1 0 0 0,-1 0-1 0 0,1 0 1 0 0,-1 0 0 0 0,0 0 0 0 0,0 0-1 0 0,0-1 1 0 0,0 0 0 0 0,5-4 0 0 0,-3 0 48 0 0,1 0 0 0 0,-1-1 0 0 0,-1 1 0 0 0,1-1 0 0 0,-1 0 0 0 0,-1 0 0 0 0,1-1 0 0 0,5-16 0 0 0,-6 9 49 0 0,0-1 0 0 0,-1 1 0 0 0,0-1 0 0 0,-1-19 0 0 0,-1-16 63 0 0,-8-66 1 0 0,3 75-183 0 0,-8-43-407 0 0,7 59 251 0 0,1 0-1 0 0,0-28 1 0 0,3 54 158 0 0,1 1 1 0 0,0 0-1 0 0,0 0 1 0 0,0 0-1 0 0,0-1 1 0 0,0 1 0 0 0,0 0-1 0 0,0 0 1 0 0,0 0-1 0 0,0-1 1 0 0,0 1-1 0 0,0 0 1 0 0,0 0-1 0 0,0-1 1 0 0,0 1 0 0 0,0 0-1 0 0,0 0 1 0 0,0 0-1 0 0,0-1 1 0 0,0 1-1 0 0,1 0 1 0 0,-1 0-1 0 0,0 0 1 0 0,0-1 0 0 0,0 1-1 0 0,0 0 1 0 0,0 0-1 0 0,0 0 1 0 0,1 0-1 0 0,-1-1 1 0 0,0 1-1 0 0,0 0 1 0 0,0 0-1 0 0,0 0 1 0 0,1 0 0 0 0,-1 0-1 0 0,0 0 1 0 0,0 0-1 0 0,0-1 1 0 0,1 1-1 0 0,-1 0 1 0 0,0 0-1 0 0,0 0 1 0 0,0 0 0 0 0,1 0-1 0 0,-1 0 1 0 0,0 0-1 0 0,0 0 1 0 0,1 0-1 0 0,-1 0 1 0 0,0 0-1 0 0,0 0 1 0 0,0 0 0 0 0,1 1-1 0 0,-1-1 1 0 0,0 0-1 0 0,0 0 1 0 0,0 0-1 0 0,1 0 1 0 0,-1 0-1 0 0,0 0 1 0 0,0 0-1 0 0,0 0 1 0 0,0 1 0 0 0,1-1-1 0 0,9 9-186 0 0,-2 1 184 0 0,-1 0 0 0 0,9 17 0 0 0,7 10-16 0 0,94 103-606 0 0,-94-115 567 0 0,2-1-1 0 0,1-2 0 0 0,38 26 1 0 0,-57-43 84 0 0,1-1 1 0 0,0 1-1 0 0,0-2 1 0 0,0 1-1 0 0,0-1 1 0 0,1 0-1 0 0,-1-1 0 0 0,1 0 1 0 0,0-1-1 0 0,0 1 1 0 0,-1-1-1 0 0,1-1 1 0 0,0 0-1 0 0,9-1 1 0 0,-11 0-2 0 0,-1 0 1 0 0,1-1-1 0 0,-1 0 0 0 0,1 0 1 0 0,-1 0-1 0 0,0 0 1 0 0,0-1-1 0 0,0 0 0 0 0,-1-1 1 0 0,1 1-1 0 0,-1-1 1 0 0,1 0-1 0 0,-1-1 0 0 0,0 1 1 0 0,-1-1-1 0 0,1 0 1 0 0,-1 0-1 0 0,0 0 0 0 0,5-10 1 0 0,-1 1 16 0 0,-1-1-1 0 0,-1 0 1 0 0,-1 0 0 0 0,0-1 0 0 0,-1 0 0 0 0,0 0-1 0 0,-2 0 1 0 0,0 0 0 0 0,0 0 0 0 0,-2-28 0 0 0,-4-11 182 0 0,-19-97 1 0 0,15 113-196 0 0,-6-31 582 0 0,13 66-295 0 0,24 83 6 0 0,-17-62-308 0 0,59 148 258 0 0,-52-136-195 0 0,2-1 0 0 0,0-1 0 0 0,33 43 0 0 0,-38-59-113 0 0,0 1 0 0 0,2-1 1 0 0,-1-1-1 0 0,1 0 0 0 0,0 0 1 0 0,1-1-1 0 0,0-1 0 0 0,1 0 1 0 0,0-1-1 0 0,0-1 0 0 0,16 6 1 0 0,-29-12-78 0 0,0 1 0 0 0,0-1 1 0 0,0 0-1 0 0,0 1 1 0 0,0-1-1 0 0,0 0 0 0 0,0 0 1 0 0,0 0-1 0 0,0 0 1 0 0,0 0-1 0 0,0 0 0 0 0,0 0 1 0 0,1 0-1 0 0,-1 0 0 0 0,0 0 1 0 0,0 0-1 0 0,0-1 1 0 0,0 1-1 0 0,0 0 0 0 0,0-1 1 0 0,-1 1-1 0 0,1-1 1 0 0,0 1-1 0 0,0-1 0 0 0,0 0 1 0 0,0 1-1 0 0,0-1 0 0 0,-1 0 1 0 0,1 0-1 0 0,0 1 1 0 0,-1-1-1 0 0,1 0 0 0 0,0 0 1 0 0,-1 0-1 0 0,1 0 1 0 0,-1 0-1 0 0,1 0 0 0 0,-1 0 1 0 0,0 0-1 0 0,1 0 0 0 0,-1 0 1 0 0,0 0-1 0 0,0 0 1 0 0,0 0-1 0 0,0-1 0 0 0,3-7-562 0 0,-1 2 289 0 0,0 0-1 0 0,-1 0 0 0 0,0-1 0 0 0,1-10 1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56:00.82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5128 0 0,'13'25'452'0'0,"-10"-21"-330"0"0,-1 1 0 0 0,1-1 0 0 0,-1 1 0 0 0,0 0 0 0 0,2 7 0 0 0,-2-6-714 0 0,0 0 1 0 0,1 0-1 0 0,0 0 1 0 0,4 6-1 0 0,6 12-1193 0 0,-8-16 1309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56:01.40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1 608 5128 0 0,'19'13'217'0'0,"-1"0"1"0"0,-1 2-1 0 0,0 0 0 0 0,-1 0 1 0 0,0 2-1 0 0,-2 0 1 0 0,22 31-1 0 0,-3 4 595 0 0,41 87-1 0 0,-66-120-1110 0 0,-5-11 26 0 0,1 0 0 0 0,0 0 0 0 0,1 0 0 0 0,8 12 0 0 0,2-3 214 0 0,-15-17 59 0 0,1 0 0 0 0,-1 0 1 0 0,0 0-1 0 0,0 0 0 0 0,0 0 1 0 0,0 0-1 0 0,1 0 0 0 0,-1 0 1 0 0,0 0-1 0 0,0 0 0 0 0,0 0 1 0 0,0 0-1 0 0,1 0 0 0 0,-1 0 1 0 0,0 0-1 0 0,0 0 0 0 0,0 0 1 0 0,1 0-1 0 0,-1 0 0 0 0,0 0 1 0 0,0 0-1 0 0,0 0 0 0 0,0-1 1 0 0,0 1-1 0 0,1 0 0 0 0,-1 0 1 0 0,0 0-1 0 0,0 0 0 0 0,0 0 1 0 0,0 0-1 0 0,0 0 0 0 0,1-1 1 0 0,-1 1-1 0 0,0 0 0 0 0,0 0 1 0 0,0 0-1 0 0,0 0 0 0 0,0-1 1 0 0,0 1-1 0 0,0 0 0 0 0,0 0 0 0 0,0 0 1 0 0,0-1-1 0 0,1-15 67 0 0,-4-2 198 0 0,0 0-1 0 0,0 0 1 0 0,-2 1 0 0 0,-9-25 0 0 0,-7-23 331 0 0,-14-52-489 0 0,23 84-50 0 0,2 0 0 0 0,1 0 0 0 0,2-1 0 0 0,1 0 0 0 0,-2-40 0 0 0,11 55 8 0 0,-3 18-67 0 0,-1 1 0 0 0,1-1 1 0 0,0 1-1 0 0,0 0 0 0 0,0-1 1 0 0,1 1-1 0 0,-1-1 0 0 0,0 1 1 0 0,0-1-1 0 0,0 1 0 0 0,0-1 1 0 0,0 1-1 0 0,0 0 0 0 0,1-1 1 0 0,-1 1-1 0 0,0-1 0 0 0,0 1 1 0 0,1 0-1 0 0,-1-1 0 0 0,0 1 1 0 0,0 0-1 0 0,1-1 0 0 0,-1 1 1 0 0,0 0-1 0 0,1-1 0 0 0,-1 1 1 0 0,1 0-1 0 0,-1 0 0 0 0,0 0 1 0 0,1-1-1 0 0,-1 1 0 0 0,1 0 0 0 0,-1 0 1 0 0,1 0-1 0 0,-1 0 0 0 0,0 0 1 0 0,1 0-1 0 0,-1 0 0 0 0,1 0 1 0 0,-1 0-1 0 0,1 0 0 0 0,-1 0 1 0 0,1 0-1 0 0,-1 0 0 0 0,0 0 1 0 0,1 0-1 0 0,-1 0 0 0 0,1 0 1 0 0,14 12-47 0 0,0 1 0 0 0,-1 0 0 0 0,-1 1 0 0 0,21 28 0 0 0,-3-6 46 0 0,-11-12-1 0 0,1-1-1 0 0,0-2 0 0 0,2 0 0 0 0,1-1 1 0 0,28 18-1 0 0,-36-28 24 0 0,1-1 0 0 0,0-1 0 0 0,1 0 0 0 0,-1-1 0 0 0,2-1 0 0 0,-1-1-1 0 0,0 0 1 0 0,1-2 0 0 0,29 3 0 0 0,-40-5-9 0 0,1-1 0 0 0,-1 0 0 0 0,0-1 0 0 0,0 0 0 0 0,0 0 0 0 0,1-1 0 0 0,-1 0 0 0 0,-1 0 0 0 0,1-1 0 0 0,0 0 0 0 0,0 0 0 0 0,-1-1 0 0 0,0 0 0 0 0,0 0 0 0 0,0-1 0 0 0,0 0-1 0 0,-1 0 1 0 0,0 0 0 0 0,0-1 0 0 0,0 0 0 0 0,-1 0 0 0 0,1-1 0 0 0,-2 0 0 0 0,7-9 0 0 0,-5 3 112 0 0,0 0-1 0 0,-1-1 1 0 0,0 1-1 0 0,-1-1 1 0 0,0 0-1 0 0,-1 0 1 0 0,-1 0-1 0 0,0-1 1 0 0,-1-23 0 0 0,-2 1 102 0 0,-2 0 1 0 0,-12-56 0 0 0,11 54-191 0 0,4 30-46 0 0,-1 1 0 0 0,0-1 0 0 0,0 0 0 0 0,-1 1 0 0 0,0 0 0 0 0,-4-10 0 0 0,5 17-26 0 0,3 4 9 0 0,5 16 16 0 0,7 21-121 0 0,2 0 0 0 0,2-2 0 0 0,1 0 0 0 0,38 56 0 0 0,-44-77 163 0 0,0-1 1 0 0,1 0 0 0 0,1-1 0 0 0,0-1-1 0 0,1 0 1 0 0,1-1 0 0 0,28 17 0 0 0,-35-25-11 0 0,0 0 0 0 0,0-1 1 0 0,0 0-1 0 0,1-1 0 0 0,-1 0 1 0 0,1 0-1 0 0,0-1 0 0 0,0 0 1 0 0,0-1-1 0 0,0-1 1 0 0,0 0-1 0 0,0 0 0 0 0,0-1 1 0 0,0 0-1 0 0,0-1 0 0 0,13-4 1 0 0,-10 1-7 0 0,0 0 1 0 0,0-1-1 0 0,-1-1 1 0 0,0 0-1 0 0,0-1 0 0 0,-1 0 1 0 0,0-1-1 0 0,0-1 1 0 0,-1 0-1 0 0,0 0 1 0 0,18-24-1 0 0,-15 15-25 0 0,0 0 0 0 0,-1-2 0 0 0,-1 0 0 0 0,-1 0 0 0 0,0-1 0 0 0,12-39 0 0 0,-18 43 30 0 0,-1-1-1 0 0,0 1 1 0 0,-2-1 0 0 0,0 0 0 0 0,-1 0 0 0 0,0 0 0 0 0,-2 0 0 0 0,0 0 0 0 0,-2 0 0 0 0,0 0 0 0 0,-1 1 0 0 0,0-1 0 0 0,-2 1-1 0 0,0 0 1 0 0,-16-30 0 0 0,20 43 21 0 0,-1 2 0 0 0,1-1-1 0 0,-1 0 1 0 0,0 0-1 0 0,0 1 1 0 0,-1 0 0 0 0,1-1-1 0 0,-1 1 1 0 0,0 1-1 0 0,1-1 1 0 0,-1 0 0 0 0,-1 1-1 0 0,1 0 1 0 0,-5-2-1 0 0,1 1-32 0 0,1 1-1 0 0,-1 1 1 0 0,1-1-1 0 0,-1 1 1 0 0,0 0-1 0 0,0 1 1 0 0,-14 1-1 0 0,-2 2-135 0 0,1 1 0 0 0,0 1 0 0 0,1 1-1 0 0,-38 16 1 0 0,-355 182-2771 0 0,64-28-3330 0 0,341-172 4466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56:02.63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3449 2064 0 0,'4'-2'104'0'0,"-3"1"-62"0"0,0 0-1 0 0,0 1 1 0 0,-1-1-1 0 0,1 0 1 0 0,0 0-1 0 0,0 0 1 0 0,0 0-1 0 0,-1 0 1 0 0,1 0-1 0 0,-1 0 0 0 0,1 0 1 0 0,-1 0-1 0 0,1-1 1 0 0,-1 1-1 0 0,1 0 1 0 0,-1 0-1 0 0,0-2 1 0 0,29-71 2195 0 0,-6 16-852 0 0,-13 37-993 0 0,34-76 168 0 0,-29 68-421 0 0,7-9-111 0 0,-16 27-13 0 0,20-26 186 0 0,-20 28-129 0 0,23-25 294 0 0,6-3-184 0 0,478-514 854 0 0,-192 246-899 0 0,-255 246-82 0 0,95-99 23 0 0,40-34-92 0 0,171-107-346 0 0,-78 76 550 0 0,-194 149-107 0 0,366-236 177 0 0,-368 249-305 0 0,363-211-172 0 0,-234 141 455 0 0,-150 85-227 0 0,82-45 373 0 0,-146 84-337 0 0,0-1 1 0 0,-1 0 0 0 0,0-1 0 0 0,0 0 0 0 0,-1 0 0 0 0,15-17-1 0 0,-26 26-63 0 0,0-1-1 0 0,1 1 1 0 0,-1 0 0 0 0,0-1-1 0 0,1 1 1 0 0,-1 0-1 0 0,0-1 1 0 0,1 1-1 0 0,-1 0 1 0 0,0-1 0 0 0,1 1-1 0 0,-1 0 1 0 0,0 0-1 0 0,1 0 1 0 0,-1-1 0 0 0,1 1-1 0 0,-1 0 1 0 0,1 0-1 0 0,-1 0 1 0 0,0 0-1 0 0,1 0 1 0 0,-1 0 0 0 0,1 0-1 0 0,9-4-433 0 0,-6-1 208 0 0,-7 0 194 0 0,-5-21-4859 0 0,6 21 4730 0 0,0 0 0 0 0,1-1 1 0 0,0 0-1 0 0,0 1 0 0 0,0-1 1 0 0,0 1-1 0 0,1-1 0 0 0,0 0 1 0 0,1-10-1 0 0,0-6-906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56:03.19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191 44 4224 0 0,'-13'-8'457'0'0,"-1"1"1"0"0,-29-12-1 0 0,36 17-305 0 0,1 0 1 0 0,-1 0-1 0 0,0 1 1 0 0,0 0-1 0 0,0 0 0 0 0,0 1 1 0 0,-1-1-1 0 0,-12 3 1 0 0,18-2-140 0 0,1 0-1 0 0,-1 0 1 0 0,1 0 0 0 0,-1 0 0 0 0,1 0-1 0 0,-1 0 1 0 0,1 1 0 0 0,0-1 0 0 0,-1 1-1 0 0,1-1 1 0 0,0 1 0 0 0,-1-1 0 0 0,1 1-1 0 0,0 0 1 0 0,-1 0 0 0 0,1-1 0 0 0,0 1 0 0 0,0 0-1 0 0,0 0 1 0 0,0 0 0 0 0,0 0 0 0 0,-1 2-1 0 0,-4 4 55 0 0,1 2 33 0 0,2 2-80 0 0,11 1-19 0 0,4 0 0 0 0,0-2 0 0 0,1 0-1 0 0,0 0 1 0 0,0-1 0 0 0,1-1 0 0 0,19 9-1 0 0,-5-4-63 0 0,1-2-1 0 0,41 11 1 0 0,-43-15 89 0 0,1-2 1 0 0,0-1 0 0 0,0 0-1 0 0,-1-3 1 0 0,2 0 0 0 0,-1-1-1 0 0,0-2 1 0 0,-1-1 0 0 0,1-1-1 0 0,0-2 1 0 0,51-17 0 0 0,-49 12 72 0 0,-1-3 0 0 0,0 0 0 0 0,-1-2 1 0 0,27-20-1 0 0,-29 18-266 0 0,-40 50 55 0 0,-4 4-369 0 0,2 0 1 0 0,-18 58-1 0 0,-13 81-150 0 0,-15 44 191 0 0,54-198 480 0 0,-2 9 254 0 0,-1 0 0 0 0,-2 0 0 0 0,-30 50 0 0 0,42-78-207 0 0,0 0 0 0 0,0 0-1 0 0,-1 0 1 0 0,1 0 0 0 0,-1 0 0 0 0,0 0 0 0 0,1-1 0 0 0,-1 1 0 0 0,0-1 0 0 0,0 1-1 0 0,0-1 1 0 0,0 1 0 0 0,0-1 0 0 0,0 0 0 0 0,-1 0 0 0 0,1 0 0 0 0,0 0 0 0 0,-4 0-1 0 0,5-1-68 0 0,0 1-1 0 0,0-1 0 0 0,0 0 1 0 0,0 0-1 0 0,0 0 0 0 0,0 0 1 0 0,0 0-1 0 0,0 0 0 0 0,0 0 1 0 0,1 0-1 0 0,-1 0 1 0 0,0 0-1 0 0,0-1 0 0 0,0 1 1 0 0,0 0-1 0 0,0-1 0 0 0,0 1 1 0 0,1-1-1 0 0,-1 1 0 0 0,0-1 1 0 0,0 1-1 0 0,1-1 0 0 0,-1 1 1 0 0,0-1-1 0 0,1 0 0 0 0,-1 1 1 0 0,0-1-1 0 0,1 0 0 0 0,-1 1 1 0 0,0-2-1 0 0,0 0 3 0 0,-3-3 20 0 0,1 0 1 0 0,-1 0-1 0 0,1 0 1 0 0,0-1-1 0 0,0 1 1 0 0,1-1 0 0 0,-1 0-1 0 0,1 0 1 0 0,-1-7-1 0 0,-9-61 594 0 0,7 40-505 0 0,-13-99-781 0 0,-3-223 0 0 0,20 347 549 0 0,1 7 92 0 0,0-1 0 0 0,-1 1 0 0 0,2-1 0 0 0,-1 1-1 0 0,0-1 1 0 0,0 1 0 0 0,1-1 0 0 0,-1 1 0 0 0,1-1-1 0 0,0 1 1 0 0,0-1 0 0 0,1-2 0 0 0,-2 5-43 0 0,0-1-1 0 0,1 1 1 0 0,-1 0 0 0 0,0-1 0 0 0,0 1 0 0 0,0 0-1 0 0,0 0 1 0 0,0-1 0 0 0,0 1 0 0 0,7-3-1356 0 0,-7 3 1356 0 0,0 0 0 0 0,1 0 0 0 0,-1 0 0 0 0,0 0-1 0 0,1 0 1 0 0,-1 1 0 0 0,0-1 0 0 0,0 0-1 0 0,1 0 1 0 0,17 29-2215 0 0,-11-16 2472 0 0,77 95-2515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56:03.89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102 370 5752 0 0,'-5'-6'448'0'0,"-24"-15"1051"0"0,25 18-1494 0 0,4 3 33 0 0,-1-1-3 0 0,1 1 0 0 0,-1-1 0 0 0,1 0 0 0 0,-1 1 0 0 0,0-1 0 0 0,1 1 1 0 0,-1-1-1 0 0,0 1 0 0 0,1 0 0 0 0,-1-1 0 0 0,0 1 0 0 0,1 0 0 0 0,-1-1 0 0 0,0 1 0 0 0,0 0 0 0 0,1 0 1 0 0,-1 0-1 0 0,0 0 0 0 0,0-1 0 0 0,0 1 0 0 0,1 0 0 0 0,-1 0 0 0 0,0 1 0 0 0,0-1 0 0 0,1 0 0 0 0,-1 0 1 0 0,0 0-1 0 0,0 0 0 0 0,0 1 0 0 0,1-1 0 0 0,-1 0 0 0 0,0 1 0 0 0,1-1 0 0 0,-1 1 0 0 0,0-1 1 0 0,1 0-1 0 0,-2 2 0 0 0,-3 7 25 0 0,4-5-61 0 0,1 0 1 0 0,-1 1-1 0 0,1 0 0 0 0,0-1 1 0 0,0 1-1 0 0,0-1 1 0 0,1 1-1 0 0,0 5 0 0 0,12 43-7 0 0,-6-27 6 0 0,172 728-52 0 0,-166-708-986 0 0,-10-39 738 0 0,1-8 242 0 0,-2-1-90 0 0,-1-1 0 0 0,0 1 1 0 0,0-1-1 0 0,-1 0 0 0 0,1 1 0 0 0,-1-1 1 0 0,1 0-1 0 0,-1 1 0 0 0,0-1 0 0 0,0 0 1 0 0,0-3-1 0 0,-5-37-2572 0 0,3 31 2296 0 0,-118-681-1229 0 0,96 581 1299 0 0,12 47 405 0 0,-4 1 1 0 0,-26-69-1 0 0,35 114 393 0 0,1 5-34 0 0,0 0 1 0 0,1-1 0 0 0,1 0 0 0 0,-3-24 659 0 0,7 35-516 0 0,24 18 295 0 0,8 11-490 0 0,-1 1 1 0 0,29 31-1 0 0,2 3 157 0 0,1-4-351 0 0,98 67 0 0 0,-59-49 36 0 0,30 18 196 0 0,-113-81-359 0 0,1 0-1 0 0,0-1 1 0 0,0-1 0 0 0,1-1-1 0 0,23 5 1 0 0,-34-10-201 0 0,1-1 0 0 0,0 0 1 0 0,-1-1-1 0 0,1 0 0 0 0,0-1 0 0 0,19-2 1 0 0,-24 1 71 0 0,-1 0 1 0 0,1 0-1 0 0,-1-1 1 0 0,1 0-1 0 0,-1 0 1 0 0,0 0 0 0 0,0-1-1 0 0,0 0 1 0 0,0 0-1 0 0,0 0 1 0 0,-1 0-1 0 0,1-1 1 0 0,-1 0-1 0 0,6-6 1 0 0,-4 3-430 0 0,0 0-1 0 0,0 0 1 0 0,-1-1 0 0 0,0 0-1 0 0,0 0 1 0 0,3-10 0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1:19:22.91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1 220 3048 0 0,'19'-6'127'0'0,"-14"4"-110"0"0,9-2 37 0 0,-2-2 0 0 0,22-11 1 0 0,20-9 1 0 0,150-44 1317 0 0,-136 49-957 0 0,1 3 0 0 0,1 3 0 0 0,84-7 0 0 0,-71 15-24 0 0,1 2 0 0 0,-1 5 0 0 0,85 10 0 0 0,-144-7-335 0 0,0 0 0 0 0,-1 2 1 0 0,0 1-1 0 0,0 0 0 0 0,36 17 1 0 0,7 5 260 0 0,-28-13-312 0 0,37 21 0 0 0,-64-30 107 0 0,-1 0 0 0 0,0 1 0 0 0,0 1 0 0 0,-1-1 0 0 0,1 1 0 0 0,-2 1 0 0 0,16 18 0 0 0,-21-21-77 0 0,1 0 0 0 0,-1 0 0 0 0,0 0-1 0 0,-1 0 1 0 0,0 0 0 0 0,0 0 0 0 0,0 1-1 0 0,-1-1 1 0 0,0 1 0 0 0,0 0 0 0 0,0-1-1 0 0,-1 1 1 0 0,0-1 0 0 0,-1 1 0 0 0,1 0-1 0 0,-1-1 1 0 0,0 1 0 0 0,-1-1 0 0 0,0 1-1 0 0,0-1 1 0 0,-3 7 0 0 0,-5 10 91 0 0,-1-1 0 0 0,-1 1 0 0 0,0-2 0 0 0,-20 25 0 0 0,-3 0-50 0 0,-2-3 1 0 0,-2 0-1 0 0,-2-3 1 0 0,-54 42 0 0 0,18-23 148 0 0,-140 79 0 0 0,123-90-286 0 0,-109 41 0 0 0,181-82-139 0 0,16-5 167 0 0,0-1 0 0 0,0 1 1 0 0,1 0-1 0 0,-1 1 1 0 0,0-1-1 0 0,-4 4 1 0 0,29-2-701 0 0,38-6 413 0 0,65-12 1 0 0,49-3-149 0 0,-66 16 351 0 0,110 14 0 0 0,-176-9 69 0 0,1 3 0 0 0,-1 1 1 0 0,0 2-1 0 0,-1 2 0 0 0,73 32 1 0 0,-98-37 42 0 0,0 0 1 0 0,-1 1 0 0 0,0 1-1 0 0,0 0 1 0 0,-1 1 0 0 0,0 0-1 0 0,-1 0 1 0 0,0 1 0 0 0,0 1-1 0 0,-1 0 1 0 0,-1 0 0 0 0,0 1-1 0 0,-1-1 1 0 0,0 2 0 0 0,-1-1-1 0 0,0 1 1 0 0,-1 0-1 0 0,-1 0 1 0 0,3 17 0 0 0,-3-7 131 0 0,-1 1 0 0 0,-1-1 1 0 0,-1 1-1 0 0,-1-1 0 0 0,-1 1 0 0 0,-2-1 1 0 0,0 0-1 0 0,-1 1 0 0 0,-2-2 0 0 0,-15 44 1 0 0,6-27 9 0 0,-2-1 0 0 0,-2-1 1 0 0,-1 0-1 0 0,-2-2 1 0 0,-1-1-1 0 0,-2 0 0 0 0,-1-2 1 0 0,-2-1-1 0 0,-32 30 1 0 0,18-25 23 0 0,-2-3 1 0 0,-54 35 0 0 0,67-51-66 0 0,-2 0 1 0 0,0-2-1 0 0,-1-2 1 0 0,-46 13 0 0 0,38-15-391 0 0,0-2 0 0 0,-1-1 0 0 0,0-3 0 0 0,-1-2 0 0 0,1-1 0 0 0,-1-3-1 0 0,0-1 1 0 0,1-2 0 0 0,0-2 0 0 0,-1-2 0 0 0,2-2 0 0 0,-55-19 0 0 0,74 19-559 0 0,0-1-1 0 0,-23-16 0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56:04.25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200 0 4488 0 0,'0'0'0'0'0,"-8"8"0"0"0,-10 8-640 0 0,6-3 320 0 0,-1 0-8 0 0,-4 4 328 0 0,-2 4 0 0 0,1 2 0 0 0,1 3 0 0 0,-2 1-496 0 0,2 1 0 0 0,-4 1 0 0 0,1-7-8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56:04.75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536 658 6112 0 0,'0'-2'42'0'0,"-1"-1"1"0"0,1 1-1 0 0,-1-1 1 0 0,1 1-1 0 0,-1-1 1 0 0,0 1-1 0 0,0-1 1 0 0,0 1-1 0 0,-1 0 1 0 0,1 0-1 0 0,0 0 1 0 0,-1-1 0 0 0,1 1-1 0 0,-1 0 1 0 0,0 1-1 0 0,0-1 1 0 0,0 0-1 0 0,0 1 1 0 0,0-1-1 0 0,0 1 1 0 0,0-1-1 0 0,0 1 1 0 0,-1 0-1 0 0,1 0 1 0 0,0 0-1 0 0,-4-1 1 0 0,-9-3 327 0 0,0 1 0 0 0,-1 0 0 0 0,-18-1 0 0 0,25 3-304 0 0,-13-1-22 0 0,1 2-1 0 0,-1 0 1 0 0,1 1-1 0 0,-1 1 1 0 0,1 1-1 0 0,-1 1 1 0 0,1 1-1 0 0,0 1 0 0 0,0 0 1 0 0,1 2-1 0 0,-26 11 1 0 0,38-14-59 0 0,0 0 0 0 0,1 1 0 0 0,-1 0 0 0 0,1 0 0 0 0,0 0 0 0 0,1 1 0 0 0,-1 0 0 0 0,1 0 0 0 0,0 1 0 0 0,1-1 0 0 0,0 1 0 0 0,0 0 0 0 0,-5 10 0 0 0,5-6-34 0 0,1 0 0 0 0,0 0 0 0 0,0 0 1 0 0,1 0-1 0 0,0 1 0 0 0,1 0 0 0 0,1-1 0 0 0,0 1 0 0 0,0 12 0 0 0,2-4 9 0 0,1 0-1 0 0,0-1 0 0 0,2 1 0 0 0,0 0 0 0 0,1-1 0 0 0,1 0 0 0 0,1 0 0 0 0,1 0 0 0 0,0-1 0 0 0,1 0 0 0 0,15 20 0 0 0,-19-31 30 0 0,1 0 0 0 0,0 0 0 0 0,1-1 0 0 0,-1 0 0 0 0,1 0 0 0 0,0-1 0 0 0,1 0 0 0 0,-1 0 0 0 0,1-1 0 0 0,0 0 0 0 0,0 0 0 0 0,0-1 0 0 0,1 0 0 0 0,-1 0 0 0 0,1-1 0 0 0,0 0 0 0 0,0 0 0 0 0,-1-1 0 0 0,1-1 0 0 0,0 1 0 0 0,0-1 0 0 0,0-1 0 0 0,0 0 0 0 0,0 0 0 0 0,13-4 0 0 0,-11 3 41 0 0,0-1 1 0 0,-1 0-1 0 0,0-1 0 0 0,0 0 1 0 0,0-1-1 0 0,0 0 0 0 0,-1 0 1 0 0,0-1-1 0 0,0-1 0 0 0,0 1 1 0 0,-1-1-1 0 0,0-1 0 0 0,0 1 1 0 0,0-1-1 0 0,-1-1 0 0 0,-1 1 1 0 0,0-1-1 0 0,0-1 0 0 0,0 1 1 0 0,7-18-1 0 0,-8 7 80 0 0,0 0 0 0 0,-1-1-1 0 0,0 1 1 0 0,-2-1 0 0 0,-1 0 0 0 0,-2-38-1 0 0,-5-1 219 0 0,-13-65-1 0 0,2 52-282 0 0,-3 0 0 0 0,-3 1 1 0 0,-3 2-1 0 0,-3 0 0 0 0,-68-117 1 0 0,59 116 250 0 0,24 46-365 0 0,7 20-66 0 0,4 4 83 0 0,2 2 37 0 0,1 0 1 0 0,-1 0 0 0 0,1 0 0 0 0,0 0 0 0 0,0 0-1 0 0,-1 0 1 0 0,1-1 0 0 0,0 1 0 0 0,0 0-1 0 0,0 0 1 0 0,0 0 0 0 0,0 0 0 0 0,0 0 0 0 0,0 0-1 0 0,1 0 1 0 0,-1 0 0 0 0,0 1 0 0 0,4 13-25 0 0,1 0 1 0 0,0 0 0 0 0,1 0-1 0 0,0-1 1 0 0,1 0-1 0 0,11 16 1 0 0,61 79-361 0 0,-46-66 339 0 0,8 11 52 0 0,60 82-112 0 0,156 163 0 0 0,-252-294 114 0 0,113 105-1720 0 0,-103-99 1407 0 0,-1-1-1 0 0,1 0 0 0 0,1 0 1 0 0,0-2-1 0 0,0 0 0 0 0,32 11 1 0 0,-45-19 25 0 0,-1 1 1 0 0,1 0-1 0 0,0-1 1 0 0,0 0-1 0 0,0 0 1 0 0,0 0-1 0 0,0 0 1 0 0,5-1-1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56:05.28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422 132 5304 0 0,'-50'-13'398'0'0,"38"9"-201"0"0,-1 0 1 0 0,0 1-1 0 0,0 1 1 0 0,0 0-1 0 0,-21 0 0 0 0,22 3-199 0 0,1 1 0 0 0,-1 0 0 0 0,1 1 0 0 0,0 1 0 0 0,0-1 0 0 0,0 2 0 0 0,1-1 0 0 0,-1 1 0 0 0,1 1 0 0 0,0 0 0 0 0,1 0 0 0 0,-1 1 0 0 0,1 1 0 0 0,1-1 0 0 0,-1 1 0 0 0,1 1 0 0 0,-12 15 0 0 0,11-11-47 0 0,-1 0 0 0 0,2 1 0 0 0,0 0 1 0 0,0 0-1 0 0,1 0 0 0 0,1 1 0 0 0,1 0 0 0 0,0 1 0 0 0,1-1 0 0 0,0 1 0 0 0,1 0 0 0 0,0 20 0 0 0,2-13-18 0 0,2 0 0 0 0,1 0 0 0 0,0-1 0 0 0,2 1-1 0 0,8 28 1 0 0,-9-42 47 0 0,0 1-1 0 0,0-1 0 0 0,1 0 1 0 0,1-1-1 0 0,-1 1 1 0 0,1-1-1 0 0,1 0 1 0 0,0 0-1 0 0,0 0 0 0 0,0-1 1 0 0,1 0-1 0 0,0 0 1 0 0,0-1-1 0 0,16 11 0 0 0,-18-14 54 0 0,0 0-1 0 0,0-1 0 0 0,0 0 0 0 0,0 0 0 0 0,0 0 0 0 0,1-1 0 0 0,-1 1 0 0 0,1-1 0 0 0,-1-1 0 0 0,1 1 0 0 0,0-1 0 0 0,-1 0 0 0 0,1 0 0 0 0,-1 0 0 0 0,1-1 0 0 0,0 0 0 0 0,-1 0 0 0 0,0-1 0 0 0,1 1 0 0 0,-1-1 0 0 0,0 0 0 0 0,0-1 0 0 0,0 1 0 0 0,0-1 0 0 0,0 0 0 0 0,5-4 0 0 0,-2 0 54 0 0,0 0 1 0 0,0 0 0 0 0,0-1 0 0 0,-1 0-1 0 0,0-1 1 0 0,0 1 0 0 0,-1-1 0 0 0,0-1-1 0 0,-1 1 1 0 0,0-1 0 0 0,-1 0 0 0 0,6-16-1 0 0,-4-2 45 0 0,0-1-1 0 0,-2 1 0 0 0,-1-1 0 0 0,-1 0 0 0 0,-1 0 1 0 0,-2 0-1 0 0,-4-29 0 0 0,-6-17 151 0 0,-30-106-1 0 0,33 140-64 0 0,8 26-124 0 0,0 15-91 0 0,1-1 0 0 0,-1 1 0 0 0,0-1 0 0 0,0 1-1 0 0,0-1 1 0 0,0 1 0 0 0,0-1 0 0 0,1 1 0 0 0,-1-1 0 0 0,0 1 0 0 0,1-1 0 0 0,-1 1 0 0 0,0 0-1 0 0,0-1 1 0 0,1 1 0 0 0,-1-1 0 0 0,1 1 0 0 0,-1 0 0 0 0,0 0 0 0 0,2-1 0 0 0,-1 1 6 0 0,0 0 1 0 0,1 1 0 0 0,-1-1 0 0 0,0 0 0 0 0,1 1-1 0 0,-1-1 1 0 0,0 1 0 0 0,0 0 0 0 0,0-1 0 0 0,1 1-1 0 0,-1 0 1 0 0,0 0 0 0 0,0 0 0 0 0,0-1-1 0 0,0 1 1 0 0,0 0 0 0 0,-1 0 0 0 0,3 3 0 0 0,19 25 243 0 0,-18-22-196 0 0,68 101 120 0 0,20 27-443 0 0,-68-104 215 0 0,1-1-1 0 0,2-1 1 0 0,1-1 0 0 0,42 32-1 0 0,-59-52 54 0 0,0-1 0 0 0,1 0 0 0 0,0-1 0 0 0,0 0 0 0 0,0-1 0 0 0,24 7-1 0 0,-31-11-161 0 0,1 1-1 0 0,0-2 0 0 0,0 1 0 0 0,0-1 0 0 0,0 0 0 0 0,0 0 0 0 0,0 0 0 0 0,0-1 1 0 0,7-2-1 0 0,-9 2-378 0 0,1 0 0 0 0,-1-1 0 0 0,0 0 0 0 0,0 0 0 0 0,0 0 0 0 0,0 0 0 0 0,0-1 0 0 0,3-2 0 0 0,-4 2 370 0 0,1-1 0 0 0,-1 1 0 0 0,0-1 0 0 0,-1 0 0 0 0,1 1 0 0 0,-1-1 0 0 0,1 0 0 0 0,-1 0 1 0 0,2-7-1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56:05.91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587 555 5664 0 0,'-84'-157'1428'0'0,"45"88"-966"0"0,7 13-20 0 0,-38-53-1 0 0,57 91-381 0 0,-2 1 0 0 0,0 0 0 0 0,0 1 0 0 0,-2 0 0 0 0,0 1 0 0 0,-31-20 0 0 0,40 30-45 0 0,0 1 0 0 0,-1 0 0 0 0,1 1-1 0 0,-1 0 1 0 0,0 0 0 0 0,1 1 0 0 0,-2 0 0 0 0,1 1 0 0 0,0 0-1 0 0,0 0 1 0 0,0 1 0 0 0,0 0 0 0 0,-1 0 0 0 0,-9 3 0 0 0,15-3 0 0 0,1 1 1 0 0,-1 0 0 0 0,0 0 0 0 0,0 0 0 0 0,1 1-1 0 0,-1-1 1 0 0,1 1 0 0 0,-1 0 0 0 0,1 0 0 0 0,-1 0 0 0 0,1 0-1 0 0,0 1 1 0 0,0-1 0 0 0,0 1 0 0 0,1 0 0 0 0,-1-1-1 0 0,1 1 1 0 0,-1 1 0 0 0,1-1 0 0 0,0 0 0 0 0,0 1 0 0 0,0-1-1 0 0,1 1 1 0 0,-1-1 0 0 0,1 1 0 0 0,0 0 0 0 0,0-1-1 0 0,0 1 1 0 0,0 0 0 0 0,1 0 0 0 0,0 0 0 0 0,-1 0 0 0 0,1 0-1 0 0,1 0 1 0 0,0 4 0 0 0,1 11-6 0 0,2-1 0 0 0,0 0 0 0 0,1 0 0 0 0,10 25-1 0 0,37 66-323 0 0,101 126 381 0 0,-35-60-6 0 0,-21 1 104 0 0,46 72 118 0 0,-101-179-370 0 0,-31-49 39 0 0,1 0 0 0 0,1-1-1 0 0,29 34 1 0 0,-16-22-2248 0 0,-38-56-607 0 0,-6-2 651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56:06.30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1 292 6024 0 0,'0'-1'1305'0'0,"3"-4"-940"0"0,3-6-241 0 0,0 0-1 0 0,1 0 0 0 0,0 1 1 0 0,0 0-1 0 0,1 0 0 0 0,0 0 1 0 0,1 1-1 0 0,0 1 0 0 0,11-9 1 0 0,8-8-396 0 0,91-86-700 0 0,-105 99-1284 0 0,28-15 0 0 0,-36 24 1580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56:06.74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0 385 6200 0 0,'5'10'187'0'0,"0"0"0"0"0,-1 0 1 0 0,-1 1-1 0 0,4 17 0 0 0,6 17 301 0 0,38 63-57 0 0,-11-25-134 0 0,-22-47-335 0 0,23 36 1 0 0,4 7 12 0 0,-34-53 479 0 0,-14-24-315 0 0,-10-18 1422 0 0,4 3-1587 0 0,2-1 0 0 0,-1 0 0 0 0,2 0 0 0 0,0 0 0 0 0,-5-19 0 0 0,-17-81-102 0 0,26 106 131 0 0,-16-85-629 0 0,3-1 1 0 0,-3-118-1 0 0,24 41-3877 0 0,-5 162 4468 0 0,0 1 0 0 0,0 0 1 0 0,1 0-1 0 0,0 0 0 0 0,0 0 0 0 0,5-10 0 0 0,-6 16-10 0 0,0 0 0 0 0,0 0-1 0 0,0 1 1 0 0,0-1 0 0 0,0 1 0 0 0,1-1 0 0 0,-1 1-1 0 0,0-1 1 0 0,1 1 0 0 0,-1-1 0 0 0,1 1 0 0 0,-1 0-1 0 0,1 0 1 0 0,0 0 0 0 0,0 0 0 0 0,-1 0 0 0 0,1 0-1 0 0,0 1 1 0 0,0-1 0 0 0,0 1 0 0 0,0-1 0 0 0,0 1-1 0 0,0-1 1 0 0,-1 1 0 0 0,1 0 0 0 0,0 0 0 0 0,0 0-1 0 0,0 0 1 0 0,0 0 0 0 0,0 1 0 0 0,3 0 0 0 0,10 3-563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56:07.62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1584 5040 0 0,'7'6'1138'0'0,"-3"1"-814"0"0,1 4-128 0 0,0 0-1 0 0,-1 0 1 0 0,4 14-1 0 0,0 2 207 0 0,8 12-298 0 0,1-1-1 0 0,30 48 1 0 0,-33-64-58 0 0,1-1 0 0 0,0-1 0 0 0,2 0 0 0 0,0-1 0 0 0,23 19 0 0 0,-32-31 49 0 0,1-1 1 0 0,-1 0-1 0 0,1 0 0 0 0,1 0 1 0 0,-1-1-1 0 0,1-1 0 0 0,0 1 1 0 0,0-2-1 0 0,0 1 0 0 0,0-2 1 0 0,1 1-1 0 0,-1-1 0 0 0,14 1 1 0 0,-19-5 280 0 0,12-13 13 0 0,-15 7-425 0 0,-1 5 59 0 0,1-6 118 0 0,0 0 1 0 0,-1 0 0 0 0,0 0-1 0 0,0 0 1 0 0,0-1 0 0 0,-1 1-1 0 0,-3-16 1 0 0,-15-65 486 0 0,6 41-797 0 0,-5-29-249 0 0,2 14 139 0 0,-9-103 1 0 0,23 160 187 0 0,1-1 0 0 0,0 1 0 0 0,1 0-1 0 0,0-1 1 0 0,0 1 0 0 0,0-1 0 0 0,4-8 0 0 0,-5 15 90 0 0,0 1 0 0 0,0-1 0 0 0,0 1 0 0 0,1-1 1 0 0,-1 1-1 0 0,0-1 0 0 0,0 1 0 0 0,1-1 0 0 0,-1 1 1 0 0,0-1-1 0 0,1 1 0 0 0,-1-1 0 0 0,1 1 0 0 0,-1-1 1 0 0,1 1-1 0 0,-1 0 0 0 0,1-1 0 0 0,-1 1 0 0 0,1 0 1 0 0,-1 0-1 0 0,1-1 0 0 0,-1 1 0 0 0,1 0 0 0 0,-1 0 1 0 0,1 0-1 0 0,-1 0 0 0 0,1-1 0 0 0,0 1 0 0 0,-1 0 1 0 0,1 0-1 0 0,-1 0 0 0 0,1 0 0 0 0,-1 0 0 0 0,1 1 1 0 0,0-1-1 0 0,-1 0 0 0 0,1 0 0 0 0,-1 0 0 0 0,2 1 1 0 0,1-1-24 0 0,-1 1 0 0 0,1 0 1 0 0,0 0-1 0 0,-1 0 0 0 0,1 0 0 0 0,-1 0 1 0 0,1 1-1 0 0,-1-1 0 0 0,0 1 0 0 0,1-1 1 0 0,-1 1-1 0 0,2 2 0 0 0,23 27-353 0 0,-18-21 335 0 0,23 30-20 0 0,-8-10-93 0 0,1 0 1 0 0,1-2-1 0 0,58 48 1 0 0,-79-73 127 0 0,-1 1 0 0 0,2-1 0 0 0,-1 0 0 0 0,0 0 0 0 0,0-1 0 0 0,1 0 0 0 0,0 0 0 0 0,-1 0 1 0 0,1-1-1 0 0,0 1 0 0 0,0-1 0 0 0,0-1 0 0 0,0 1 0 0 0,7-1 0 0 0,-9-1 5 0 0,1 1 0 0 0,-1-1 0 0 0,0-1 1 0 0,0 1-1 0 0,0 0 0 0 0,0-1 0 0 0,0 0 0 0 0,0 0 0 0 0,0 0 0 0 0,-1 0 0 0 0,1-1 0 0 0,-1 1 1 0 0,1-1-1 0 0,-1 0 0 0 0,0 0 0 0 0,0 0 0 0 0,0-1 0 0 0,0 1 0 0 0,3-8 0 0 0,-1 2 48 0 0,0 1 1 0 0,-1-1-1 0 0,0 0 0 0 0,-1-1 0 0 0,0 1 0 0 0,0-1 0 0 0,-1 1 0 0 0,0-1 0 0 0,-1 0 0 0 0,0 0 0 0 0,-1 1 0 0 0,0-1 0 0 0,-2-14 0 0 0,-2-8 162 0 0,-3 1 0 0 0,-17-55 0 0 0,8 35-123 0 0,6 26 203 0 0,6 18 14 0 0,13 20-144 0 0,14 21-142 0 0,0-1 1 0 0,55 59-1 0 0,-65-80 4 0 0,0 0 0 0 0,0-1-1 0 0,1 0 1 0 0,0-1 0 0 0,1 0-1 0 0,0-2 1 0 0,1 1 0 0 0,-1-2 0 0 0,26 9-1 0 0,-36-15 10 0 0,0 1-1 0 0,0-1 1 0 0,0 0-1 0 0,0-1 1 0 0,1 1-1 0 0,-1-1 1 0 0,0 0-1 0 0,0 0 1 0 0,0-1-1 0 0,0 1 1 0 0,0-1-1 0 0,0 0 1 0 0,0-1-1 0 0,0 1 1 0 0,0-1-1 0 0,0 0 1 0 0,-1 0-1 0 0,1 0 1 0 0,-1-1-1 0 0,1 0 1 0 0,-1 0-1 0 0,5-3 1 0 0,-4 0 41 0 0,1 0 0 0 0,-1 0-1 0 0,0-1 1 0 0,-1 0 0 0 0,1 1 0 0 0,-1-2 0 0 0,-1 1 0 0 0,1 0-1 0 0,-1-1 1 0 0,-1 1 0 0 0,1-1 0 0 0,-1 0 0 0 0,1-11 0 0 0,0-4 81 0 0,-1-1-1 0 0,-1 1 1 0 0,-4-45 0 0 0,-18-69 367 0 0,12 94-603 0 0,3 1-1 0 0,1-1 1 0 0,1-53 0 0 0,8 68-79 0 0,-4 28 186 0 0,0-1 0 0 0,0 0 1 0 0,0 1-1 0 0,0-1 0 0 0,0 0 1 0 0,0 0-1 0 0,1 1 0 0 0,-1-1 1 0 0,0 0-1 0 0,0 1 0 0 0,0-1 1 0 0,1 0-1 0 0,-1 1 0 0 0,0-1 1 0 0,1 1-1 0 0,-1-1 0 0 0,0 0 1 0 0,1 1-1 0 0,-1-1 0 0 0,1 1 1 0 0,-1-1-1 0 0,1 1 0 0 0,-1-1 1 0 0,1 1-1 0 0,-1 0 1 0 0,1-1-1 0 0,0 1 0 0 0,-1-1 1 0 0,1 1-1 0 0,0 0 0 0 0,-1 0 1 0 0,1-1-1 0 0,0 1 0 0 0,-1 0 1 0 0,1 0-1 0 0,0 0 0 0 0,-1 0 1 0 0,1 0-1 0 0,0 0 0 0 0,0 0 1 0 0,-1 0-1 0 0,1 0 0 0 0,0 0 1 0 0,0 1-1 0 0,2 0 19 0 0,0 1-1 0 0,0-1 1 0 0,0 1-1 0 0,-1 0 1 0 0,1 0 0 0 0,4 4-1 0 0,-5-4-9 0 0,70 66 32 0 0,27 22 125 0 0,-85-79-163 0 0,1-1 1 0 0,0 0 0 0 0,1 0 0 0 0,0-2-1 0 0,22 9 1 0 0,-32-15-3 0 0,0 0-1 0 0,0 0 1 0 0,1 0 0 0 0,-1-1 0 0 0,0 0-1 0 0,1-1 1 0 0,-1 1 0 0 0,1-1 0 0 0,-1 0 0 0 0,0-1-1 0 0,1 0 1 0 0,-1 0 0 0 0,0 0 0 0 0,13-5-1 0 0,-12 3 62 0 0,1-1 0 0 0,-1 0 0 0 0,0 0 0 0 0,0-1 0 0 0,0 0 0 0 0,0 0 0 0 0,-1-1 0 0 0,0 0 0 0 0,0 0 0 0 0,6-9 0 0 0,-1 0 32 0 0,-1-1-1 0 0,-1 0 0 0 0,-1-1 1 0 0,0 0-1 0 0,-1 0 0 0 0,-1 0 1 0 0,0-1-1 0 0,-1 0 0 0 0,4-30 1 0 0,-6 9 44 0 0,-2 0 1 0 0,-1 0 0 0 0,-2 1-1 0 0,-11-56 1 0 0,-45-150-84 0 0,35 168-77 0 0,-4 0 1 0 0,-40-76 0 0 0,63 144 13 0 0,0 0 1 0 0,-1 1-1 0 0,0 0 0 0 0,0 0 0 0 0,-6-7 1 0 0,10 14-6 0 0,1 0 0 0 0,0 0 0 0 0,0-1 1 0 0,0 1-1 0 0,-1 0 0 0 0,1 0 1 0 0,0 0-1 0 0,0 0 0 0 0,-1 0 1 0 0,1 0-1 0 0,0 0 0 0 0,0 0 0 0 0,-1 0 1 0 0,1 0-1 0 0,0 0 0 0 0,0 0 1 0 0,-1 0-1 0 0,1 0 0 0 0,0 0 1 0 0,0 0-1 0 0,-1 0 0 0 0,1 0 0 0 0,0 0 1 0 0,0 0-1 0 0,0 0 0 0 0,-1 0 1 0 0,1 0-1 0 0,0 0 0 0 0,0 1 1 0 0,-1-1-1 0 0,1 0 0 0 0,0 0 0 0 0,0 0 1 0 0,0 0-1 0 0,0 1 0 0 0,-1-1 1 0 0,1 0-1 0 0,0 0 0 0 0,0 0 1 0 0,0 1-1 0 0,0-1 0 0 0,0 0 0 0 0,-1 0 1 0 0,1 1-1 0 0,0-1 0 0 0,0 0 1 0 0,0 0-1 0 0,0 1 0 0 0,0-1 0 0 0,0 0 1 0 0,0 1-1 0 0,-3 10-136 0 0,2-3 115 0 0,0 1 0 0 0,1-1 0 0 0,0 1 1 0 0,1 0-1 0 0,0-1 0 0 0,0 0 1 0 0,4 13-1 0 0,22 57-548 0 0,-21-62 515 0 0,147 333 629 0 0,-119-284-524 0 0,4-1 0 0 0,2-2-1 0 0,53 63 1 0 0,164 151 113 0 0,-241-261-270 0 0,34 36 591 0 0,-25-15-3080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56:07.97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402 1 4672 0 0,'2'1'1050'0'0,"-120"130"-489"0"0,5-5-3783 0 0,92-105 2803 0 0,-2-1 0 0 0,0-1 0 0 0,-43 26 0 0 0,33-27 69 0 0,27-14-405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56:08.35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45 88 0 0,'0'0'0'0'0,"11"0"0"0"0,2-3 0 0 0,8 3 0 0 0,4-3 8 0 0,-11-12-8 0 0,-3-8 8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56:23.87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82 47 88 0 0,'-2'-6'1'0'0,"-2"1"6"0"0,-3 1 0 0 0,-5 0 407 0 0,4-1 895 0 0,-7-8-951 0 0,12 9-24 0 0,-2 0 715 0 0,-15 3-351 0 0,20 1-669 0 0,-1 0 1 0 0,1 0-1 0 0,0 0 0 0 0,0 0 0 0 0,-1 0 1 0 0,1 0-1 0 0,0 0 0 0 0,0 0 0 0 0,-1 0 0 0 0,1 1 1 0 0,0-1-1 0 0,0 0 0 0 0,0 0 0 0 0,-1 0 1 0 0,1 0-1 0 0,0 0 0 0 0,0 1 0 0 0,0-1 0 0 0,0 0 1 0 0,0 0-1 0 0,-1 0 0 0 0,1 1 0 0 0,0-1 1 0 0,0 0-1 0 0,0 0 0 0 0,0 1 0 0 0,0-1 0 0 0,0 0 1 0 0,0 0-1 0 0,0 1 0 0 0,0-1 0 0 0,0 0 1 0 0,0 0-1 0 0,0 0 0 0 0,0 1 0 0 0,0-1 0 0 0,0 0 1 0 0,0 0-1 0 0,0 1 0 0 0,0-1 0 0 0,0 0 0 0 0,0 0 1 0 0,0 1-1 0 0,0-1 0 0 0,0 0 0 0 0,1 0 1 0 0,-1 1-1 0 0,0-1-13 0 0,0 0 1 0 0,0 1 0 0 0,0-1-1 0 0,0 0 1 0 0,0 1-1 0 0,0-1 1 0 0,0 0-1 0 0,0 0 1 0 0,0 1 0 0 0,1-1-1 0 0,-1 0 1 0 0,0 1-1 0 0,0-1 1 0 0,0 0 0 0 0,0 0-1 0 0,1 1 1 0 0,-1-1-1 0 0,0 0 1 0 0,0 0-1 0 0,1 1 1 0 0,-1-1 0 0 0,0 0-1 0 0,0 0 1 0 0,1 0-1 0 0,-1 0 1 0 0,0 1-1 0 0,1-1 1 0 0,-1 0 0 0 0,0 0-1 0 0,0 0 1 0 0,1 0-1 0 0,-1 0 1 0 0,0 0 0 0 0,1 0-1 0 0,5 2 510 0 0,8 12-276 0 0,20 20 206 0 0,1 2-351 0 0,-17-15-73 0 0,9 8-25 0 0,7 10 50 0 0,-3-3 63 0 0,-3-7-68 0 0,11 8-41 0 0,-25-23-9 0 0,23 19 12 0 0,-27-25-9 0 0,27 24 22 0 0,-3 1-14 0 0,4 5-10 0 0,5 6 22 0 0,-36-37-15 0 0,21 26 36 0 0,52 81 77 0 0,72 139 1 0 0,-120-196 12 0 0,3-2 0 0 0,2-1 0 0 0,2-2 0 0 0,67 69 0 0 0,35 34-100 0 0,79 76 112 0 0,-126-147-20 0 0,117 79 1 0 0,24 18-234 0 0,-177-134 87 0 0,2-1 1 0 0,2-4-1 0 0,2-2 0 0 0,85 39 1 0 0,122 39 610 0 0,-194-89-277 0 0,127 29 0 0 0,163 50 10 0 0,-15-4 211 0 0,-147-59 255 0 0,212 19 0 0 0,13-40-472 0 0,-424-24-328 0 0,2 0-59 0 0,-1 0 1 0 0,1 0 0 0 0,-1 1 0 0 0,1 0-1 0 0,-1 0 1 0 0,11 3 0 0 0,-13-3-165 0 0,10 1 43 0 0,28 6 271 0 0,-40-9-50 0 0,-3 0-80 0 0,0 0 0 0 0,1 1-1 0 0,-1-1 1 0 0,0 0 0 0 0,0 0 0 0 0,0 1 0 0 0,0-1-1 0 0,0 0 1 0 0,0 0 0 0 0,-1 0 0 0 0,1 1 0 0 0,0-1-1 0 0,0 0 1 0 0,-1 0 0 0 0,1 1 0 0 0,0-1 0 0 0,-1 0-1 0 0,1 1 1 0 0,0-1 0 0 0,-1 0 0 0 0,1 1 0 0 0,-1-1 0 0 0,0 0-1 0 0,1 0-106 0 0,-7-9 3 0 0,1 1 0 0 0,-1 0-1 0 0,-1 1 1 0 0,-12-13 0 0 0,1 3-550 0 0,-4-8 419 0 0,-2 0 0 0 0,0 2 0 0 0,-2 1 1 0 0,-39-26-1 0 0,18 14 658 0 0,31 22-96 0 0,-30-18 0 0 0,-33-21 62 0 0,12 7-68 0 0,53 36-258 0 0,3 2 93 0 0,0 0 0 0 0,-21-8 1 0 0,22 10 181 0 0,0 0 0 0 0,-21-12-1 0 0,14 7 131 0 0,0 0 1 0 0,-35-13-1 0 0,126 53-432 0 0,-45-17-69 0 0,1-2 0 0 0,43 11 0 0 0,44 9 333 0 0,-60-15-366 0 0,78 12 1 0 0,-95-23-219 0 0,194 21 211 0 0,-215-25 208 0 0,0-2 1 0 0,1 0-1 0 0,17-4 0 0 0,-9 1 227 0 0,42-1 0 0 0,-65 5-270 0 0,-18 5 366 0 0,1 1-456 0 0,-1-1 1 0 0,-26 7-1 0 0,26-9-1 0 0,0 1 0 0 0,1 0 0 0 0,-21 11 1 0 0,2 3-39 0 0,1 3 0 0 0,1 0 0 0 0,-27 26 0 0 0,-77 81-404 0 0,127-121 472 0 0,-48 37-824 0 0,43-34 277 0 0,10-7 195 0 0,1-1-1 0 0,-1 0 1 0 0,0 0-1 0 0,0 0 1 0 0,-1-1-1 0 0,1 1 0 0 0,0 0 1 0 0,0-1-1 0 0,-1 0 1 0 0,1 1-1 0 0,-1-1 1 0 0,1 0-1 0 0,-1 0 1 0 0,0-1-1 0 0,1 1 1 0 0,-1 0-1 0 0,0-1 0 0 0,0 1 1 0 0,1-1-1 0 0,-1 0 1 0 0,-3 0-1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1:19:23.74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210 252 5392 0 0,'1'-4'239'0'0,"-2"-11"1136"0"0,-4 7-927 0 0,5 7-438 0 0,0 1 0 0 0,-1-1 0 0 0,0 0 0 0 0,1 1 0 0 0,-1-1 0 0 0,1 1 0 0 0,-1 0 0 0 0,0-1 0 0 0,1 1 0 0 0,-1 0 0 0 0,0-1 0 0 0,1 1 0 0 0,-1 0 0 0 0,0-1 0 0 0,1 1 0 0 0,-1 0 0 0 0,0 0 0 0 0,0 0 0 0 0,1 0 0 0 0,-1 0 0 0 0,0 0 0 0 0,0 0 0 0 0,1 0 0 0 0,-1 0 0 0 0,0 0 0 0 0,-1 1 0 0 0,-7 3 162 0 0,4-1-142 0 0,0 0 0 0 0,0 0 0 0 0,0 1 0 0 0,0-1 0 0 0,1 1 0 0 0,-1 0 0 0 0,1 1 0 0 0,0-1 0 0 0,1 1 0 0 0,-1-1 0 0 0,-4 9 0 0 0,-1 3 31 0 0,-1 1-1 0 0,2 0 1 0 0,0 1 0 0 0,-8 28 0 0 0,-14 79 343 0 0,23-94-376 0 0,-4 24-12 0 0,2 0 0 0 0,-2 95-1 0 0,10-119-8 0 0,2-1 1 0 0,2 0-1 0 0,1 0 0 0 0,1 0 0 0 0,1-1 0 0 0,17 48 0 0 0,-18-65 4 0 0,0-1 0 0 0,1 0 0 0 0,0-1 0 0 0,1 0-1 0 0,0 0 1 0 0,1 0 0 0 0,0-1 0 0 0,0 0 0 0 0,1 0 0 0 0,0-1 0 0 0,0 0 0 0 0,1-1 0 0 0,11 7-1 0 0,-15-11-4 0 0,-1 0-1 0 0,1 0 0 0 0,0 0 1 0 0,0-1-1 0 0,-1 0 1 0 0,1 0-1 0 0,1-1 0 0 0,-1 1 1 0 0,0-1-1 0 0,0-1 0 0 0,0 1 1 0 0,1-1-1 0 0,-1 0 1 0 0,0-1-1 0 0,1 1 0 0 0,-1-1 1 0 0,0-1-1 0 0,0 1 0 0 0,0-1 1 0 0,0 0-1 0 0,0 0 1 0 0,0-1-1 0 0,-1 1 0 0 0,1-1 1 0 0,-1-1-1 0 0,0 1 0 0 0,6-5 1 0 0,9-10 61 0 0,0-1 1 0 0,-2-1 0 0 0,0-1 0 0 0,-1-1-1 0 0,-1 0 1 0 0,-1-1 0 0 0,-1-1 0 0 0,17-38-1 0 0,-2-12 233 0 0,35-128 0 0 0,4-80-376 0 0,16-56 639 0 0,-79 322-541 0 0,-3 9-18 0 0,0-1-1 0 0,0 1 1 0 0,1 0-1 0 0,4-8 1 0 0,-7 15 1 0 0,0-1 0 0 0,0 1 0 0 0,0 0 0 0 0,0 0 0 0 0,0 0-1 0 0,0-1 1 0 0,0 1 0 0 0,0 0 0 0 0,1 0 0 0 0,-1-1 0 0 0,0 1 0 0 0,0 0 0 0 0,0 0 0 0 0,0 0 0 0 0,0 0 0 0 0,1-1 0 0 0,-1 1 0 0 0,0 0 0 0 0,0 0 0 0 0,0 0 0 0 0,1 0 0 0 0,-1 0 0 0 0,0 0 0 0 0,0-1 0 0 0,1 1 0 0 0,-1 0 0 0 0,0 0 0 0 0,0 0 0 0 0,0 0 0 0 0,1 0 0 0 0,-1 0 0 0 0,0 0 0 0 0,0 0 0 0 0,1 0 0 0 0,-1 0 0 0 0,0 0 0 0 0,0 0 0 0 0,1 0 0 0 0,-1 0 0 0 0,0 0 0 0 0,0 1 0 0 0,1-1-1 0 0,-1 0 1 0 0,0 0 0 0 0,0 0 0 0 0,0 0 0 0 0,1 0 0 0 0,-1 0 0 0 0,0 1 0 0 0,0-1 0 0 0,0 0 0 0 0,0 0 0 0 0,1 0 0 0 0,-1 0 0 0 0,0 1 0 0 0,5 11 83 0 0,-4-12-89 0 0,8 35 51 0 0,-2 0 0 0 0,0 0 0 0 0,0 36 0 0 0,4 21 121 0 0,35 145-63 0 0,-32-179-8 0 0,4-1 0 0 0,24 57 0 0 0,-26-78-526 0 0,1 0 0 0 0,2-2 1 0 0,1 0-1 0 0,32 40 1 0 0,-48-70 159 0 0,0 1 1 0 0,1-1-1 0 0,0 0 1 0 0,0 0 0 0 0,0 0-1 0 0,0-1 1 0 0,0 0-1 0 0,1 0 1 0 0,-1 0 0 0 0,1-1-1 0 0,0 0 1 0 0,0 0 0 0 0,0 0-1 0 0,0-1 1 0 0,0 0-1 0 0,0 0 1 0 0,11 0 0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56:25.28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0 9088 0 0,'2'4'856'0'0,"32"96"-1026"0"0,-4 2 1 0 0,22 142 0 0 0,4 201-165 0 0,-48-363 378 0 0,-6-67-58 0 0,3 37-51 0 0,22 95-1 0 0,-26-140-1374 0 0,9-58-4573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56:25.81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1 209 5664 0 0,'4'-12'140'0'0,"1"-1"1"0"0,1 1-1 0 0,0 1 0 0 0,0-1 1 0 0,1 1-1 0 0,1 0 1 0 0,0 1-1 0 0,0 0 0 0 0,1 0 1 0 0,1 1-1 0 0,-1 0 1 0 0,1 1-1 0 0,1-1 0 0 0,18-9 1 0 0,-19 11-17 0 0,0 2 0 0 0,1-1 0 0 0,0 2 0 0 0,0-1 0 0 0,0 1 0 0 0,1 1 1 0 0,-1 0-1 0 0,1 1 0 0 0,0 0 0 0 0,0 1 0 0 0,0 0 0 0 0,-1 1 0 0 0,1 0 0 0 0,0 1 0 0 0,0 0 1 0 0,15 4-1 0 0,-19-3-123 0 0,0 1 0 0 0,0 0 0 0 0,-1 1 0 0 0,1 0 0 0 0,-1 0 0 0 0,0 0 0 0 0,0 1 0 0 0,-1 0 0 0 0,0 0 1 0 0,1 1-1 0 0,-2 0 0 0 0,1 0 0 0 0,-1 0 0 0 0,0 1 0 0 0,0 0 0 0 0,-1 0 0 0 0,1 0 0 0 0,5 14 0 0 0,-5-8-1 0 0,-1 1-1 0 0,0-1 0 0 0,0 1 1 0 0,-1-1-1 0 0,-1 1 0 0 0,-1 0 1 0 0,0 0-1 0 0,0 0 0 0 0,-2 0 1 0 0,-2 19-1 0 0,0-14-47 0 0,-2 1-1 0 0,0-1 1 0 0,-1 0-1 0 0,-1 0 1 0 0,-1-1 0 0 0,-19 35-1 0 0,-77 93-389 0 0,68-99 394 0 0,30-38 8 0 0,-1 1 0 0 0,2 0 0 0 0,-10 20 0 0 0,15-26-36 0 0,1-3 69 0 0,-1 1 0 0 0,1-1 1 0 0,-1 0-1 0 0,1 1 0 0 0,0-1 1 0 0,-1 0-1 0 0,1 0 0 0 0,0 1 1 0 0,0-1-1 0 0,0 0 0 0 0,0 0 0 0 0,0 0 1 0 0,0 0-1 0 0,0 0 0 0 0,0 0 1 0 0,0 0-1 0 0,1-1 0 0 0,-1 1 1 0 0,0 0-1 0 0,0-1 0 0 0,1 1 1 0 0,-1 0-1 0 0,1-1 0 0 0,-1 0 1 0 0,2 1-1 0 0,2 0 1 0 0,30 8 53 0 0,-1-1 0 0 0,1-3 0 0 0,0 0 1 0 0,45-1-1 0 0,-37-2 13 0 0,1 1 0 0 0,51 12 0 0 0,-42-4-20 0 0,-21-5 64 0 0,43 14 1 0 0,-67-17-95 0 0,0 0 0 0 0,0 0-1 0 0,0 1 1 0 0,0 0 0 0 0,0 1 0 0 0,-1 0 0 0 0,0 0 0 0 0,0 0 0 0 0,12 13 0 0 0,-16-14 29 0 0,-1 1 1 0 0,1-1-1 0 0,0 1 1 0 0,-1 0 0 0 0,0 0-1 0 0,0 0 1 0 0,-1 0-1 0 0,1 0 1 0 0,-1 0 0 0 0,0 0-1 0 0,0 0 1 0 0,-1 1-1 0 0,0-1 1 0 0,0 0 0 0 0,0 1-1 0 0,0-1 1 0 0,-3 10-1 0 0,-2 9 61 0 0,-1 0 0 0 0,-14 35 0 0 0,15-44 24 0 0,-11 25-16 0 0,-1 0 0 0 0,-43 68 0 0 0,-60 68 198 0 0,44-68-236 0 0,56-78-848 0 0,-2-1 1 0 0,-1 0 0 0 0,-2-2 0 0 0,0-1 0 0 0,-2-1 0 0 0,0-1-1 0 0,-2-2 1 0 0,-1-1 0 0 0,0-1 0 0 0,-42 20 0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56:26.22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10 587 7376 0 0,'13'-7'251'0'0,"-1"1"1"0"0,1-2-1 0 0,-1 1 0 0 0,-1-2 1 0 0,0 0-1 0 0,19-18 1 0 0,-8 3-276 0 0,-1-1 0 0 0,-1-1 0 0 0,-1-1 0 0 0,25-48 0 0 0,-37 61 14 0 0,-1 0 0 0 0,0-1 0 0 0,-1 0 0 0 0,-1 0 0 0 0,0-1 0 0 0,-1 1 0 0 0,-1-1 0 0 0,0 1 0 0 0,-1-1 0 0 0,-1 0 0 0 0,-3-26 0 0 0,2 30 11 0 0,-1 1 1 0 0,-1 0 0 0 0,0 0 0 0 0,0 1-1 0 0,-1-1 1 0 0,-9-18 0 0 0,12 27-2 0 0,0 0 0 0 0,-1-1 1 0 0,1 1-1 0 0,-1 0 0 0 0,1 0 1 0 0,-1 1-1 0 0,0-1 0 0 0,1 0 1 0 0,-1 0-1 0 0,0 1 0 0 0,0-1 1 0 0,0 1-1 0 0,-1 0 0 0 0,1-1 0 0 0,0 1 1 0 0,0 0-1 0 0,-1 0 0 0 0,1 1 1 0 0,0-1-1 0 0,-1 0 0 0 0,1 1 1 0 0,-1 0-1 0 0,1-1 0 0 0,-1 1 1 0 0,1 0-1 0 0,-1 0 0 0 0,1 0 1 0 0,-1 1-1 0 0,1-1 0 0 0,-1 1 1 0 0,1-1-1 0 0,-1 1 0 0 0,1 0 0 0 0,0 0 1 0 0,-1 0-1 0 0,1 0 0 0 0,-2 1 1 0 0,-5 3 0 0 0,0 1 1 0 0,1 0 0 0 0,-1 0-1 0 0,1 1 1 0 0,1 0 0 0 0,-1 1-1 0 0,1-1 1 0 0,1 1 0 0 0,-1 1-1 0 0,1-1 1 0 0,-7 16 0 0 0,1-2 3 0 0,2 1 0 0 0,0 0 0 0 0,-10 42 0 0 0,16-49-33 0 0,1 0 0 0 0,0 0 0 0 0,1 0 0 0 0,1 0 0 0 0,0 1 1 0 0,1-1-1 0 0,1 0 0 0 0,1 1 0 0 0,4 19 0 0 0,-4-27-1 0 0,1 1-1 0 0,0-1 0 0 0,1 0 1 0 0,0 1-1 0 0,0-1 1 0 0,1-1-1 0 0,0 1 1 0 0,1-1-1 0 0,0 0 0 0 0,0 0 1 0 0,1-1-1 0 0,0 0 1 0 0,0 0-1 0 0,1 0 1 0 0,-1-1-1 0 0,12 7 0 0 0,-1-3-138 0 0,0-2 0 0 0,0 0 0 0 0,1 0 0 0 0,0-2-1 0 0,1-1 1 0 0,-1 0 0 0 0,1-1 0 0 0,0-1 0 0 0,26 0 0 0 0,-9-2-909 0 0,1-1 1 0 0,-1-3-1 0 0,67-12 1 0 0,-96 13-547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56:27.26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314 266 5576 0 0,'-11'6'117'0'0,"0"1"0"0"0,0 1 0 0 0,0 0 0 0 0,1 0 0 0 0,1 1 0 0 0,-1 0 0 0 0,1 1 0 0 0,-12 17 0 0 0,-5 12 446 0 0,-22 43 0 0 0,45-78-560 0 0,-20 41-90 0 0,1 1 0 0 0,2 0 0 0 0,-19 71 0 0 0,31-86 34 0 0,1 0 0 0 0,1 1 0 0 0,2 0 0 0 0,1 0 1 0 0,2 0-1 0 0,4 48 0 0 0,-3-75 39 0 0,1 1 0 0 0,0-1 0 0 0,1 0 0 0 0,-1 0 0 0 0,1 0 0 0 0,0 0 0 0 0,0 0 0 0 0,1 0 0 0 0,-1 0 0 0 0,1 0-1 0 0,6 6 1 0 0,-8-9 13 0 0,0-1-1 0 0,0 0 0 0 0,1 0 0 0 0,-1 0 1 0 0,0 0-1 0 0,1 0 0 0 0,-1 0 0 0 0,1 0 1 0 0,-1 0-1 0 0,1-1 0 0 0,-1 1 0 0 0,1 0 1 0 0,0-1-1 0 0,-1 1 0 0 0,1-1 0 0 0,0 0 1 0 0,-1 0-1 0 0,1 0 0 0 0,0 0 0 0 0,-1 0 1 0 0,1 0-1 0 0,0 0 0 0 0,-1 0 0 0 0,1 0 1 0 0,0-1-1 0 0,-1 1 0 0 0,1-1 0 0 0,0 1 0 0 0,-1-1 1 0 0,1 0-1 0 0,-1 0 0 0 0,1 0 0 0 0,-1 0 1 0 0,0 0-1 0 0,1 0 0 0 0,-1 0 0 0 0,0 0 1 0 0,1 0-1 0 0,0-2 0 0 0,8-8 152 0 0,-1 0 0 0 0,0 0 0 0 0,0-1 0 0 0,-1 0 0 0 0,-1-1 0 0 0,0 0 0 0 0,-1 0 0 0 0,0 0 0 0 0,-1-1 0 0 0,3-14 0 0 0,4-22 94 0 0,9-72 1 0 0,-15 69-155 0 0,-3 0 1 0 0,-1-1-1 0 0,-3 0 0 0 0,-9-53 1 0 0,7 69 281 0 0,3 39-368 0 0,0-1 0 0 0,0 0 0 0 0,1 0 1 0 0,-1 0-1 0 0,0 0 0 0 0,0 0 1 0 0,0 0-1 0 0,0 0 0 0 0,0 0 0 0 0,0 0 1 0 0,0 0-1 0 0,0 0 0 0 0,0 0 0 0 0,0 0 1 0 0,1 0-1 0 0,-1 0 0 0 0,0 0 0 0 0,0 0 1 0 0,0 0-1 0 0,0 0 0 0 0,0 0 0 0 0,0 0 1 0 0,0 0-1 0 0,0 0 0 0 0,0 0 1 0 0,0 0-1 0 0,0 0 0 0 0,1 0 0 0 0,-1 0 1 0 0,0-1-1 0 0,0 1 0 0 0,0 0 0 0 0,0 0 1 0 0,0 0-1 0 0,0 0 0 0 0,0 0 0 0 0,0 0 1 0 0,0 0-1 0 0,0 0 0 0 0,0 0 0 0 0,0 0 1 0 0,0 0-1 0 0,0 0 0 0 0,0 0 1 0 0,0-1-1 0 0,0 1 0 0 0,0 0 0 0 0,0 0 1 0 0,0 0-1 0 0,0 0 0 0 0,0 0 0 0 0,0 0 1 0 0,0 0-1 0 0,0 0 0 0 0,0 0 0 0 0,0 0 1 0 0,0-1-1 0 0,0 1 0 0 0,0 0 0 0 0,8 20 113 0 0,17 50-135 0 0,40 79-1 0 0,-53-125-107 0 0,1-1 0 0 0,1-1 0 0 0,1 0-1 0 0,1-1 1 0 0,0-1 0 0 0,38 35 0 0 0,-44-47 6 0 0,0 0 0 0 0,1 0 1 0 0,0-1-1 0 0,1-1 0 0 0,-1 0 1 0 0,1 0-1 0 0,0-1 0 0 0,0-1 1 0 0,1 0-1 0 0,0-1 0 0 0,25 4 1 0 0,-28-6 42 0 0,0-1-1 0 0,0 0 1 0 0,0 0 0 0 0,1-1 0 0 0,-1-1-1 0 0,-1 0 1 0 0,1 0 0 0 0,0-1 0 0 0,0 0-1 0 0,-1 0 1 0 0,1-1 0 0 0,-1-1 0 0 0,0 1-1 0 0,-1-2 1 0 0,16-10 0 0 0,-3-1 43 0 0,-2 0 0 0 0,0-1 0 0 0,0 0 0 0 0,-2-2 0 0 0,0 0 0 0 0,-2-1-1 0 0,0 0 1 0 0,-1-2 0 0 0,-2 1 0 0 0,0-2 0 0 0,-1 0 0 0 0,-1 0 0 0 0,-2-1 0 0 0,10-44 0 0 0,-11 34 146 0 0,-3 0 0 0 0,1-41 0 0 0,-5 64 42 0 0,0-1-1 0 0,-1 1 1 0 0,0 0-1 0 0,-1 0 1 0 0,-1 0-1 0 0,0 1 1 0 0,-1-1 0 0 0,0 0-1 0 0,0 1 1 0 0,-7-11-1 0 0,10 20-139 0 0,0 0-1 0 0,0 0 1 0 0,0 0-1 0 0,0 1 1 0 0,0-1-1 0 0,-1 0 1 0 0,1 1-1 0 0,-1-1 1 0 0,1 1-1 0 0,-1 0 1 0 0,1-1-1 0 0,-1 1 1 0 0,0 0-1 0 0,1 0 1 0 0,-1 0-1 0 0,0 0 1 0 0,0 0-1 0 0,0 1 1 0 0,0-1-1 0 0,0 0 1 0 0,0 1-1 0 0,0-1 1 0 0,0 1 0 0 0,0 0-1 0 0,0 0 1 0 0,0 0-1 0 0,0 0 1 0 0,-1 0-1 0 0,1 0 1 0 0,0 1-1 0 0,0-1 1 0 0,0 1-1 0 0,0-1 1 0 0,0 1-1 0 0,0 0 1 0 0,1 0-1 0 0,-1 0 1 0 0,0 0-1 0 0,0 0 1 0 0,0 0-1 0 0,1 0 1 0 0,-3 2-1 0 0,-2 2 19 0 0,-1 1 0 0 0,1 0 0 0 0,1 0 0 0 0,-1 0 0 0 0,1 0 0 0 0,0 1 1 0 0,0 0-1 0 0,1 0 0 0 0,-6 11 0 0 0,-4 18-484 0 0,-17 60 0 0 0,27-83 325 0 0,2-1 0 0 0,0 1-1 0 0,0 0 1 0 0,1 0 0 0 0,1-1 0 0 0,0 1 0 0 0,1 0 0 0 0,4 23 0 0 0,-5-33 112 0 0,1 0 1 0 0,-1 0-1 0 0,1 0 1 0 0,0-1-1 0 0,0 1 1 0 0,0 0-1 0 0,1-1 1 0 0,-1 1-1 0 0,1-1 1 0 0,-1 1-1 0 0,1-1 1 0 0,0 0-1 0 0,0 0 1 0 0,0 0-1 0 0,0 0 1 0 0,0 0-1 0 0,1 0 1 0 0,-1 0-1 0 0,0-1 1 0 0,1 1-1 0 0,-1-1 1 0 0,1 1-1 0 0,0-1 1 0 0,-1 0-1 0 0,1 0 1 0 0,0-1-1 0 0,0 1 1 0 0,0 0-1 0 0,0-1 1 0 0,-1 0-1 0 0,1 1 1 0 0,0-1-1 0 0,0-1 1 0 0,0 1-1 0 0,0 0 1 0 0,0-1-1 0 0,0 1 1 0 0,0-1-1 0 0,-1 0 1 0 0,1 0-1 0 0,0 0 1 0 0,-1 0-1 0 0,1 0 1 0 0,0-1-1 0 0,-1 1 1 0 0,0-1-1 0 0,4-2 1 0 0,5-6 123 0 0,-1 0 0 0 0,-1-1 0 0 0,0 0 0 0 0,0 0 0 0 0,-1-1 0 0 0,-1 0 0 0 0,0 0 0 0 0,0-1 0 0 0,-1 0 0 0 0,-1 0 0 0 0,5-20 0 0 0,-1 0 202 0 0,-1-2 0 0 0,-2 1 0 0 0,2-51 0 0 0,-7 52 542 0 0,-5-40 1 0 0,0-29 352 0 0,5 124-1276 0 0,1-1 1 0 0,0 1-1 0 0,9 28 1 0 0,22 65-423 0 0,-30-107 395 0 0,103 291-747 0 0,-21-68-1428 0 0,100 398 1120 0 0,-166-558 1134 0 0,4 20 56 0 0,14 117 0 0 0,-29-143-13 0 0,-4 0 0 0 0,-7 111 1 0 0,1-151 122 0 0,-1 0 0 0 0,-2 0 0 0 0,0 0 0 0 0,-2-1 0 0 0,0 0 0 0 0,-2 0 0 0 0,-21 40 0 0 0,24-54-58 0 0,0 0 1 0 0,-1 0-1 0 0,0-1 1 0 0,0 0-1 0 0,-1-1 0 0 0,-1 0 1 0 0,1 0-1 0 0,-13 9 1 0 0,13-13-60 0 0,0 1-1 0 0,0-1 1 0 0,0 0 0 0 0,0-1 0 0 0,-1 1 0 0 0,1-2 0 0 0,-1 1-1 0 0,0-1 1 0 0,0-1 0 0 0,0 0 0 0 0,-16 1 0 0 0,15-3-19 0 0,0 1 0 0 0,1-1 0 0 0,-1-1 0 0 0,1 0 0 0 0,-1 0 0 0 0,1-1 0 0 0,0 0 1 0 0,0 0-1 0 0,0-1 0 0 0,-13-8 0 0 0,10 4 24 0 0,1 0 0 0 0,-1-1 0 0 0,2 0 0 0 0,-1-1 0 0 0,1 0 0 0 0,-13-18 0 0 0,6 3-39 0 0,0 0 0 0 0,2-2-1 0 0,1 0 1 0 0,1 0 0 0 0,2-2 0 0 0,-10-31-1 0 0,4-6-545 0 0,3 0 0 0 0,3-1-1 0 0,2-1 1 0 0,1-111 0 0 0,11 57-1589 0 0,31-190 1 0 0,-32 298 372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56:27.90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5 0 5936 0 0,'-2'61'874'0'0,"0"-43"-425"0"0,1-1 0 0 0,1 0 0 0 0,1 1-1 0 0,0-1 1 0 0,1 0 0 0 0,4 18 0 0 0,113 293 323 0 0,-76-222-364 0 0,51 188 1 0 0,-53-85-1422 0 0,29 112 442 0 0,-66-304 329 0 0,2 0 0 0 0,0-1 0 0 0,0 0 0 0 0,2 0 1 0 0,0-1-1 0 0,15 22 0 0 0,-22-35 231 0 0,0-1 1 0 0,0 0 0 0 0,0 1 0 0 0,1-1-1 0 0,-1 0 1 0 0,0 0 0 0 0,0 0 0 0 0,1 0-1 0 0,-1 0 1 0 0,1 0 0 0 0,-1 0 0 0 0,1 0-1 0 0,0 0 1 0 0,-1-1 0 0 0,1 1 0 0 0,0-1-1 0 0,-1 1 1 0 0,1-1 0 0 0,0 0 0 0 0,-1 0-1 0 0,1 1 1 0 0,0-1 0 0 0,2-1 0 0 0,-2 1-29 0 0,1-1 0 0 0,0 0 0 0 0,-1 0 1 0 0,1 0-1 0 0,-1-1 0 0 0,1 1 1 0 0,-1 0-1 0 0,0-1 0 0 0,1 0 1 0 0,-1 1-1 0 0,0-1 0 0 0,0 0 0 0 0,2-3 1 0 0,3-4-94 0 0,0 0 1 0 0,0-1 0 0 0,-1 0-1 0 0,0-1 1 0 0,8-20 0 0 0,16-59 794 0 0,17-96 0 0 0,21-65 483 0 0,-53 211-1095 0 0,21-69 417 0 0,-33 95-375 0 0,0 0 0 0 0,-1 0 0 0 0,0 0 1 0 0,-1 0-1 0 0,-1-27 0 0 0,-1 35-55 0 0,-1-1-1 0 0,1 1 1 0 0,-1 0-1 0 0,0 0 0 0 0,-1 0 1 0 0,1 0-1 0 0,-1 1 1 0 0,-1-1-1 0 0,1 1 1 0 0,-7-8-1 0 0,7 9-27 0 0,0 0 0 0 0,0 0 0 0 0,0 1 0 0 0,-1 0 0 0 0,0 0 0 0 0,1 0 0 0 0,-1 0 0 0 0,0 0 0 0 0,0 1 0 0 0,-1 0 0 0 0,1 0 0 0 0,0 0 0 0 0,-1 0 0 0 0,-6-1 0 0 0,7 2-11 0 0,1 1 0 0 0,-1 0 1 0 0,1 1-1 0 0,-1-1 0 0 0,1 1 1 0 0,-1-1-1 0 0,1 1 0 0 0,0 0 1 0 0,-1 0-1 0 0,1 1 0 0 0,0-1 1 0 0,0 1-1 0 0,0-1 0 0 0,-1 1 1 0 0,2 0-1 0 0,-1 0 0 0 0,0 0 1 0 0,0 1-1 0 0,1-1 0 0 0,-1 1 1 0 0,1-1-1 0 0,0 1 0 0 0,-4 5 1 0 0,1 1-2 0 0,0-1 0 0 0,0 1 0 0 0,1 0 0 0 0,0 0 0 0 0,0 0 0 0 0,1 0 0 0 0,-2 12 0 0 0,3-5-63 0 0,0 0-1 0 0,1 1 1 0 0,1-1 0 0 0,0 0 0 0 0,2 0 0 0 0,3 22 0 0 0,28 90-391 0 0,-25-105 465 0 0,1 0 1 0 0,1-1-1 0 0,0 0 1 0 0,2-1-1 0 0,1 0 1 0 0,0 0 0 0 0,2-2-1 0 0,23 26 1 0 0,-25-31-1 0 0,2 0 0 0 0,0-1-1 0 0,0-1 1 0 0,2 0 0 0 0,-1-1 0 0 0,1-1 0 0 0,1 0 0 0 0,0-1 0 0 0,0-1 0 0 0,29 8 0 0 0,-36-14-23 0 0,0 0 1 0 0,0-1 0 0 0,0 0-1 0 0,0 0 1 0 0,0-1 0 0 0,0-1-1 0 0,0 0 1 0 0,0-1 0 0 0,0 0-1 0 0,0 0 1 0 0,-1-1 0 0 0,1-1-1 0 0,-1 0 1 0 0,0 0 0 0 0,0-1-1 0 0,0 0 1 0 0,16-12 0 0 0,-4 1-44 0 0,0-2 1 0 0,-1 0 0 0 0,-1-1-1 0 0,-1 0 1 0 0,-1-2-1 0 0,17-24 1 0 0,-16 15-1285 0 0,-2-1-1 0 0,-1-1 1 0 0,22-59 0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56:28.55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0 8992 0 0,'5'1'1346'0'0,"2"11"-316"0"0,-3-1-1008 0 0,0 0 1 0 0,-1 0-1 0 0,0 0 1 0 0,-1 1-1 0 0,1 11 1 0 0,2 6-9 0 0,63 259-347 0 0,100 438-275 0 0,-154-673 589 0 0,-6-18 11 0 0,16 42 0 0 0,-25-72 167 0 0,1-10 151 0 0,23-76-475 0 0,53-145-31 0 0,-55 178 328 0 0,53-88-1 0 0,-64 119-192 0 0,2 2 0 0 0,-1 0 0 0 0,2 0-1 0 0,0 1 1 0 0,1 1 0 0 0,0 0 0 0 0,1 1-1 0 0,29-19 1 0 0,-42 30 72 0 0,1-1 1 0 0,0 1-1 0 0,-1 0 1 0 0,1 0-1 0 0,0 0 1 0 0,0 0-1 0 0,0 0 1 0 0,0 0-1 0 0,0 1 1 0 0,-1 0-1 0 0,1-1 1 0 0,0 1-1 0 0,0 0 0 0 0,0 1 1 0 0,0-1-1 0 0,0 0 1 0 0,0 1-1 0 0,0 0 1 0 0,0-1-1 0 0,0 1 1 0 0,-1 0-1 0 0,1 0 1 0 0,0 1-1 0 0,-1-1 1 0 0,1 1-1 0 0,-1-1 0 0 0,1 1 1 0 0,3 3-1 0 0,-2-1 19 0 0,0 0 0 0 0,-1 1 0 0 0,1-1 0 0 0,-1 1 0 0 0,0 0 0 0 0,0 0-1 0 0,0 0 1 0 0,-1 0 0 0 0,1 0 0 0 0,-1 1 0 0 0,-1-1 0 0 0,1 0 0 0 0,1 11 0 0 0,-2 0 57 0 0,0 1 0 0 0,-2-1 1 0 0,0 0-1 0 0,0 1 0 0 0,-8 29 1 0 0,-1-6 174 0 0,-18 42 0 0 0,15-49-563 0 0,-1 1 1 0 0,-2-2-1 0 0,-2 0 1 0 0,0-1-1 0 0,-2-1 1 0 0,-2 0-1 0 0,0-2 1 0 0,-2-1-1 0 0,-1 0 1 0 0,-31 25-1 0 0,26-29-2453 0 0,-62 39-1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56:29.02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683 95 5936 0 0,'-11'10'176'0'0,"-1"-1"0"0"0,-1 0 0 0 0,0-1 0 0 0,0-1 1 0 0,-1 0-1 0 0,-17 6 0 0 0,-14 8 135 0 0,-23 14-305 0 0,-1-2 36 0 0,-94 64 0 0 0,142-82-35 0 0,1 1 0 0 0,0 0 0 0 0,1 1-1 0 0,2 2 1 0 0,-1-1 0 0 0,2 2 0 0 0,1 0 0 0 0,-20 34 0 0 0,27-38-105 0 0,0 0 1 0 0,1 1-1 0 0,0 0 0 0 0,-7 36 1 0 0,12-47 70 0 0,1 0 0 0 0,0 1-1 0 0,0-1 1 0 0,1 1 0 0 0,0-1 0 0 0,0 0 0 0 0,0 1 0 0 0,1-1 0 0 0,0 0 0 0 0,0 1 0 0 0,0-1-1 0 0,1 0 1 0 0,0 0 0 0 0,0 0 0 0 0,1 0 0 0 0,0 0 0 0 0,5 8 0 0 0,-5-11 44 0 0,0 0 1 0 0,1 0 0 0 0,-1 0-1 0 0,0-1 1 0 0,1 1-1 0 0,0-1 1 0 0,-1 0 0 0 0,1 0-1 0 0,0-1 1 0 0,0 1-1 0 0,0-1 1 0 0,0 0 0 0 0,1 0-1 0 0,-1 0 1 0 0,0 0-1 0 0,0-1 1 0 0,0 1 0 0 0,1-1-1 0 0,5-1 1 0 0,6 0 70 0 0,0-1 0 0 0,0 0 0 0 0,26-9 0 0 0,-25 5 20 0 0,0 0 0 0 0,-1-1 0 0 0,0-1 0 0 0,0-1 0 0 0,-1 0 0 0 0,0-1 0 0 0,0-1 0 0 0,-1 0 0 0 0,-1-1 0 0 0,0-1 0 0 0,22-26 0 0 0,-17 14 86 0 0,0 0 0 0 0,-2-1 0 0 0,0 0 0 0 0,-2-1 0 0 0,-1-1 0 0 0,11-35 0 0 0,-17 38-117 0 0,0-1 0 0 0,-2 0-1 0 0,-1 0 1 0 0,-1 0 0 0 0,-2-1-1 0 0,-1-31 1 0 0,-2 21 140 0 0,-2-1-1 0 0,-2 1 1 0 0,-18-61-1 0 0,24 97-227 0 0,0 1-1 0 0,0 0 1 0 0,0-1 0 0 0,0 1-1 0 0,0 0 1 0 0,0-1 0 0 0,0 1-1 0 0,-1 0 1 0 0,1-1 0 0 0,0 1 0 0 0,0 0-1 0 0,0-1 1 0 0,-1 1 0 0 0,1 0-1 0 0,0 0 1 0 0,-1-1 0 0 0,1 1-1 0 0,0 0 1 0 0,0 0 0 0 0,-1 0-1 0 0,1-1 1 0 0,0 1 0 0 0,-1 0-1 0 0,1 0 1 0 0,0 0 0 0 0,-1 0 0 0 0,1 0-1 0 0,0 0 1 0 0,-1 0 0 0 0,1 0-1 0 0,0-1 1 0 0,-1 1 0 0 0,1 1-1 0 0,-1-1 1 0 0,1 0 0 0 0,0 0-1 0 0,-1 0 1 0 0,1 0 0 0 0,0 0-1 0 0,-1 0 1 0 0,1 0 0 0 0,0 0-1 0 0,-1 0 1 0 0,1 1 0 0 0,0-1 0 0 0,-1 0-1 0 0,1 0 1 0 0,0 0 0 0 0,0 1-1 0 0,-1-1 1 0 0,1 0 0 0 0,0 0-1 0 0,0 1 1 0 0,-1-1 0 0 0,1 0-1 0 0,0 1 1 0 0,0-1 0 0 0,-1 1-1 0 0,-10 14-171 0 0,5-4 142 0 0,2 0 0 0 0,0 0-1 0 0,0 1 1 0 0,1-1 0 0 0,1 1-1 0 0,-3 22 1 0 0,2 74-2474 0 0,4-73 1170 0 0,-1-25 995 0 0,-1 29-1023 0 0,3 1 1 0 0,7 51-1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56:29.62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530 355 6840 0 0,'-9'-9'115'0'0,"0"1"0"0"0,0 0 0 0 0,0 1 0 0 0,-1 0 0 0 0,0 0 0 0 0,-1 1 0 0 0,1 0-1 0 0,-19-6 1 0 0,20 9-29 0 0,-1 0 0 0 0,0 1-1 0 0,1 1 1 0 0,-1 0-1 0 0,0 0 1 0 0,0 1-1 0 0,1 0 1 0 0,-1 0-1 0 0,0 1 1 0 0,0 1 0 0 0,-10 2-1 0 0,10-2-86 0 0,0 1 0 0 0,0 1 0 0 0,1-1-1 0 0,0 1 1 0 0,-1 1 0 0 0,2 0 0 0 0,-1 0 0 0 0,-14 12-1 0 0,11-6-3 0 0,0 0 0 0 0,2 1-1 0 0,-1 0 1 0 0,-16 27 0 0 0,7-8-44 0 0,2 1 1 0 0,2 1 0 0 0,1 0-1 0 0,-16 51 1 0 0,24-61 18 0 0,1 1 0 0 0,1 0 0 0 0,2 1 1 0 0,0-1-1 0 0,1 1 0 0 0,1-1 0 0 0,5 39 1 0 0,-3-56-29 0 0,0 0 0 0 0,0 0 1 0 0,1-1-1 0 0,0 1 0 0 0,1 0 1 0 0,-1-1-1 0 0,1 0 0 0 0,1 1 1 0 0,-1-1-1 0 0,1 0 0 0 0,0-1 0 0 0,0 1 1 0 0,1-1-1 0 0,6 7 0 0 0,-8-9 25 0 0,0-1 0 0 0,1 0 1 0 0,-1 1-1 0 0,1-1 0 0 0,-1 0 0 0 0,1-1 0 0 0,0 1 0 0 0,-1-1 0 0 0,1 1 0 0 0,0-1 0 0 0,0-1 0 0 0,0 1 0 0 0,0 0 0 0 0,0-1 0 0 0,0 0 0 0 0,0 0 0 0 0,0 0 0 0 0,0 0 0 0 0,0-1 0 0 0,0 1 0 0 0,0-1 0 0 0,0 0 0 0 0,0 0 0 0 0,0-1 0 0 0,6-2 0 0 0,3-3 47 0 0,-1 0 0 0 0,0-1 0 0 0,-1 0 0 0 0,0-1 0 0 0,0 0 0 0 0,-1-1 1 0 0,0 0-1 0 0,-1 0 0 0 0,0-1 0 0 0,0-1 0 0 0,10-18 0 0 0,-5 5 93 0 0,-1-1 0 0 0,-2-1 1 0 0,0 1-1 0 0,11-48 0 0 0,-12 26 95 0 0,-2-1 0 0 0,-2 1 0 0 0,-2-1 0 0 0,-4-73 0 0 0,-32-196 993 0 0,32 315-1198 0 0,-4-13 123 0 0,-1 7-98 0 0,1 10-19 0 0,2 6-7 0 0,0 17-8 0 0,1-1 0 0 0,0 1 0 0 0,4 25 0 0 0,-1-17 7 0 0,4 35-31 0 0,3 0 0 0 0,3 0 0 0 0,2-2 0 0 0,4 1 0 0 0,43 105 0 0 0,-57-161 39 0 0,1 0 1 0 0,0 0-1 0 0,0 0 1 0 0,1-1-1 0 0,1 0 1 0 0,-1 0-1 0 0,2 0 1 0 0,-1-1-1 0 0,1 0 1 0 0,0-1-1 0 0,17 13 1 0 0,-19-17-5 0 0,0 1 1 0 0,-1-1-1 0 0,1 0 1 0 0,1-1-1 0 0,-1 0 1 0 0,0 0-1 0 0,1 0 1 0 0,-1-1-1 0 0,1 1 1 0 0,-1-2-1 0 0,1 1 1 0 0,0-1 0 0 0,-1 0-1 0 0,1 0 1 0 0,0-1-1 0 0,-1 0 1 0 0,1 0-1 0 0,-1 0 1 0 0,1-1-1 0 0,10-4 1 0 0,-3-1-217 0 0,0-1 0 0 0,-1 0 0 0 0,1 0 0 0 0,-2-1 0 0 0,1-1 0 0 0,-1 0 0 0 0,-1-1 0 0 0,18-21 0 0 0,-7 5-1495 0 0,-1-2 1 0 0,30-55-1 0 0,-45 72 1399 0 0,-1-1 1 0 0,6-16 0 0 0,-10 24-743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56:30.07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1 301 7736 0 0,'5'21'92'0'0,"2"14"235"0"0,1 6-74 0 0,5-2-195 0 0,1 0 0 0 0,2-1 0 0 0,2 0 0 0 0,33 50 0 0 0,-23-40 37 0 0,36 84 1 0 0,-61-112-72 0 0,-4-18-12 0 0,0-3-12 0 0,0 1 1 0 0,0-1-1 0 0,1 0 0 0 0,-1 1 0 0 0,0-1 0 0 0,0 0 1 0 0,0 1-1 0 0,1-1 0 0 0,-1 0 0 0 0,0 0 1 0 0,1 0-1 0 0,-1 0 0 0 0,0 1 0 0 0,1-1 1 0 0,0 0-1 0 0,-1-2 0 0 0,-1 0 3 0 0,-11-17 89 0 0,1 0 0 0 0,1-1 0 0 0,1 0 0 0 0,0 0 1 0 0,2-1-1 0 0,-9-35 0 0 0,4 6 269 0 0,2-1 0 0 0,3 0 0 0 0,2 0-1 0 0,2-1 1 0 0,3 0 0 0 0,1 1 0 0 0,12-73 0 0 0,-10 111-903 0 0,1 0 0 0 0,0 0 1 0 0,1 1-1 0 0,1-1 0 0 0,11-23 1 0 0,-14 33 322 0 0,1 0 0 0 0,-1 1 0 0 0,1-1 1 0 0,-1 1-1 0 0,1 0 0 0 0,0 0 0 0 0,0 0 1 0 0,0 0-1 0 0,1 0 0 0 0,5-3 0 0 0,-7 5 143 0 0,1 0-1 0 0,-1 0 0 0 0,1 0 1 0 0,-1 0-1 0 0,1 1 1 0 0,0-1-1 0 0,-1 1 0 0 0,1 0 1 0 0,0-1-1 0 0,-1 1 1 0 0,1 0-1 0 0,0 1 0 0 0,-1-1 1 0 0,1 0-1 0 0,0 1 1 0 0,-1-1-1 0 0,1 1 0 0 0,3 1 1 0 0,31 18-2532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56:30.64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540 1324 8992 0 0,'-1'-5'44'0'0,"0"0"-1"0"0,1 0 1 0 0,-1 0 0 0 0,-1 0 0 0 0,1 1 0 0 0,-1-1 0 0 0,0 0 0 0 0,0 1 0 0 0,0-1 0 0 0,-1 1-1 0 0,1 0 1 0 0,-1-1 0 0 0,0 1 0 0 0,-1 1 0 0 0,1-1 0 0 0,-5-4 0 0 0,0 1 63 0 0,0 1 0 0 0,0-1 0 0 0,0 1 0 0 0,-1 1 0 0 0,0-1 1 0 0,-19-7-1 0 0,14 8-54 0 0,-2 0-1 0 0,1 0 1 0 0,0 2 0 0 0,-1 0 0 0 0,0 0 0 0 0,1 2-1 0 0,-1 0 1 0 0,0 0 0 0 0,-27 4 0 0 0,32-1-15 0 0,0 0 0 0 0,0 1 0 0 0,0 0 0 0 0,1 1 1 0 0,-1 0-1 0 0,1 0 0 0 0,0 1 0 0 0,0 1 0 0 0,1-1 0 0 0,0 2 0 0 0,0-1 0 0 0,0 1 0 0 0,1 1 1 0 0,-13 13-1 0 0,12-10-130 0 0,0 1-1 0 0,1 0 1 0 0,0 1 0 0 0,1-1 0 0 0,1 2 0 0 0,0-1 0 0 0,0 1 0 0 0,2-1 0 0 0,-1 2 0 0 0,2-1 0 0 0,-4 27-1 0 0,6-30 7 0 0,0-1 1 0 0,1 1-1 0 0,0 0 0 0 0,1 0 0 0 0,0 0 0 0 0,1 0 0 0 0,0 0 0 0 0,1-1 0 0 0,0 1 0 0 0,0-1 0 0 0,1 0 0 0 0,0 0 0 0 0,1 0 0 0 0,0 0 0 0 0,1-1 0 0 0,10 14 0 0 0,-10-17 85 0 0,0-1-1 0 0,-1 1 1 0 0,2-1 0 0 0,-1 0-1 0 0,1 0 1 0 0,0-1 0 0 0,0 0-1 0 0,0 0 1 0 0,0 0 0 0 0,1-1-1 0 0,-1 0 1 0 0,1-1 0 0 0,0 0 0 0 0,0 0-1 0 0,0 0 1 0 0,0-1 0 0 0,0 0-1 0 0,0-1 1 0 0,0 0 0 0 0,0 0-1 0 0,0-1 1 0 0,10-2 0 0 0,-4 1 9 0 0,-1-2 0 0 0,1 1 0 0 0,-1-2 0 0 0,1 0 1 0 0,-1 0-1 0 0,-1-2 0 0 0,1 1 0 0 0,-1-2 0 0 0,0 1 0 0 0,-1-2 1 0 0,0 1-1 0 0,11-12 0 0 0,-7 4 78 0 0,0 0-1 0 0,-1-1 1 0 0,0 0-1 0 0,-2-1 1 0 0,0-1-1 0 0,-1 0 1 0 0,-1 0-1 0 0,0-1 1 0 0,-2-1-1 0 0,0 1 1 0 0,-2-1-1 0 0,0-1 1 0 0,5-40-1 0 0,-6 6 272 0 0,-2 0 0 0 0,-7-69 0 0 0,-21-113-556 0 0,17 170 273 0 0,-12-93-167 0 0,-29-299 1178 0 0,47 426-664 0 0,2-40 0 0 0,2 61-177 0 0,5 3-178 0 0,-1 13-9 0 0,0 8-2 0 0,10 25-26 0 0,-3 1 1 0 0,-1 0 0 0 0,9 45 0 0 0,-4-14-84 0 0,48 194-217 0 0,-23-81-110 0 0,72 188 0 0 0,-23-172-155 0 0,-56-128 128 0 0,36 99 0 0 0,-67-156 228 0 0,-4-11 96 0 0,1 1 1 0 0,-1-1-1 0 0,0 0 1 0 0,1 0-1 0 0,-1 1 1 0 0,0-1-1 0 0,0 0 1 0 0,0 1-1 0 0,0-1 1 0 0,0 0-1 0 0,0 1 1 0 0,0-1 0 0 0,0 0-1 0 0,0 0 1 0 0,-1 1-1 0 0,1-1 1 0 0,-1 2-1 0 0,1-2 8 0 0,-1-1 0 0 0,1 1 0 0 0,-1-1 0 0 0,1 0-1 0 0,-1 1 1 0 0,0-1 0 0 0,1 1 0 0 0,-1-1 0 0 0,1 0 0 0 0,-1 1-1 0 0,0-1 1 0 0,1 0 0 0 0,-1 0 0 0 0,1 0 0 0 0,-1 1 0 0 0,0-1 0 0 0,1 0-1 0 0,-1 0 1 0 0,0 0 0 0 0,1 0 0 0 0,-1 0 0 0 0,-1 0 0 0 0,-1-1-351 0 0,-1 1 0 0 0,0-1 0 0 0,0 0 0 0 0,1-1 0 0 0,-1 1 0 0 0,-4-3 0 0 0,-15-8-1947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1:19:24.16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646 69 6288 0 0,'-3'-3'176'0'0,"1"1"-1"0"0,0-1 1 0 0,0-1 0 0 0,0 1 0 0 0,0 0-1 0 0,-2-4 1 0 0,-8-14 674 0 0,11 19-818 0 0,0 0-1 0 0,-1 1 1 0 0,1-1 0 0 0,0 1 0 0 0,-1-1 0 0 0,0 1-1 0 0,1 0 1 0 0,-1-1 0 0 0,0 1 0 0 0,0 0 0 0 0,0 0-1 0 0,0 0 1 0 0,0 0 0 0 0,0 0 0 0 0,0 1-1 0 0,0-1 1 0 0,0 1 0 0 0,0-1 0 0 0,0 1 0 0 0,0 0-1 0 0,-3 0 1 0 0,1 0 110 0 0,-1 1-1 0 0,1 0 1 0 0,-1 0-1 0 0,1 0 1 0 0,0 1-1 0 0,-8 3 1 0 0,4-1-47 0 0,-14 6-62 0 0,0 2 1 0 0,0 1-1 0 0,1 1 1 0 0,1 0-1 0 0,1 2 1 0 0,-22 20-1 0 0,-97 116 84 0 0,108-113-81 0 0,2 1 1 0 0,2 2-1 0 0,1 0 1 0 0,2 1 0 0 0,2 2-1 0 0,-24 76 1 0 0,39-102-30 0 0,0 0 1 0 0,2 0-1 0 0,0 1 1 0 0,2 0-1 0 0,0 0 1 0 0,1 0-1 0 0,2 30 1 0 0,0-41-5 0 0,0-1 0 0 0,1 1 0 0 0,0-1 0 0 0,0 0 0 0 0,0 0 0 0 0,1 0 0 0 0,1 0 0 0 0,-1 0 0 0 0,1 0 0 0 0,1-1 0 0 0,-1 0 0 0 0,1 0 0 0 0,1 0 0 0 0,-1-1 0 0 0,1 1 0 0 0,0-1 0 0 0,0-1 0 0 0,1 1 0 0 0,14 8 0 0 0,-7-6 17 0 0,2-1 1 0 0,-1-1 0 0 0,0 0-1 0 0,1-1 1 0 0,0-1-1 0 0,0 0 1 0 0,1-1 0 0 0,-1-1-1 0 0,1 0 1 0 0,18-2 0 0 0,-3-1-28 0 0,0-1 1 0 0,0-2 0 0 0,0-1 0 0 0,39-12 0 0 0,-39 8-914 0 0,0-2 0 0 0,-1-1 1 0 0,0-2-1 0 0,-1 0 0 0 0,0-2 1 0 0,-2-2-1 0 0,53-40 1 0 0,-48 28-351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56:32.50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13 5 8280 0 0,'0'-5'321'0'0,"0"9"386"0"0,0-3-622 0 0,0 1 1 0 0,-1-1 0 0 0,1 1-1 0 0,-1-1 1 0 0,1 1 0 0 0,-1-1-1 0 0,1 1 1 0 0,-1-1 0 0 0,0 0-1 0 0,0 1 1 0 0,-1 0 0 0 0,1 0-45 0 0,-3 3 152 0 0,13 11 469 0 0,23 33-722 0 0,-14-25 77 0 0,-16-21 14 0 0,1 0-1 0 0,-1 0 0 0 0,0 0 1 0 0,0 0-1 0 0,0 0 1 0 0,-1 0-1 0 0,1 1 1 0 0,-1-1-1 0 0,0 1 1 0 0,1 4-1 0 0,0-4 14 0 0,6 26 69 0 0,3 10-90 0 0,3 10-102 0 0,-12-41 54 0 0,10 27-103 0 0,0-2 61 0 0,4 7 54 0 0,-12-28 10 0 0,14 23-73 0 0,7 6-69 0 0,-4-7 85 0 0,5 10 48 0 0,7 9-11 0 0,54 97-34 0 0,40 75-107 0 0,-49-93 168 0 0,154 221 476 0 0,-188-299-200 0 0,102 95 1 0 0,-95-102 10 0 0,89 110 1 0 0,-113-122-279 0 0,298 398 886 0 0,-228-322-521 0 0,26 35-483 0 0,161 192 42 0 0,-269-323 131 0 0,32 31 94 0 0,88 68 0 0 0,-21-19-436 0 0,-6 3-227 0 0,138 121-11 0 0,18-20 141 0 0,-84-70 883 0 0,29 18 120 0 0,81 24-924 0 0,-8-5 8 0 0,-219-131 67 0 0,86 36 1 0 0,-69-35 49 0 0,161 83-42 0 0,44 21 76 0 0,11-22 123 0 0,-217-95-79 0 0,0-3 1 0 0,109 13-1 0 0,-147-27-838 0 0,-9-2 1088 0 0,58 2 0 0 0,-79-7-527 0 0,0-1-1 0 0,0 0 1 0 0,15-4-1 0 0,-19 4-323 0 0,-1-1 0 0 0,0-1 0 0 0,0 1-1 0 0,0-1 1 0 0,0 0 0 0 0,9-6 0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56:33.05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80 12 7016 0 0,'-5'-3'547'0'0,"2"1"-319"0"0,1 1 0 0 0,0 0 0 0 0,0 0 0 0 0,0 1 0 0 0,-1-1 0 0 0,1 0 0 0 0,0 1 0 0 0,-1 0 0 0 0,1-1 0 0 0,0 1-1 0 0,-1 0 1 0 0,-2 0 0 0 0,-24-1 46 0 0,16 2 318 0 0,14-1-565 0 0,0 1 1 0 0,0-1 0 0 0,0 0 0 0 0,-1 1 0 0 0,1-1-1 0 0,0 1 1 0 0,-1-1 0 0 0,1 1 0 0 0,0 0 0 0 0,-1-1-1 0 0,1 1 1 0 0,-1 0 0 0 0,1-1 0 0 0,0 1 0 0 0,-1 0-1 0 0,0 0 1 0 0,1-1 0 0 0,0 3 0 0 0,9 10 781 0 0,16 6-639 0 0,2 0 0 0 0,0-3-1 0 0,1 0 1 0 0,1-1 0 0 0,0-2 0 0 0,1-2 0 0 0,34 9 0 0 0,-43-15-146 0 0,0-1 0 0 0,1-1 0 0 0,33 1 0 0 0,-52-3-31 0 0,8 3 6 0 0,-4 3 1 0 0,-8-5-54 0 0,1 0 1 0 0,-1 0 0 0 0,0 0-1 0 0,0 0 1 0 0,0 0 0 0 0,0 0-1 0 0,0 0 1 0 0,0 0 0 0 0,-1 0-1 0 0,1 0 1 0 0,-1 0 0 0 0,-1 3-1 0 0,-11 27-948 0 0,9-25 887 0 0,-44 101-669 0 0,4 3 1 0 0,-32 125-1 0 0,22 12-16 0 0,50-225 691 0 0,4-23 109 0 0,0 1-1 0 0,-1-1 1 0 0,1 0-1 0 0,0 1 1 0 0,0-1 0 0 0,0 1-1 0 0,0-1 1 0 0,0 0-1 0 0,0 1 1 0 0,0-1 0 0 0,-1 1-1 0 0,1-1 1 0 0,0 0-1 0 0,1 1 1 0 0,-1-1-1 0 0,0 1 1 0 0,0-1 0 0 0,0 0-1 0 0,0 1 1 0 0,0-1-1 0 0,0 1 1 0 0,0-1 0 0 0,1 0-1 0 0,-1 1 1 0 0,0-1-1 0 0,0 0 1 0 0,0 1 0 0 0,1 0-1 0 0,3-5 37 0 0,0-16 3 0 0,-1-1 0 0 0,-1 0-1 0 0,-1 0 1 0 0,0 0 0 0 0,-4-22 0 0 0,2-11 415 0 0,-13-205-540 0 0,-1-28-5999 0 0,14 221 4413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56:36.28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837 71 7824 0 0,'-21'-18'1180'0'0,"-6"-10"-894"0"0,13 21 356 0 0,3 4-142 0 0,-6-4-120 0 0,-7 0-304 0 0,-32 6-60 0 0,43 2-14 0 0,1 0 1 0 0,0 0-1 0 0,1 1 1 0 0,-1 1-1 0 0,0 0 1 0 0,1 0-1 0 0,-14 7 1 0 0,4 0-17 0 0,0 1-1 0 0,-27 19 1 0 0,-7 8-18 0 0,3 2 0 0 0,-56 56 0 0 0,79-67 33 0 0,2 1 1 0 0,0 1-1 0 0,3 2 0 0 0,-37 62 1 0 0,59-92-43 0 0,0 1 0 0 0,0 0-1 0 0,1-1 1 0 0,-1 1 0 0 0,1 0 0 0 0,0 0 0 0 0,0 0 0 0 0,0 0 0 0 0,1 0 0 0 0,-1 0 0 0 0,1 0 0 0 0,0 0 0 0 0,0 1 0 0 0,2 6 0 0 0,-1-8 14 0 0,-1-1 0 0 0,1 1 0 0 0,1-1 1 0 0,-1 1-1 0 0,0-1 0 0 0,1 0 1 0 0,-1 0-1 0 0,1 0 0 0 0,0 0 0 0 0,-1 0 1 0 0,1 0-1 0 0,0 0 0 0 0,0 0 1 0 0,0-1-1 0 0,1 1 0 0 0,-1-1 0 0 0,0 1 1 0 0,1-1-1 0 0,-1 0 0 0 0,0 0 1 0 0,1 0-1 0 0,-1 0 0 0 0,5 0 0 0 0,34 8-227 0 0,75 5 0 0 0,-54-8 13 0 0,27 3-234 0 0,169 25 645 0 0,-149-7 144 0 0,-94-22-46 0 0,0 1 0 0 0,1 0 0 0 0,-2 1 0 0 0,26 16 0 0 0,-36-19-222 0 0,1-1 1 0 0,-1 1-1 0 0,0 1 0 0 0,0-1 0 0 0,-1 0 0 0 0,1 1 0 0 0,-1 0 0 0 0,0 0 0 0 0,0 0 0 0 0,0 0 1 0 0,-1 0-1 0 0,0 1 0 0 0,0-1 0 0 0,0 1 0 0 0,-1-1 0 0 0,0 1 0 0 0,0 0 0 0 0,0-1 1 0 0,-1 1-1 0 0,0 0 0 0 0,0 0 0 0 0,0-1 0 0 0,-1 1 0 0 0,0 0 0 0 0,0 0 0 0 0,0-1 0 0 0,-1 1 1 0 0,-3 8-1 0 0,-5 12 96 0 0,-1 0 1 0 0,-2 0-1 0 0,0-2 0 0 0,-2 1 1 0 0,0-2-1 0 0,-2 0 1 0 0,0-1-1 0 0,-2-1 0 0 0,0 0 1 0 0,-1-1-1 0 0,-1-2 1 0 0,-1 0-1 0 0,-1-1 1 0 0,0-1-1 0 0,-1-1 0 0 0,-35 15 1 0 0,25-16-380 0 0,0-2 1 0 0,0-2-1 0 0,-1-1 1 0 0,-59 8-1 0 0,37-12-152 0 0,0-2 1 0 0,-68-6-1 0 0,102 2-1034 0 0,1 1 0 0 0,0 1 0 0 0,-37 6 0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56:36.81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1 629 9264 0 0,'3'2'45'0'0,"0"0"0"0"0,0-1 1 0 0,1 0-1 0 0,-1 0 1 0 0,1 0-1 0 0,-1 0 0 0 0,0 0 1 0 0,1-1-1 0 0,-1 0 1 0 0,1 0-1 0 0,0 0 0 0 0,-1 0 1 0 0,1 0-1 0 0,-1 0 0 0 0,1-1 1 0 0,-1 0-1 0 0,0 0 1 0 0,1 0-1 0 0,-1 0 0 0 0,5-2 1 0 0,7-5 411 0 0,1 1 0 0 0,25-19 0 0 0,-31 19-343 0 0,21-15-87 0 0,-1-2 0 0 0,0-1 0 0 0,-2-1 0 0 0,-1-1 0 0 0,-2-2 0 0 0,0-1 0 0 0,31-50 0 0 0,-50 71 12 0 0,0-1 0 0 0,-2 1 0 0 0,1-1 0 0 0,-1 0 0 0 0,0 0 0 0 0,-1 0-1 0 0,0-1 1 0 0,-1 1 0 0 0,0-1 0 0 0,-1 1 0 0 0,1-20 0 0 0,-3 22-88 0 0,0 0 1 0 0,0 0-1 0 0,-1 1 1 0 0,1-1-1 0 0,-2 1 1 0 0,1-1-1 0 0,-1 1 1 0 0,0 0-1 0 0,-1 0 0 0 0,0 0 1 0 0,0 0-1 0 0,0 1 1 0 0,-1 0-1 0 0,0 0 1 0 0,0 0-1 0 0,-11-9 1 0 0,9 9 32 0 0,1 0 0 0 0,-2 1 0 0 0,1 0 0 0 0,0 0 0 0 0,-1 1 0 0 0,0 0 0 0 0,0 1 1 0 0,0-1-1 0 0,-17-3 0 0 0,21 6-18 0 0,0 1 0 0 0,0-1-1 0 0,0 1 1 0 0,0 0 0 0 0,-1 0 0 0 0,1 0 0 0 0,0 0 0 0 0,0 1 0 0 0,0 0-1 0 0,0 0 1 0 0,0 0 0 0 0,0 0 0 0 0,0 0 0 0 0,0 1 0 0 0,0 0 0 0 0,0 0-1 0 0,1 0 1 0 0,-1 0 0 0 0,1 1 0 0 0,-1-1 0 0 0,1 1 0 0 0,-5 5 0 0 0,-2 5-4 0 0,0 0 0 0 0,2 0 1 0 0,-1 0-1 0 0,2 1 1 0 0,-1 1-1 0 0,2-1 0 0 0,0 1 1 0 0,1 0-1 0 0,1 1 0 0 0,-4 19 1 0 0,4-12-5 0 0,1 0 1 0 0,1-1-1 0 0,2 1 1 0 0,0 0 0 0 0,1 0-1 0 0,7 37 1 0 0,-4-44 11 0 0,0 0 0 0 0,2 0 0 0 0,0-1 0 0 0,0 0 0 0 0,2 0 0 0 0,0-1 0 0 0,0 0 0 0 0,2 0 0 0 0,-1-1 0 0 0,2 0 0 0 0,0 0 0 0 0,0-1 0 0 0,1-1 0 0 0,1 0 0 0 0,0-1 0 0 0,21 14 0 0 0,-17-14-30 0 0,0-1 1 0 0,0 0-1 0 0,1-1 0 0 0,0-1 1 0 0,0 0-1 0 0,1-2 0 0 0,0 0 1 0 0,0-1-1 0 0,0-1 0 0 0,1-1 0 0 0,-1 0 1 0 0,1-2-1 0 0,33-3 0 0 0,-36 1-588 0 0,0 0-1 0 0,0-2 0 0 0,0 0 1 0 0,0-1-1 0 0,0-1 1 0 0,-1 0-1 0 0,0-1 0 0 0,-1-1 1 0 0,22-14-1 0 0,-20 10 37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56:37.20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74 480 6656 0 0,'5'3'849'0'0,"6"-5"-510"0"0,-4-1-296 0 0,0 0 1 0 0,0 0 0 0 0,0-1 0 0 0,0 0-1 0 0,-1-1 1 0 0,0 1 0 0 0,0-1 0 0 0,0 0-1 0 0,-1-1 1 0 0,0 0 0 0 0,0 1-1 0 0,0-2 1 0 0,0 1 0 0 0,3-8 0 0 0,6-10 35 0 0,-1 0 0 0 0,15-43 0 0 0,-22 51-66 0 0,0 1 1 0 0,-2-1-1 0 0,0 0 1 0 0,-1-1-1 0 0,0 1 1 0 0,-1-1-1 0 0,-1 1 0 0 0,-1-1 1 0 0,0 1-1 0 0,-2-1 1 0 0,1 0-1 0 0,-2 1 1 0 0,-4-17-1 0 0,2 20-18 0 0,-5 1 5 0 0,9 10-5 0 0,-1 1 0 0 0,0-1 1 0 0,0 1-1 0 0,0 0 0 0 0,0 0 0 0 0,0-1 1 0 0,0 1-1 0 0,0 1 0 0 0,0-1 1 0 0,0 0-1 0 0,0 1 0 0 0,0-1 0 0 0,-1 1 1 0 0,1-1-1 0 0,0 1 0 0 0,0 0 1 0 0,-1 0-1 0 0,1 0 0 0 0,-4 1 0 0 0,1 0-18 0 0,0 0 0 0 0,0 1 0 0 0,0-1-1 0 0,0 1 1 0 0,1 0 0 0 0,-1 1-1 0 0,0-1 1 0 0,-5 5 0 0 0,-2 2-32 0 0,0 1 0 0 0,0 1 1 0 0,1-1-1 0 0,1 2 0 0 0,-10 13 1 0 0,10-12 47 0 0,1 1-1 0 0,0 0 1 0 0,1 0 0 0 0,-11 29 0 0 0,16-36 6 0 0,1 0 0 0 0,0 0 0 0 0,1 1 0 0 0,-1-1 0 0 0,1 0 1 0 0,1 1-1 0 0,0-1 0 0 0,0 0 0 0 0,0 1 0 0 0,1-1 0 0 0,0 0 0 0 0,0 1 1 0 0,4 9-1 0 0,2 3 25 0 0,1-1 0 0 0,0-1 0 0 0,2 0 0 0 0,0 0 0 0 0,1 0 0 0 0,1-2 0 0 0,0 1 0 0 0,1-2 0 0 0,1 1 0 0 0,1-2 0 0 0,0 0 0 0 0,1-1 0 0 0,18 13 0 0 0,-4-6 6 0 0,0-1 1 0 0,66 28-1 0 0,-78-39-482 0 0,1-2 1 0 0,0 0-1 0 0,1-1 0 0 0,-1-1 0 0 0,1 0 0 0 0,38 0 0 0 0,-50-4 202 0 0,0-1 0 0 0,0 0 0 0 0,0-1 0 0 0,0 0 0 0 0,0 0 1 0 0,-1-1-1 0 0,1 0 0 0 0,-1 0 0 0 0,1-1 0 0 0,-1 0 0 0 0,0 0 0 0 0,-1 0 0 0 0,1-1 1 0 0,-1 0-1 0 0,0-1 0 0 0,7-6 0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56:37.59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159 501 5392 0 0,'9'-10'215'0'0,"1"-1"-1"0"0,-2 0 1 0 0,0-1 0 0 0,0 0-1 0 0,6-14 1 0 0,28-69 1958 0 0,-15 30-1482 0 0,-17 42-503 0 0,-2 0 1 0 0,0 0-1 0 0,-2-1 1 0 0,0 0 0 0 0,-2 0-1 0 0,3-34 1 0 0,-7 56-190 0 0,0 0 0 0 0,0-1 0 0 0,0 1 0 0 0,0 0 0 0 0,0 0 0 0 0,-1 0 0 0 0,1-1 0 0 0,-1 1 1 0 0,1 0-1 0 0,-1 0 0 0 0,0 0 0 0 0,0 0 0 0 0,0 0 0 0 0,0 0 0 0 0,0 0 0 0 0,0 0 0 0 0,0 0 0 0 0,-1 1 0 0 0,1-1 1 0 0,-3-2-1 0 0,1 2-2 0 0,1 0 1 0 0,-1 1-1 0 0,0-1 1 0 0,0 1-1 0 0,-1-1 0 0 0,1 1 1 0 0,0 0-1 0 0,0 0 1 0 0,-1 1-1 0 0,1-1 1 0 0,0 1-1 0 0,-4-1 1 0 0,-8 1 9 0 0,0 1 0 0 0,0 0 0 0 0,1 1 0 0 0,-29 8 1 0 0,34-8-26 0 0,0 1-1 0 0,1 1 1 0 0,-1 0 0 0 0,1 0 0 0 0,0 1 0 0 0,0-1 0 0 0,0 2 0 0 0,0-1 0 0 0,1 1 0 0 0,0 0 0 0 0,1 1 0 0 0,-1 0-1 0 0,1 0 1 0 0,0 0 0 0 0,-7 12 0 0 0,7-8-30 0 0,0 1 0 0 0,0 0 1 0 0,1 0-1 0 0,1 0 0 0 0,0 0 0 0 0,0 1 0 0 0,1 0 0 0 0,1 0 0 0 0,0-1 1 0 0,0 23-1 0 0,3-19 23 0 0,1 0 1 0 0,0 0-1 0 0,1 0 1 0 0,1 0-1 0 0,0-1 0 0 0,1 0 1 0 0,1 0-1 0 0,1 0 1 0 0,0 0-1 0 0,10 15 1 0 0,-6-12-3 0 0,2-1 1 0 0,-1 0 0 0 0,2 0 0 0 0,0-1-1 0 0,1-1 1 0 0,1 0 0 0 0,20 14 0 0 0,-21-19-92 0 0,0-1 1 0 0,0 0-1 0 0,0-1 1 0 0,1-1-1 0 0,1 0 1 0 0,-1-2-1 0 0,1 1 1 0 0,21 2-1 0 0,-29-6 27 0 0,0-1 1 0 0,0 0-1 0 0,0-1 0 0 0,0 0 1 0 0,0 0-1 0 0,0-1 1 0 0,0 0-1 0 0,-1 0 0 0 0,1-1 1 0 0,0-1-1 0 0,-1 1 0 0 0,1-1 1 0 0,-1-1-1 0 0,0 1 0 0 0,0-1 1 0 0,0-1-1 0 0,12-9 0 0 0,18-20-2590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56:38.28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700 909 9176 0 0,'-3'-6'43'0'0,"0"0"1"0"0,0 0-1 0 0,0 1 1 0 0,0-1-1 0 0,-1 1 0 0 0,0-1 1 0 0,0 1-1 0 0,-1 1 1 0 0,1-1-1 0 0,-1 1 1 0 0,0-1-1 0 0,-10-6 1 0 0,7 7 94 0 0,-1 0 1 0 0,1 0 0 0 0,0 1 0 0 0,-1 0 0 0 0,0 0-1 0 0,1 1 1 0 0,-1 0 0 0 0,-14-1 0 0 0,4 2 69 0 0,0 1 0 0 0,0 1 0 0 0,0 1 1 0 0,0 0-1 0 0,0 2 0 0 0,0 0 0 0 0,1 1 0 0 0,-22 9 1 0 0,16-4-244 0 0,1 0 0 0 0,0 2 0 0 0,1 1 0 0 0,0 1 0 0 0,1 1 0 0 0,1 1 0 0 0,0 0 1 0 0,1 2-1 0 0,1 0 0 0 0,1 1 0 0 0,1 0 0 0 0,-23 35 0 0 0,29-37-54 0 0,0 1 0 0 0,1 0 0 0 0,1 0 0 0 0,1 1 0 0 0,0-1 0 0 0,2 2 0 0 0,0-1-1 0 0,1 0 1 0 0,1 1 0 0 0,1 0 0 0 0,0 0 0 0 0,2 0 0 0 0,0 0 0 0 0,2 0 0 0 0,0-1 0 0 0,8 35 0 0 0,-8-44 40 0 0,1-1-1 0 0,0 0 1 0 0,1 0 0 0 0,0 0 0 0 0,0-1 0 0 0,1 1 0 0 0,0-1 0 0 0,0 0 0 0 0,1 0 0 0 0,9 9 0 0 0,-11-13 19 0 0,1 0 0 0 0,-1-1 0 0 0,1 1 0 0 0,0-1 0 0 0,0 0 0 0 0,0 0 0 0 0,1 0 0 0 0,-1-1 0 0 0,1 0 0 0 0,-1 0 0 0 0,1-1 0 0 0,0 1 0 0 0,0-1 0 0 0,0 0 0 0 0,0-1 0 0 0,-1 1 0 0 0,13-2 0 0 0,0-1 39 0 0,1-1 1 0 0,-1-1-1 0 0,0-1 1 0 0,0 0-1 0 0,-1-1 0 0 0,1-1 1 0 0,-2-1-1 0 0,1 0 1 0 0,-1-2-1 0 0,26-18 1 0 0,-16 8 24 0 0,-1-1 1 0 0,-1-1 0 0 0,-1-2-1 0 0,-1 0 1 0 0,24-33 0 0 0,-28 29 22 0 0,-1-1-1 0 0,-1-1 1 0 0,-1 0 0 0 0,-2-1 0 0 0,-1-1 0 0 0,-2 0 0 0 0,0 0 0 0 0,7-58 0 0 0,-9 24 45 0 0,-2-2 0 0 0,-4 1 0 0 0,-8-92 0 0 0,-36-132 1121 0 0,9 85-382 0 0,32 198-766 0 0,-9-54 488 0 0,9 57-549 0 0,0 0-1 0 0,-1 0 1 0 0,1 0-1 0 0,-1 0 1 0 0,0 1-1 0 0,0-1 1 0 0,-1 1-1 0 0,1-1 0 0 0,-6-6 1 0 0,8 11-16 0 0,0 0-1 0 0,-1 0 1 0 0,1-1-1 0 0,0 1 1 0 0,0 0 0 0 0,0 0-1 0 0,-1-1 1 0 0,1 1-1 0 0,0 0 1 0 0,0 0 0 0 0,-1 0-1 0 0,1 0 1 0 0,0-1-1 0 0,-1 1 1 0 0,1 0 0 0 0,0 0-1 0 0,0 0 1 0 0,-1 0-1 0 0,1 0 1 0 0,0 0 0 0 0,-1 0-1 0 0,1 0 1 0 0,0 0-1 0 0,-1 0 1 0 0,1 0 0 0 0,0 0-1 0 0,-1 0 1 0 0,1 0-1 0 0,0 0 1 0 0,-1 0 0 0 0,1 0-1 0 0,0 1 1 0 0,-1-1-1 0 0,-5 10-140 0 0,1 17-53 0 0,4 13 304 0 0,2 1 0 0 0,10 65 0 0 0,-4-40-40 0 0,20 160-183 0 0,60 240 0 0 0,-71-400 206 0 0,2-2 0 0 0,3 0 0 0 0,3-2 0 0 0,58 109 0 0 0,-21-74-1038 0 0,-58-93 495 0 0,4 2 83 0 0,-6-6 331 0 0,-1 0 0 0 0,0 0 0 0 0,1 0 0 0 0,-1-1 0 0 0,1 1 0 0 0,-1 0 0 0 0,0 0 0 0 0,0-1 0 0 0,1 1 0 0 0,-1 0 0 0 0,0 0 0 0 0,1-1 0 0 0,-1 1 0 0 0,0 0 0 0 0,0-1 0 0 0,1 1 0 0 0,-1 0 0 0 0,0-1 0 0 0,0 1 0 0 0,0 0 0 0 0,0-1 1 0 0,0 1-1 0 0,1-1 0 0 0,-1 1 0 0 0,0 0 0 0 0,0-1 0 0 0,0 0 0 0 0,3-14-1413 0 0,-2 15 1445 0 0,-2-27-3151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56:50.84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3413 1888 0 0,'4'-5'117'0'0,"0"3"183"0"0,24-6 675 0 0,22-12 44 0 0,1 0 247 0 0,-25 9-1217 0 0,-19 9 343 0 0,27-7 898 0 0,16-6-425 0 0,44-6-497 0 0,-27 2-248 0 0,-36 10 96 0 0,0 2-124 0 0,9-5-73 0 0,39-14 694 0 0,46-12-28 0 0,-79 26-277 0 0,-1-2 1 0 0,0-2-1 0 0,56-29 1 0 0,28-27-350 0 0,181-91 266 0 0,-226 119 105 0 0,145-100 0 0 0,-73 41-154 0 0,-60 46-463 0 0,147-101-618 0 0,332-313 1731 0 0,-500 399-723 0 0,70-89-1 0 0,-74 80-109 0 0,207-246-15 0 0,-31-24-44 0 0,-141 179-59 0 0,135-233-62 0 0,-144 253-625 0 0,-79 126 659 0 0,12-7-1061 0 0,-15 13 1059 0 0,-14 15 64 0 0,2-3-203 0 0,12-18-375 0 0,-2 4-2359 0 0,-10 13 2114 0 0,-3 8 683 0 0,1 0 0 0 0,-1 0 0 0 0,0 0 0 0 0,0 1 0 0 0,1-1 0 0 0,-1 0 0 0 0,0 0 0 0 0,1 0 0 0 0,-1 0 0 0 0,1 0-1 0 0,-1 1 1 0 0,1-1 0 0 0,-1 0 0 0 0,1 0 0 0 0,-1 1 0 0 0,1-1 0 0 0,0 0 0 0 0,0 1 0 0 0,-1-1 0 0 0,1 1 0 0 0,0-1-1 0 0,0 1 1 0 0,0-1 0 0 0,-1 1 0 0 0,1 0 0 0 0,0-1 0 0 0,0 1 0 0 0,0 0 0 0 0,0 0 0 0 0,0-1 0 0 0,1 1 0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56:51.47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587 107 4040 0 0,'-7'9'106'0'0,"0"-2"0"0"0,-1 1 0 0 0,0-1 0 0 0,0 0 0 0 0,-1-1 0 0 0,-12 8 0 0 0,-61 26 1303 0 0,0 0-560 0 0,-31 41-308 0 0,52-35 47 0 0,45-33-395 0 0,0 1 0 0 0,-19 22 0 0 0,18-18-91 0 0,-25 21 0 0 0,35-34-17 0 0,2-1-35 0 0,1-1-1 0 0,0 1 1 0 0,-1 0 0 0 0,1 0 0 0 0,1 0 0 0 0,-1 1 0 0 0,0-1 0 0 0,1 1-1 0 0,0 0 1 0 0,-4 9 0 0 0,7-13-36 0 0,0-1 0 0 0,-1 0 0 0 0,1 0 0 0 0,0 1 0 0 0,0-1 0 0 0,0 0 0 0 0,0 1 0 0 0,0-1 0 0 0,-1 0 0 0 0,1 1 0 0 0,0-1 0 0 0,0 0 0 0 0,0 1 0 0 0,0-1 0 0 0,0 0 0 0 0,0 1 0 0 0,0-1 0 0 0,0 0 0 0 0,0 1 0 0 0,0-1 0 0 0,0 0 0 0 0,0 1 0 0 0,1-1 0 0 0,-1 0 0 0 0,0 1 0 0 0,0-1 0 0 0,0 0 0 0 0,0 0 0 0 0,1 1 0 0 0,-1-1 0 0 0,0 0 0 0 0,0 0 0 0 0,0 1 0 0 0,1-1 0 0 0,-1 0 0 0 0,0 0 0 0 0,0 1 0 0 0,1-1 0 0 0,-1 0 0 0 0,0 0 0 0 0,1 1 0 0 0,9-5 13 0 0,32-16-116 0 0,-1-2 0 0 0,62-45 0 0 0,68-67 41 0 0,-137 106 24 0 0,29-23-244 0 0,110-97 155 0 0,-156 130 111 0 0,-12 12-15 0 0,1-1-1 0 0,0 1 1 0 0,0 0 0 0 0,0 1-1 0 0,1-1 1 0 0,0 1 0 0 0,0 0-1 0 0,0 1 1 0 0,1 0 0 0 0,-1 0 0 0 0,1 1-1 0 0,0 0 1 0 0,16-4 0 0 0,-23 6 22 0 0,1 1 0 0 0,-1-1 0 0 0,0 1 0 0 0,0 0 0 0 0,0 0 0 0 0,1 0 0 0 0,-1 0-1 0 0,0 0 1 0 0,0 0 0 0 0,1 0 0 0 0,-1 0 0 0 0,0 0 0 0 0,0 0 0 0 0,1 1 0 0 0,-1-1 0 0 0,0 0 0 0 0,0 1 0 0 0,0-1 0 0 0,0 1 0 0 0,0 0 0 0 0,0-1 0 0 0,0 1 0 0 0,0 0 0 0 0,0-1 0 0 0,0 1 0 0 0,0 0 0 0 0,0 0 0 0 0,0 0 0 0 0,0 0 0 0 0,-1 0 0 0 0,1 0 0 0 0,0 0 0 0 0,-1 0 0 0 0,1 0 0 0 0,-1 0 0 0 0,1 1 0 0 0,-1-1 0 0 0,1 2 0 0 0,0 1 14 0 0,11 27 59 0 0,-2 0-1 0 0,-1 0 1 0 0,9 64-1 0 0,-3-15-70 0 0,-1-14 74 0 0,36 97 0 0 0,-36-125-76 0 0,2 5 15 0 0,1-2-1 0 0,26 46 1 0 0,10 12-7829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56:52.92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0 7552 0 0,'4'0'132'0'0,"-2"0"-13"0"0,-1 0 0 0 0,0 0 0 0 0,1 1 0 0 0,-1-1 0 0 0,0 0 1 0 0,0 1-1 0 0,1-1 0 0 0,-1 1 0 0 0,0-1 0 0 0,0 1 0 0 0,0-1 0 0 0,1 1 0 0 0,0 1 1 0 0,5 2-19 0 0,-5-4-73 0 0,0 1-1 0 0,-1 0 1 0 0,1-1-1 0 0,-1 1 1 0 0,1 0 0 0 0,-1 0-1 0 0,1 0 1 0 0,-1 1-1 0 0,0-1 1 0 0,0 0-1 0 0,1 0 1 0 0,-1 1 0 0 0,0-1-1 0 0,0 1 1 0 0,0-1-1 0 0,0 2 1 0 0,-1-3-22 0 0,8 14 107 0 0,37 72 654 0 0,-18-19-536 0 0,23 87 1 0 0,10 83 217 0 0,-47-183-425 0 0,66 209 952 0 0,-67-232-752 0 0,1 0 1 0 0,19 31 0 0 0,-30-59-735 0 0,5 3-262 0 0,-2-4 398 0 0,1-6 300 0 0,-5 1-275 0 0,1-1 0 0 0,-1 0 0 0 0,0 0 0 0 0,0 0 0 0 0,0 0 0 0 0,0 0 0 0 0,-1 0 0 0 0,0 0 0 0 0,0 0 0 0 0,0 0 0 0 0,0 0 0 0 0,-1 0 0 0 0,-1-7 0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1:19:24.57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135 571 5936 0 0,'2'-7'753'0'0,"0"-5"663"0"0,-3 1-811 0 0,-7-10-368 0 0,7 26 46 0 0,2 19 55 0 0,10 71-508 0 0,-2 100 0 0 0,-16 95-218 0 0,1-164 418 0 0,-29 162 0 0 0,29-262 32 0 0,0 0 0 0 0,-2 0 0 0 0,-1 0 0 0 0,-1-1 0 0 0,-14 27 0 0 0,-2-27 35 0 0,25-24-71 0 0,1-1 0 0 0,0 0 0 0 0,0 0 0 0 0,-1 0-1 0 0,1 0 1 0 0,0 0 0 0 0,-1 0 0 0 0,1 1 0 0 0,0-1 0 0 0,0 0 0 0 0,-1 0 0 0 0,1 0-1 0 0,0 0 1 0 0,-1 0 0 0 0,1 0 0 0 0,0 0 0 0 0,-1 0 0 0 0,1 0 0 0 0,0 0 0 0 0,-1-1-1 0 0,1 1 1 0 0,0 0 0 0 0,-1 0 0 0 0,1 0 0 0 0,0 0 0 0 0,0 0 0 0 0,-1-1 0 0 0,1 1-1 0 0,0 0 1 0 0,0 0 0 0 0,-1 0 0 0 0,1-1 0 0 0,0 1 0 0 0,0 0 0 0 0,0 0 0 0 0,-1-1-1 0 0,1 1 1 0 0,0 0 0 0 0,0 0 0 0 0,0-1 0 0 0,0 1 0 0 0,0 0 0 0 0,-1-1 0 0 0,1 1-1 0 0,0 0 1 0 0,0-1 0 0 0,0 1 0 0 0,0 0 0 0 0,0 0 0 0 0,0-1 0 0 0,0 1 0 0 0,0-1-1 0 0,0-14 424 0 0,7-12-317 0 0,1 0 0 0 0,2 0 0 0 0,18-34 0 0 0,-15 31 167 0 0,229-458 333 0 0,23 11-184 0 0,-171 296-1018 0 0,4-7-701 0 0,-71 142 686 0 0,64-83 0 0 0,-86 123 42 0 0,1-1-1 0 0,0 1 1 0 0,0 0-1 0 0,8-5 1 0 0,-13 9 379 0 0,0 2 1 0 0,0-1-1 0 0,1 0 1 0 0,-1 0-1 0 0,0 0 1 0 0,1 1-1 0 0,-1-1 1 0 0,1 0-1 0 0,-1 1 1 0 0,1-1-1 0 0,-1 1 1 0 0,1 0-1 0 0,-1 0 1 0 0,1-1-1 0 0,0 1 1 0 0,-1 0-1 0 0,1 0 1 0 0,-1 0-1 0 0,1 1 1 0 0,-1-1-1 0 0,1 0 1 0 0,-1 1 0 0 0,1-1-1 0 0,-1 1 1 0 0,1-1-1 0 0,-1 1 1 0 0,1 0-1 0 0,1 0 1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56:53.34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1 353 6568 0 0,'46'-81'268'0'0,"-30"58"76"0"0,2 0 0 0 0,35-38-1 0 0,-36 45-169 0 0,0 1 0 0 0,2 1 0 0 0,-1 0-1 0 0,1 1 1 0 0,1 1 0 0 0,1 1-1 0 0,42-17 1 0 0,-57 26-127 0 0,22-9 123 0 0,0 2-1 0 0,35-6 0 0 0,-54 13-187 0 0,1 1-1 0 0,-1 0 0 0 0,1 1 0 0 0,-1 0 1 0 0,1 1-1 0 0,0 0 0 0 0,-1 0 1 0 0,0 1-1 0 0,1 0 0 0 0,16 6 0 0 0,-4 2 24 0 0,-1 0 0 0 0,0 2 0 0 0,-1 0 0 0 0,-1 2 0 0 0,1 0 0 0 0,-2 0 0 0 0,0 2 0 0 0,-1 1 0 0 0,-1 0 0 0 0,0 1 0 0 0,-2 0 0 0 0,0 1 0 0 0,-1 1 0 0 0,14 26 0 0 0,-19-29 9 0 0,0 0-1 0 0,-1 1 1 0 0,-1 0-1 0 0,0 0 0 0 0,-2 0 1 0 0,0 1-1 0 0,-1 0 0 0 0,-1-1 1 0 0,0 1-1 0 0,-2 0 1 0 0,0 0-1 0 0,-1 0 0 0 0,-1 0 1 0 0,-1 0-1 0 0,0-1 1 0 0,-2 1-1 0 0,0-1 0 0 0,-9 22 1 0 0,4-20-259 0 0,-2 0 1 0 0,0-1-1 0 0,0-1 1 0 0,-2 0 0 0 0,0 0-1 0 0,-1-1 1 0 0,-1-1-1 0 0,-31 24 1 0 0,25-20-2628 0 0,-37 42 0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56:53.79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1 487 5216 0 0,'5'5'184'0'0,"0"0"1"0"0,0 1 0 0 0,-1 0-1 0 0,1 0 1 0 0,-1 0-1 0 0,0 0 1 0 0,-1 1-1 0 0,6 13 1 0 0,12 19 2 0 0,120 198 1277 0 0,-136-228-1422 0 0,-2-5 21 0 0,-1 1 1 0 0,1 0-1 0 0,-1 0 1 0 0,0 0-1 0 0,-1 0 1 0 0,1 0-1 0 0,-1 0 1 0 0,0 1-1 0 0,0-1 1 0 0,0 0-1 0 0,-1 7 1 0 0,-20-25 397 0 0,15 7-440 0 0,0 0-1 0 0,0 0 1 0 0,0 0 0 0 0,1-1 0 0 0,-1 0-1 0 0,2 0 1 0 0,-1 0 0 0 0,1-1-1 0 0,-3-9 1 0 0,-19-81 96 0 0,16 59-82 0 0,-10-43-182 0 0,4-2 0 0 0,-8-130 1 0 0,23 189-22 0 0,0 0 0 0 0,1 0 0 0 0,10-50 0 0 0,-9 66 106 0 0,0 0-1 0 0,1 0 1 0 0,0 1-1 0 0,0-1 1 0 0,1 0-1 0 0,0 1 0 0 0,1 0 1 0 0,-1 0-1 0 0,1 0 1 0 0,1 1-1 0 0,0 0 1 0 0,0 0-1 0 0,0 0 1 0 0,8-6-1 0 0,-10 10-163 0 0,0 1-1 0 0,0-1 1 0 0,1 1-1 0 0,-1 0 1 0 0,0 0-1 0 0,1 0 0 0 0,0 1 1 0 0,-1-1-1 0 0,1 1 1 0 0,0 0-1 0 0,0 0 1 0 0,-1 1-1 0 0,1 0 0 0 0,0 0 1 0 0,0 0-1 0 0,0 0 1 0 0,7 2-1 0 0,-2 0-130 0 0,0 1-1 0 0,0 1 0 0 0,0 0 1 0 0,0 0-1 0 0,0 1 1 0 0,13 9-1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56:54.32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0 255 6112 0 0,'0'0'1'0'0,"1"3"379"0"0,-1-3-338 0 0,1 1 0 0 0,0-1-1 0 0,-1 1 1 0 0,1-1 0 0 0,0 1 0 0 0,-1-1-1 0 0,1 1 1 0 0,-1-1 0 0 0,1 1 0 0 0,-1 0-1 0 0,0-1 1 0 0,1 1 0 0 0,-1 0-1 0 0,1-1 1 0 0,-1 1 0 0 0,0 0 0 0 0,0 0-1 0 0,1-1 1 0 0,-1 1 0 0 0,0 0 0 0 0,0 0-1 0 0,0 1 1 0 0,19 61 321 0 0,-14-43-224 0 0,1 1-1 0 0,10 22 1 0 0,-11-33-138 0 0,70 136 206 0 0,-65-131-164 0 0,0 0 0 0 0,0-1 0 0 0,2 0 0 0 0,0 0 0 0 0,0-1 0 0 0,1-1 0 0 0,15 12 0 0 0,-25-22-20 0 0,0 1 0 0 0,1-1 0 0 0,-1 0 0 0 0,1 0 0 0 0,-1 0 0 0 0,1 0 0 0 0,0-1 0 0 0,-1 1 0 0 0,1-1 0 0 0,0 0 0 0 0,0 0 0 0 0,0 0 0 0 0,0-1 1 0 0,0 0-1 0 0,0 1 0 0 0,0-1 0 0 0,1-1 0 0 0,-1 1 0 0 0,0-1 0 0 0,0 1 0 0 0,0-1 0 0 0,0 0 0 0 0,-1 0 0 0 0,1-1 0 0 0,0 1 0 0 0,0-1 0 0 0,-1 0 0 0 0,1 0 0 0 0,-1 0 0 0 0,1-1 0 0 0,-1 1 1 0 0,0-1-1 0 0,0 1 0 0 0,0-1 0 0 0,0 0 0 0 0,-1 0 0 0 0,1-1 0 0 0,-1 1 0 0 0,0-1 0 0 0,2-3 0 0 0,2-4 10 0 0,-1 0 0 0 0,-1 0 0 0 0,0 0 0 0 0,-1 0 0 0 0,0-1 0 0 0,-1 1 0 0 0,0-1 0 0 0,0 0 0 0 0,-1-13 0 0 0,-2-17 173 0 0,-7-51 1 0 0,6 69-191 0 0,-18-101 202 0 0,11 79-78 0 0,2 0 1 0 0,-1-57 0 0 0,7 42-356 0 0,3 71 184 0 0,1-1-1 0 0,0 1 1 0 0,8 17-1 0 0,-1-3-35 0 0,8 21 16 0 0,2 0 0 0 0,1-1 1 0 0,3-1-1 0 0,1-1 0 0 0,59 72 1 0 0,-73-101-1549 0 0,25 21 0 0 0,-31-29 1200 0 0,1-1 1 0 0,-1-1-1 0 0,1 1 1 0 0,0-1-1 0 0,-1 0 0 0 0,1 0 1 0 0,1 0-1 0 0,5 1 1 0 0,6-5-1286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56:54.73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133 1 5128 0 0,'-1'2'46'0'0,"0"1"0"0"0,-1-1 1 0 0,1 0-1 0 0,0 0 0 0 0,-1 1 0 0 0,0-1 1 0 0,1 0-1 0 0,-1 0 0 0 0,0-1 0 0 0,0 1 1 0 0,0 0-1 0 0,0-1 0 0 0,-4 3 0 0 0,-37 17 1156 0 0,5-3-561 0 0,34-16-600 0 0,3-1-33 0 0,-1 0 0 0 0,1-1 0 0 0,0 1 0 0 0,-1 0 0 0 0,1 0-1 0 0,0-1 1 0 0,0 1 0 0 0,0 0 0 0 0,-1 0 0 0 0,1 0 0 0 0,0 1 0 0 0,0-1 0 0 0,1 0 0 0 0,-1 0-1 0 0,0 0 1 0 0,0 1 0 0 0,0 1 0 0 0,5 13 273 0 0,-3-12-269 0 0,1 0 0 0 0,0-1 0 0 0,1 1 0 0 0,-1-1-1 0 0,1 1 1 0 0,0-1 0 0 0,0 0 0 0 0,0 0 0 0 0,0 0-1 0 0,0 0 1 0 0,0-1 0 0 0,1 1 0 0 0,3 1 0 0 0,5 4 77 0 0,58 43 49 0 0,-38-30 202 0 0,-1 2 0 0 0,51 49 0 0 0,-74-63-247 0 0,0 0-1 0 0,0 1 1 0 0,-1 0-1 0 0,0 0 1 0 0,-1 1-1 0 0,0 0 1 0 0,-1 0-1 0 0,0 0 1 0 0,0 1-1 0 0,-2-1 1 0 0,1 1-1 0 0,-1 0 1 0 0,1 13-1 0 0,-3-11 46 0 0,0 1 0 0 0,0-1 0 0 0,-2 0 0 0 0,-1 19-1 0 0,0-25-180 0 0,0-1 0 0 0,0 1-1 0 0,0 0 1 0 0,-1 0-1 0 0,0-1 1 0 0,0 1 0 0 0,-1-1-1 0 0,-9 13 1 0 0,7-11-4 0 0,-2 1 1 0 0,1-1-1 0 0,-1 0 0 0 0,-11 9 1 0 0,15-15-432 0 0,0 0 0 0 0,0-1 0 0 0,0 1 0 0 0,-1-1 1 0 0,1 0-1 0 0,0 0 0 0 0,-10 2 0 0 0,7-2-461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56:55.26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326 195 5392 0 0,'16'-16'266'0'0,"-12"12"-94"0"0,-1 0 0 0 0,0-1 0 0 0,0 1 1 0 0,0-1-1 0 0,2-4 0 0 0,-4 6-104 0 0,0 1-1 0 0,0 0 1 0 0,0-1 0 0 0,-1 1-1 0 0,1-1 1 0 0,0 0-1 0 0,-1 1 1 0 0,0-1 0 0 0,0 1-1 0 0,0-1 1 0 0,0 0-1 0 0,0 1 1 0 0,0-1 0 0 0,-1 1-1 0 0,1-1 1 0 0,-1 0-1 0 0,1 1 1 0 0,-1-1 0 0 0,0 1-1 0 0,0 0 1 0 0,-3-5-1 0 0,1 3 24 0 0,-1 0-1 0 0,1 1 0 0 0,-1-1 0 0 0,0 1 0 0 0,0 0 0 0 0,-1 0 0 0 0,1 0 0 0 0,0 0 0 0 0,-1 1 1 0 0,0 0-1 0 0,0 0 0 0 0,1 0 0 0 0,-1 1 0 0 0,0-1 0 0 0,-1 1 0 0 0,1 0 0 0 0,0 1 0 0 0,0-1 1 0 0,0 1-1 0 0,0 0 0 0 0,-10 1 0 0 0,3 0 18 0 0,0 0 1 0 0,1 1-1 0 0,-1 1 0 0 0,1 0 0 0 0,0 0 1 0 0,-1 1-1 0 0,1 1 0 0 0,-17 9 1 0 0,19-8-153 0 0,-1 2 0 0 0,1-1 1 0 0,1 1-1 0 0,0 0 0 0 0,0 1 1 0 0,0 0-1 0 0,1 0 0 0 0,1 1 0 0 0,0 0 1 0 0,0 0-1 0 0,0 0 0 0 0,2 1 1 0 0,-1 0-1 0 0,-4 19 0 0 0,3-6 28 0 0,1-1 1 0 0,1 0-1 0 0,1 1 0 0 0,1 0 0 0 0,1 0 0 0 0,3 29 0 0 0,-1-37 42 0 0,1 0 0 0 0,1-1 0 0 0,0 1 0 0 0,1 0 0 0 0,1-1 0 0 0,0 0 0 0 0,1 0 0 0 0,15 27 0 0 0,-18-37 0 0 0,1 0 0 0 0,-1-1 0 0 0,1 1 0 0 0,0-1 1 0 0,0 1-1 0 0,0-1 0 0 0,0 0 0 0 0,1-1 0 0 0,0 1 0 0 0,0-1 1 0 0,0 0-1 0 0,0 0 0 0 0,0 0 0 0 0,0-1 0 0 0,1 0 1 0 0,-1 0-1 0 0,1 0 0 0 0,0-1 0 0 0,-1 0 0 0 0,1 0 0 0 0,0 0 1 0 0,0-1-1 0 0,0 0 0 0 0,0 0 0 0 0,0 0 0 0 0,-1-1 0 0 0,9-1 1 0 0,-6-1-5 0 0,1 1 1 0 0,-1-1-1 0 0,0-1 0 0 0,0 1 1 0 0,0-1-1 0 0,0-1 1 0 0,-1 1-1 0 0,0-1 1 0 0,0-1-1 0 0,0 1 1 0 0,0-1-1 0 0,-1 0 0 0 0,0-1 1 0 0,0 0-1 0 0,-1 0 1 0 0,0 0-1 0 0,7-13 1 0 0,0-2 36 0 0,-2 0 0 0 0,0-1 1 0 0,-1 0-1 0 0,-2 0 0 0 0,6-28 1 0 0,-6 12 59 0 0,2-50 0 0 0,1-5 56 0 0,-5 53-178 0 0,-4 27-77 0 0,0-1-1 0 0,2 1 1 0 0,0-1 0 0 0,0 1-1 0 0,1 0 1 0 0,9-21 0 0 0,-7 27-80 0 0,-6 8 158 0 0,0 0 1 0 0,1 0 0 0 0,-1-1-1 0 0,1 1 1 0 0,-1 0 0 0 0,0 0-1 0 0,1 0 1 0 0,-1 0 0 0 0,0 0-1 0 0,1-1 1 0 0,-1 1 0 0 0,1 0-1 0 0,-1 0 1 0 0,0 0 0 0 0,1 0-1 0 0,-1 0 1 0 0,0 0 0 0 0,1 0-1 0 0,-1 0 1 0 0,1 0 0 0 0,-1 1-1 0 0,0-1 1 0 0,1 0 0 0 0,2 1 26 0 0,-1 1 1 0 0,0 0-1 0 0,1-1 1 0 0,-1 1 0 0 0,0 0-1 0 0,0 0 1 0 0,-1 0 0 0 0,1 0-1 0 0,0 1 1 0 0,0-1-1 0 0,1 3 1 0 0,17 35 464 0 0,-12-25-383 0 0,30 60-254 0 0,15 31-767 0 0,98 146 0 0 0,-145-241 498 0 0,14 20 159 0 0,-18-27 90 0 0,-1-4 82 0 0,-1 1 1 0 0,0-1-1 0 0,1 1 0 0 0,-1-1 0 0 0,0 1 0 0 0,1-1 0 0 0,-1 1 0 0 0,1-1 0 0 0,-1 1 1 0 0,1-1-1 0 0,-1 1 0 0 0,1-1 0 0 0,-1 1 0 0 0,1-1 0 0 0,-1 0 0 0 0,1 1 0 0 0,-1-1 0 0 0,1 0 1 0 0,0 0-1 0 0,-1 0 0 0 0,1 1 0 0 0,1-1 0 0 0,-8-17-2568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56:57.45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29 1098 1976 0 0,'0'-1'-69'0'0,"1"-3"-239"0"0,-14 1-787 0 0,8 3 1562 0 0,5 0-414 0 0,0 1 0 0 0,-1-1 0 0 0,1 0 0 0 0,0 0 0 0 0,-1 0 0 0 0,1 0 0 0 0,0 0-1 0 0,-1 0 1 0 0,1 0 0 0 0,0 0 0 0 0,-1 0 0 0 0,1 0 0 0 0,0 0 0 0 0,-1 0 0 0 0,1 0 0 0 0,0 0 0 0 0,-1 0 0 0 0,1 0 0 0 0,0 0 0 0 0,-1 0-1 0 0,1 0 1 0 0,0-1 0 0 0,-1 1 0 0 0,1 0 0 0 0,0 0 0 0 0,0 0 0 0 0,-1-1 0 0 0,1 1 0 0 0,0 0 0 0 0,0 0 0 0 0,-1 0 0 0 0,1-1 0 0 0,0 1-1 0 0,0 0 1 0 0,0-1 0 0 0,-1 1 0 0 0,1 0 0 0 0,0-1 0 0 0,0 1 0 0 0,0 0 0 0 0,0 0 0 0 0,0-1 0 0 0,0 1 0 0 0,0 0 0 0 0,0-1 0 0 0,-1 1-1 0 0,1-1 1 0 0,0 1 0 0 0,1-1 0 0 0,14-6 2980 0 0,1 6-363 0 0,-10 0-2485 0 0,27 9 374 0 0,8 5-639 0 0,-19-6 60 0 0,76 16-264 0 0,-60-14 192 0 0,1-1 1 0 0,54 2-1 0 0,308 2 172 0 0,1-23 617 0 0,-394 10-703 0 0,823-86 334 0 0,-434-3 676 0 0,-284 60-856 0 0,71-26-284 0 0,186-85 1 0 0,-172 62 96 0 0,12-8 284 0 0,-4-8-1 0 0,247-156 1 0 0,-363 191-478 0 0,48-28-198 0 0,-17 11-3273 0 0,-112 67 1598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56:58.12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712 101 5664 0 0,'-9'-8'1678'0'0,"-32"-4"-455"0"0,25 8-969 0 0,-1 1 0 0 0,-28-2 0 0 0,12 2-69 0 0,-1 0 430 0 0,-62 4 0 0 0,27 1-157 0 0,24-2-529 0 0,1 2 0 0 0,0 1 1 0 0,0 3-1 0 0,1 1 0 0 0,-51 16 1 0 0,61-7 28 0 0,33-16 32 0 0,0 1 0 0 0,-1-1 0 0 0,1 0-1 0 0,0 0 1 0 0,-1 0 0 0 0,1 1-1 0 0,0-1 1 0 0,0 0 0 0 0,-1 1 0 0 0,1-1-1 0 0,0 0 1 0 0,0 0 0 0 0,0 1 0 0 0,-1-1-1 0 0,1 0 1 0 0,0 1 0 0 0,0-1 0 0 0,0 0-1 0 0,0 1 1 0 0,0-1 0 0 0,0 1 0 0 0,0-1-1 0 0,0 0 1 0 0,-1 1 0 0 0,1-1-1 0 0,1 0 1 0 0,-1 1 0 0 0,0-1 0 0 0,0 1-1 0 0,0-1 1 0 0,0 0 0 0 0,0 1 0 0 0,0-1-1 0 0,0 0 1 0 0,0 1 0 0 0,1-1 0 0 0,-1 0-1 0 0,0 1 1 0 0,0-1 0 0 0,0 0 0 0 0,1 1-1 0 0,-1-1 1 0 0,0 0 0 0 0,0 0-1 0 0,1 1 1 0 0,-1-1 0 0 0,0 0 0 0 0,1 0-1 0 0,-1 0 1 0 0,0 1 0 0 0,1-1 0 0 0,-1 0-1 0 0,0 0 1 0 0,1 0 0 0 0,-1 0 0 0 0,0 0-1 0 0,1 0 1 0 0,22 11 23 0 0,-7-7-63 0 0,1 0 0 0 0,0-1 1 0 0,-1 0-1 0 0,33-1 0 0 0,69-8-274 0 0,-90 3 305 0 0,20-3-35 0 0,-1-3 0 0 0,65-21 1 0 0,-43 11 22 0 0,49-16-22 0 0,-62 17 33 0 0,1 3 1 0 0,59-8-1 0 0,-105 22 52 0 0,-10 1-31 0 0,0 0-1 0 0,-1 0 1 0 0,1 0 0 0 0,0 0 0 0 0,0 0 0 0 0,0 0-1 0 0,0 0 1 0 0,0 0 0 0 0,0 1 0 0 0,0-1 0 0 0,-1 0 0 0 0,1 1-1 0 0,0-1 1 0 0,0 0 0 0 0,0 1 0 0 0,-1-1 0 0 0,1 1-1 0 0,0-1 1 0 0,-1 1 0 0 0,1 0 0 0 0,0-1 0 0 0,-1 1-1 0 0,1 0 1 0 0,0-1 0 0 0,-1 1 0 0 0,1 0 0 0 0,-1 0 0 0 0,0-1-1 0 0,1 1 1 0 0,-1 0 0 0 0,0 0 0 0 0,1 0 0 0 0,-1 0-1 0 0,0 0 1 0 0,0-1 0 0 0,0 1 0 0 0,0 0 0 0 0,0 0 0 0 0,0 1-1 0 0,-5 25-199 0 0,-7 4 71 0 0,-1-2 0 0 0,-1 0-1 0 0,-1 0 1 0 0,-28 37 0 0 0,-62 91 336 0 0,-17 22 88 0 0,118-175-300 0 0,-5 8-77 0 0,0 0-1 0 0,0 1 0 0 0,-6 14 0 0 0,4-6 27 0 0,20-29-1247 0 0,35-47-3385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57:01.05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8 7912 0 0,'-1'-7'2378'0'0,"8"7"-1627"0"0,-6 0-733 0 0,0 0 0 0 0,-1 0-1 0 0,1 1 1 0 0,-1-1 0 0 0,1 0 0 0 0,0 0-1 0 0,-1 0 1 0 0,1 1 0 0 0,-1-1 0 0 0,1 0 0 0 0,-1 1-1 0 0,1-1 1 0 0,-1 0 0 0 0,1 1 0 0 0,-1-1-1 0 0,1 1 1 0 0,-1-1 0 0 0,1 1 0 0 0,-1-1 0 0 0,0 1-1 0 0,1-1 1 0 0,-1 1 0 0 0,0-1 0 0 0,1 1-1 0 0,-1-1 1 0 0,0 1 0 0 0,0 0 0 0 0,0-1 0 0 0,0 1-1 0 0,1-1 1 0 0,-1 1 0 0 0,0 0 0 0 0,3 8 411 0 0,6 9-164 0 0,4 13-211 0 0,2 26 39 0 0,-1 1 0 0 0,7 76 1 0 0,-1 36-139 0 0,17 102-46 0 0,-21-181-34 0 0,4-1 0 0 0,5-1 1 0 0,47 116-1 0 0,-68-193 104 0 0,4 6-1323 0 0,-8-23 562 0 0,0 0 666 0 0,-1 1-1 0 0,0 0 1 0 0,0 0 0 0 0,0 0 0 0 0,-1-1-1 0 0,1 1 1 0 0,-1 0 0 0 0,0 1-1 0 0,-3-6 1 0 0,0 0-834 0 0,-23-52-3838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57:01.50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1 475 6024 0 0,'30'-113'1832'0'0,"-22"92"-1791"0"0,0 1 0 0 0,2 0 0 0 0,0 0 1 0 0,1 1-1 0 0,1 0 0 0 0,1 1 0 0 0,1 0 0 0 0,0 1 1 0 0,30-27-1 0 0,-19 23 18 0 0,0 2-1 0 0,1 1 1 0 0,0 0 0 0 0,2 2 0 0 0,0 2 0 0 0,39-16 0 0 0,-62 28-103 0 0,0 0 1 0 0,0 1 0 0 0,0 0-1 0 0,-1 0 1 0 0,1 0 0 0 0,0 0-1 0 0,0 1 1 0 0,1 0-1 0 0,-1 0 1 0 0,0 0 0 0 0,0 0-1 0 0,0 1 1 0 0,0 0 0 0 0,0 0-1 0 0,-1 1 1 0 0,1-1 0 0 0,0 1-1 0 0,0 0 1 0 0,-1 0-1 0 0,1 1 1 0 0,-1-1 0 0 0,0 1-1 0 0,0 0 1 0 0,0 0 0 0 0,0 0-1 0 0,0 1 1 0 0,-1-1 0 0 0,1 1-1 0 0,-1 0 1 0 0,0 0-1 0 0,0 0 1 0 0,-1 0 0 0 0,1 1-1 0 0,-1-1 1 0 0,0 1 0 0 0,0 0-1 0 0,0-1 1 0 0,-1 1-1 0 0,2 9 1 0 0,2 11 81 0 0,-2 0-1 0 0,0 0 1 0 0,-2 0 0 0 0,-1 0 0 0 0,-1 1-1 0 0,-1-1 1 0 0,-1 0 0 0 0,-1 0-1 0 0,-1-1 1 0 0,-2 1 0 0 0,0-1-1 0 0,-2 0 1 0 0,0-1 0 0 0,-18 32-1 0 0,-1-4 241 0 0,-4 9-237 0 0,1 1 1 0 0,-25 76-1 0 0,49-111-76 0 0,1 0 1 0 0,1 0-1 0 0,-2 41 1 0 0,6 80-100 0 0,2-138 133 0 0,0 0 0 0 0,0 0 1 0 0,1 0-1 0 0,0-1 0 0 0,1 1 1 0 0,0-1-1 0 0,0 0 0 0 0,1 1 0 0 0,0-2 1 0 0,0 1-1 0 0,1 0 0 0 0,0-1 1 0 0,0 0-1 0 0,1 0 0 0 0,0 0 0 0 0,0-1 1 0 0,1 0-1 0 0,-1 0 0 0 0,1 0 1 0 0,1-1-1 0 0,-1 0 0 0 0,1-1 1 0 0,-1 1-1 0 0,2-2 0 0 0,-1 1 0 0 0,0-1 1 0 0,0 0-1 0 0,1-1 0 0 0,0 0 1 0 0,-1 0-1 0 0,1-1 0 0 0,0 0 0 0 0,10 0 1 0 0,-1-3-7 0 0,0 0 1 0 0,1-1 0 0 0,-1-1-1 0 0,-1-1 1 0 0,1-1-1 0 0,-1 0 1 0 0,0-1 0 0 0,0-1-1 0 0,-1 0 1 0 0,16-11-1 0 0,-3-1-50 0 0,-1-1-1 0 0,0-1 0 0 0,-2-1 0 0 0,32-35 0 0 0,104-133-5094 0 0,-121 147 4288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57:01.99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266 36 7016 0 0,'-38'-12'201'0'0,"31"10"-47"0"0,-1 1 0 0 0,0-1 0 0 0,0 2 1 0 0,-14-1-1 0 0,15 2-74 0 0,1-1-1 0 0,0 1 1 0 0,-1 1-1 0 0,1-1 1 0 0,0 1-1 0 0,0 0 1 0 0,0 1 0 0 0,0-1-1 0 0,0 1 1 0 0,1 0-1 0 0,-1 1 1 0 0,-6 5-1 0 0,5-3-131 0 0,0 0 0 0 0,0 1 0 0 0,1-1-1 0 0,0 1 1 0 0,0 1 0 0 0,1-1 0 0 0,0 1 0 0 0,0 0-1 0 0,-6 16 1 0 0,6-10-35 0 0,0 0-1 0 0,1 1 1 0 0,1-1 0 0 0,0 1-1 0 0,-1 22 1 0 0,3-3-160 0 0,2 1 1 0 0,1-1-1 0 0,2 0 0 0 0,13 54 0 0 0,-11-71 140 0 0,1 1-1 0 0,0-1 0 0 0,1 0 0 0 0,1 0 0 0 0,1-1 0 0 0,0 0 0 0 0,21 24 1 0 0,-13-16 147 0 0,-16-21-29 0 0,1 1 1 0 0,0-1-1 0 0,0 1 1 0 0,0-1-1 0 0,0 0 1 0 0,1 0-1 0 0,-1-1 1 0 0,1 1-1 0 0,-1-1 1 0 0,1 1-1 0 0,0-1 0 0 0,8 3 1 0 0,-10-5 2 0 0,0 1 0 0 0,0-1 0 0 0,1 0 0 0 0,-1 0 0 0 0,0 0 0 0 0,1 0 0 0 0,-1 0 0 0 0,0 0 0 0 0,1-1 0 0 0,-1 1 0 0 0,0-1 0 0 0,1 0 0 0 0,-1 1 0 0 0,0-1 0 0 0,0 0 0 0 0,0 0 0 0 0,0 0 0 0 0,0-1 0 0 0,0 1 0 0 0,0 0 0 0 0,0-1 0 0 0,-1 0 0 0 0,1 1 0 0 0,0-1 0 0 0,1-2 0 0 0,4-6 56 0 0,0 1 0 0 0,0-1 0 0 0,-1 0 0 0 0,-1-1 0 0 0,0 0 0 0 0,0 1 0 0 0,-1-2 0 0 0,0 1 0 0 0,-1 0 0 0 0,-1-1 0 0 0,2-13 0 0 0,1-19 363 0 0,-2-71 0 0 0,-4 85-396 0 0,-5-294 2397 0 0,6 323-2430 0 0,0-1-1 0 0,0 1 0 0 0,1 0 1 0 0,-1 0-1 0 0,0 0 0 0 0,1-1 1 0 0,-1 1-1 0 0,0 0 0 0 0,1 0 1 0 0,-1 0-1 0 0,1 0 0 0 0,0 0 1 0 0,0-2-1 0 0,8 9 16 0 0,1 10 13 0 0,0 0 0 0 0,-1 1 0 0 0,12 34 1 0 0,-18-44-8 0 0,48 126 184 0 0,42 95-3200 0 0,-89-220 2860 0 0,0 2 108 0 0,1-1 0 0 0,0 0 0 0 0,13 17 0 0 0,-17-25-152 0 0,0 1 1 0 0,0-1 0 0 0,1 0-1 0 0,-1 0 1 0 0,0 1 0 0 0,1-1-1 0 0,-1 0 1 0 0,0 0 0 0 0,1 0-1 0 0,-1 0 1 0 0,1-1 0 0 0,0 1-1 0 0,-1 0 1 0 0,1-1 0 0 0,0 1-1 0 0,-1-1 1 0 0,1 1 0 0 0,0-1-1 0 0,-1 0 1 0 0,1 0 0 0 0,0 0-1 0 0,0 0 1 0 0,-1 0 0 0 0,1 0-1 0 0,0 0 1 0 0,0-1 0 0 0,-1 1-1 0 0,1 0 1 0 0,2-2 0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1:19:25.18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1418 4760 0 0,'24'-19'1278'0'0,"-21"16"-1206"0"0,0 1 0 0 0,1 1 0 0 0,-1-1 1 0 0,1 0-1 0 0,0 1 0 0 0,-1 0 0 0 0,7-2 1 0 0,-3 3 58 0 0,0-1 0 0 0,0 1 0 0 0,0 0 0 0 0,0 1 1 0 0,0 0-1 0 0,0 0 0 0 0,13 4 0 0 0,7 1 172 0 0,-1 1-267 0 0,32 11 0 0 0,-50-14 71 0 0,1 0 0 0 0,-1 0 0 0 0,1 1 0 0 0,-1 0 0 0 0,-1 0 0 0 0,1 1 0 0 0,9 9 0 0 0,210 186 2051 0 0,-199-178-2113 0 0,-12-9-73 0 0,1-1 1 0 0,1 0-1 0 0,36 19 1 0 0,-48-29 16 0 0,1 0 1 0 0,0-1-1 0 0,0 0 0 0 0,-1 0 1 0 0,1-1-1 0 0,0 1 0 0 0,0-2 1 0 0,1 1-1 0 0,-1-1 0 0 0,0 0 1 0 0,0 0-1 0 0,0-1 0 0 0,0 0 1 0 0,0-1-1 0 0,0 1 0 0 0,8-4 1 0 0,8-3-2 0 0,1-1 1 0 0,-2-2 0 0 0,1 0-1 0 0,-1-1 1 0 0,23-18 0 0 0,-32 21 44 0 0,-1-2 0 0 0,0 0 0 0 0,-1 0 0 0 0,0-1 1 0 0,-1-1-1 0 0,0 0 0 0 0,-1 0 0 0 0,-1-1 0 0 0,9-17 1 0 0,6-22-44 0 0,-2-2 1 0 0,-3 0 0 0 0,-2-1 0 0 0,10-64-1 0 0,18-235 152 0 0,-36 279 28 0 0,20-268 93 0 0,-27 0-539 0 0,-1 321 460 0 0,0 15-46 0 0,0 0 0 0 0,-1 0 0 0 0,0 0 0 0 0,0 0 0 0 0,-4-13 0 0 0,5 20-142 0 0,0 0 1 0 0,0 1-1 0 0,-1-1 1 0 0,1 1 0 0 0,0-1-1 0 0,0 1 1 0 0,0-1-1 0 0,-1 1 1 0 0,1 0-1 0 0,0-1 1 0 0,0 1 0 0 0,-1-1-1 0 0,1 1 1 0 0,0-1-1 0 0,-1 1 1 0 0,1 0 0 0 0,-1-1-1 0 0,1 1 1 0 0,-1 0-1 0 0,1-1 1 0 0,0 1-1 0 0,-1 0 1 0 0,0-1 0 0 0,-7 8-64 0 0,-1 14-27 0 0,9-21 91 0 0,-13 50-109 0 0,3 0-1 0 0,-6 83 1 0 0,11-82-16 0 0,-3 17 144 0 0,-37 397-555 0 0,39 3 149 0 0,9-422 350 0 0,2 1 0 0 0,3-1 0 0 0,1 0 0 0 0,2 0 0 0 0,2-1 0 0 0,20 46 0 0 0,-30-83 19 0 0,1 0 1 0 0,0-1-1 0 0,0 0 0 0 0,0 0 1 0 0,1 0-1 0 0,0 0 1 0 0,10 9-1 0 0,-13-15-154 0 0,0 1-1 0 0,0 0 1 0 0,0-1-1 0 0,0 1 1 0 0,0-1-1 0 0,1 0 0 0 0,-1 0 1 0 0,0 0-1 0 0,1 0 1 0 0,-1 0-1 0 0,1-1 1 0 0,0 1-1 0 0,-1-1 1 0 0,1 1-1 0 0,-1-1 0 0 0,1 0 1 0 0,0 0-1 0 0,-1 0 1 0 0,1 0-1 0 0,-1-1 1 0 0,1 1-1 0 0,0-1 1 0 0,-1 0-1 0 0,1 1 0 0 0,-1-1 1 0 0,0 0-1 0 0,4-2 1 0 0,2-2-311 0 0,-1 0 0 0 0,1 0 0 0 0,-2-1 0 0 0,1 1 0 0 0,0-1 0 0 0,6-9 1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57:02.45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172 2 6472 0 0,'-3'-1'221'0'0,"-16"4"715"0"0,14-1-951 0 0,-1 0 0 0 0,0 0 0 0 0,1 0 0 0 0,-1 1 0 0 0,1 0 1 0 0,0 0-1 0 0,0 0 0 0 0,0 0 0 0 0,0 1 0 0 0,1 0 0 0 0,-9 9 0 0 0,-2 2-35 0 0,9-9-8 0 0,0-1 0 0 0,0 1 0 0 0,0 1 0 0 0,1-1 1 0 0,0 1-1 0 0,1 0 0 0 0,0 0 0 0 0,0 0 0 0 0,0 1 0 0 0,1-1 0 0 0,0 1 1 0 0,-3 11-1 0 0,5-15 30 0 0,0 0 0 0 0,1 0 0 0 0,-1 0 0 0 0,1 0 1 0 0,0 0-1 0 0,0 0 0 0 0,1 0 0 0 0,-1 0 0 0 0,1 0 0 0 0,0 0 0 0 0,0 0 1 0 0,0 0-1 0 0,1 0 0 0 0,-1-1 0 0 0,1 1 0 0 0,0-1 0 0 0,0 1 0 0 0,0-1 1 0 0,0 1-1 0 0,1-1 0 0 0,-1 0 0 0 0,1 0 0 0 0,0 0 0 0 0,0 0 1 0 0,0-1-1 0 0,7 5 0 0 0,25 14 521 0 0,55 25 1 0 0,-5-3 47 0 0,-75-38-476 0 0,0 1 1 0 0,0 0-1 0 0,-1 1 1 0 0,0 0-1 0 0,-1 1 1 0 0,13 14-1 0 0,-19-20-48 0 0,0 1-1 0 0,0 0 1 0 0,0 0-1 0 0,0 0 0 0 0,0 0 1 0 0,0 0-1 0 0,-1 0 1 0 0,0 0-1 0 0,1 1 1 0 0,-1-1-1 0 0,-1 0 0 0 0,1 1 1 0 0,0-1-1 0 0,-1 1 1 0 0,0-1-1 0 0,1 1 0 0 0,-2-1 1 0 0,1 1-1 0 0,0-1 1 0 0,-1 1-1 0 0,1-1 0 0 0,-1 1 1 0 0,0-1-1 0 0,0 0 1 0 0,-3 6-1 0 0,-17 26-439 0 0,19-33 5 0 0,0 0 0 0 0,0 0 0 0 0,0 0-1 0 0,-1 0 1 0 0,1 0 0 0 0,0 0 0 0 0,-1-1 0 0 0,1 1-1 0 0,-1-1 1 0 0,0 0 0 0 0,-4 2 0 0 0,7-3 376 0 0,-1 0 1 0 0,0 1 0 0 0,0-1-1 0 0,0 0 1 0 0,0 0-1 0 0,0 0 1 0 0,0 0-1 0 0,1 0 1 0 0,-1 0-1 0 0,0-1 1 0 0,0 1 0 0 0,0 0-1 0 0,0 0 1 0 0,0 0-1 0 0,1-1 1 0 0,-1 1-1 0 0,0-1 1 0 0,0 1-1 0 0,1 0 1 0 0,-1-1-1 0 0,0 0 1 0 0,0 1 0 0 0,1-1-1 0 0,-1 1 1 0 0,0-1-1 0 0,1 0 1 0 0,-1 1-1 0 0,1-1 1 0 0,-1 0-1 0 0,1 0 1 0 0,0 1 0 0 0,-1-1-1 0 0,1 0 1 0 0,-1 0-1 0 0,1-1 1 0 0,-1 0-50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57:02.80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6384 0 0,'13'22'522'0'0,"-1"2"-1"0"0,-2 0 1 0 0,0 0 0 0 0,7 30 0 0 0,0-3-43 0 0,24 86-418 0 0,33 197 0 0 0,-45-191-254 0 0,-17-85 73 0 0,6 23-593 0 0,-4 1-1 0 0,5 87 1 0 0,-19-155 694 0 0,-1 1-1 0 0,-1 15 1 0 0,-4-7-2367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57:03.16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21 5840 0 0,'2'0'1'0'0,"35"-9"255"0"0,23-1 649 0 0,-52 9-802 0 0,-1 0-1 0 0,1 1 0 0 0,0 0 1 0 0,-1 1-1 0 0,1-1 0 0 0,0 2 0 0 0,-1-1 1 0 0,1 1-1 0 0,-1 0 0 0 0,13 5 1 0 0,-16-5-94 0 0,0 1 0 0 0,0 0 0 0 0,0-1 1 0 0,0 2-1 0 0,0-1 0 0 0,-1 0 0 0 0,1 1 0 0 0,-1-1 1 0 0,0 1-1 0 0,0 0 0 0 0,4 8 0 0 0,-3-4 35 0 0,0 0 0 0 0,-1 0 0 0 0,0 0 0 0 0,0 1 0 0 0,2 17-1 0 0,-3-2 102 0 0,0-1 0 0 0,-1 1 0 0 0,-6 47 0 0 0,-4-7 124 0 0,-3 0 0 0 0,-3-1 0 0 0,-2 0 0 0 0,-4-1 1 0 0,-30 65-1 0 0,48-120-700 0 0,-1 1 0 0 0,-1-1 1 0 0,1 0-1 0 0,-1 0 0 0 0,-9 10 1 0 0,3-11-2045 0 0,8-34-1059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57:10.88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47 249 5216 0 0,'2'-1'120'0'0,"1"-2"331"0"0,-4-15-174 0 0,1 11 40 0 0,-6-25 1228 0 0,-9-44 1105 0 0,1 6-1412 0 0,10 57-923 0 0,-2-2-250 0 0,4 8-142 0 0,2 2-24 0 0,0 4 54 0 0,-4 9 35 0 0,5-4 0 0 0,0 24-236 0 0,17 131 150 0 0,5 3 60 0 0,38 60 77 0 0,5 27-87 0 0,-57-209-17 0 0,-5-27 77 0 0,-1 0 0 0 0,0 1 1 0 0,0 24-1 0 0,-3-31 8 0 0,19-44-1000 0 0,-9 10 1157 0 0,9-33 0 0 0,8-23 149 0 0,-1 12-486 0 0,-17 45 41 0 0,1 0 1 0 0,1 1-1 0 0,1 0 1 0 0,23-36 0 0 0,-32 58 128 0 0,0-1 1 0 0,0 0 0 0 0,1 1-1 0 0,-1 0 1 0 0,1 0 0 0 0,0 0-1 0 0,0 0 1 0 0,0 1 0 0 0,0 0-1 0 0,1 0 1 0 0,-1 0 0 0 0,0 0-1 0 0,1 0 1 0 0,7-1 0 0 0,-10 3-1 0 0,-1 0-1 0 0,1-1 1 0 0,0 1 0 0 0,-1 0 0 0 0,1 0 0 0 0,0 0 0 0 0,0 0-1 0 0,-1 0 1 0 0,1 0 0 0 0,0 1 0 0 0,0-1 0 0 0,-1 1 0 0 0,1-1 0 0 0,0 1-1 0 0,-1 0 1 0 0,3 1 0 0 0,0 0 47 0 0,-2-1-43 0 0,0 0-1 0 0,-1 0 1 0 0,1 0 0 0 0,-1 0 0 0 0,0 1 0 0 0,1-1 0 0 0,-1 0-1 0 0,0 1 1 0 0,0-1 0 0 0,0 1 0 0 0,0 0 0 0 0,0-1 0 0 0,0 1-1 0 0,0 0 1 0 0,-1-1 0 0 0,2 4 0 0 0,6 28-11 0 0,-7-18 20 0 0,0-1-1 0 0,-1 0 0 0 0,-1 0 1 0 0,0 0-1 0 0,-1 0 0 0 0,0 0 1 0 0,-1 0-1 0 0,-1 0 0 0 0,0 0 1 0 0,-1-1-1 0 0,-10 19 1 0 0,-9 14-161 0 0,-54 76 1 0 0,67-106 169 0 0,-158 190-1350 0 0,111-140-1036 0 0,48-54 777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57:11.25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1 619 5304 0 0,'0'-2'168'0'0,"4"-3"704"0"0,14-1-218 0 0,-8 4-519 0 0,0-1 0 0 0,0 0-1 0 0,0 0 1 0 0,-1 0-1 0 0,1-1 1 0 0,-1-1-1 0 0,0 0 1 0 0,0 0-1 0 0,-1-1 1 0 0,9-6-1 0 0,-6 2-21 0 0,1-1 0 0 0,-2 0 0 0 0,0-1 0 0 0,0 0 0 0 0,-1 0 0 0 0,8-15 0 0 0,-2-3-50 0 0,0-1 0 0 0,-2 0 1 0 0,-2 0-1 0 0,-1-1 1 0 0,9-49-1 0 0,-15 67-39 0 0,-2-1 1 0 0,0 0-1 0 0,-1-1 0 0 0,0 1 0 0 0,-1 0 0 0 0,-1 0 1 0 0,0 0-1 0 0,-1 0 0 0 0,-1 0 0 0 0,-8-25 1 0 0,11 38-24 0 0,-1 0 1 0 0,0 0-1 0 0,0 0 1 0 0,0 0-1 0 0,0 1 1 0 0,0-1-1 0 0,0 0 0 0 0,-1 0 1 0 0,1 1-1 0 0,0-1 1 0 0,-1 1-1 0 0,1 0 1 0 0,-1-1-1 0 0,0 1 1 0 0,0 0-1 0 0,1 0 1 0 0,-1 0-1 0 0,0 0 1 0 0,0 0-1 0 0,0 0 1 0 0,0 0-1 0 0,0 1 0 0 0,0-1 1 0 0,0 1-1 0 0,0 0 1 0 0,0-1-1 0 0,0 1 1 0 0,0 0-1 0 0,0 0 1 0 0,0 0-1 0 0,-5 1 1 0 0,4 0-1 0 0,-1 0 1 0 0,0 1 0 0 0,1-1 0 0 0,-1 1-1 0 0,1-1 1 0 0,-1 1 0 0 0,1 0-1 0 0,0 0 1 0 0,-1 1 0 0 0,1-1-1 0 0,1 1 1 0 0,-1 0 0 0 0,0-1 0 0 0,0 1-1 0 0,1 0 1 0 0,-3 4 0 0 0,-6 13-115 0 0,1-1-1 0 0,1 1 1 0 0,1 1 0 0 0,0 0 0 0 0,2 0 0 0 0,-5 22 0 0 0,10-33 86 0 0,1 0 1 0 0,0-1 0 0 0,0 1-1 0 0,1 0 1 0 0,0-1-1 0 0,1 1 1 0 0,0 0 0 0 0,0-1-1 0 0,1 0 1 0 0,0 0 0 0 0,1 0-1 0 0,0 0 1 0 0,9 14-1 0 0,0-1-74 0 0,1-1 0 0 0,1-1 0 0 0,1 0 0 0 0,20 18 0 0 0,-18-22-242 0 0,0-1-1 0 0,1-1 0 0 0,0 0 1 0 0,1-2-1 0 0,34 16 1 0 0,-49-25 177 0 0,0-1 0 0 0,1-1 0 0 0,-1 1 0 0 0,1-1 0 0 0,-1 0 0 0 0,1 0 0 0 0,0 0 0 0 0,-1-1 0 0 0,1 0 0 0 0,0 0 0 0 0,-1 0 0 0 0,1-1 0 0 0,0 0 0 0 0,-1 0 0 0 0,11-3 0 0 0,-8 1-76 0 0,-1 0-1 0 0,-1 0 1 0 0,1-1-1 0 0,0 1 1 0 0,-1-1 0 0 0,0-1-1 0 0,0 1 1 0 0,0-1-1 0 0,0 0 1 0 0,8-11-1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57:11.63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0 573 4584 0 0,'1'-74'763'0'0,"0"4"59"0"0,11 210 1023 0 0,-6-95-2339 0 0,-1 1-1 0 0,-3 68 0 0 0,-1-111 453 0 0,-1 1 26 0 0,-9 11-254 0 0,9-15 278 0 0,0 0 0 0 0,0 1 0 0 0,-1-1 0 0 0,1 0 0 0 0,0 1 0 0 0,0-1-1 0 0,-1 0 1 0 0,1 0 0 0 0,0 1 0 0 0,0-1 0 0 0,-1 0 0 0 0,1 0-1 0 0,0 1 1 0 0,-1-1 0 0 0,1 0 0 0 0,0 0 0 0 0,-1 0 0 0 0,1 0-1 0 0,-1 1 1 0 0,1-1 0 0 0,0 0 0 0 0,-1 0 0 0 0,1 0 0 0 0,0 0-1 0 0,-1 0 1 0 0,1 0 0 0 0,-1 0 0 0 0,1 0 0 0 0,0 0 0 0 0,-1 0 0 0 0,1 0-1 0 0,-1 0 1 0 0,1 0 0 0 0,0-1 0 0 0,-1 1 0 0 0,1 0 0 0 0,0 0-1 0 0,-1 0 1 0 0,1 0 0 0 0,0-1 0 0 0,-1 1 0 0 0,1 0 0 0 0,0 0-1 0 0,-1-1 1 0 0,1 1 0 0 0,0 0 0 0 0,0-1 0 0 0,-1 1 0 0 0,1 0 0 0 0,0-1-1 0 0,0 1 1 0 0,0 0 0 0 0,0-1 0 0 0,-1 1 0 0 0,1 0 0 0 0,0-1-1 0 0,0 1 1 0 0,0-1 0 0 0,0 1 0 0 0,0 0 0 0 0,0-1 0 0 0,0 1-1 0 0,0 0 1 0 0,0-1 0 0 0,0 1 0 0 0,0-1 0 0 0,38-175 1924 0 0,-19 86-2016 0 0,21-154-603 0 0,-5 25-2123 0 0,-17 158 142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57:11.99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57 119 5392 0 0,'9'27'263'0'0,"-2"-1"1"0"0,0 1-1 0 0,3 33 1 0 0,2 85 1384 0 0,-7-71-1310 0 0,2-13-224 0 0,-3-31 9 0 0,1 35 0 0 0,-12-28-105 0 0,7-37-16 0 0,-1 1 0 0 0,1 0 0 0 0,0 0 0 0 0,-1-1 0 0 0,1 1 0 0 0,0 0 0 0 0,-1-1 0 0 0,1 1 0 0 0,-1 0 0 0 0,1-1 0 0 0,-1 1 0 0 0,0-1 0 0 0,1 1 0 0 0,-1-1 0 0 0,1 1 0 0 0,-1-1 0 0 0,0 1 0 0 0,0-1 0 0 0,1 0 0 0 0,-1 1 0 0 0,0-1 0 0 0,-1 0 0 0 0,-6 1 11 0 0,-7-6-10 0 0,8 1 240 0 0,-1-1 1 0 0,2 1-1 0 0,-1-1 1 0 0,-10-10-1 0 0,13 10-219 0 0,1-1-1 0 0,-1 1 1 0 0,1 0-1 0 0,0-1 1 0 0,0 0 0 0 0,0 0-1 0 0,1 0 1 0 0,0 0-1 0 0,0 0 1 0 0,1 0 0 0 0,0 0-1 0 0,0-1 1 0 0,0 1 0 0 0,1 0-1 0 0,0-1 1 0 0,1-11-1 0 0,2-6 28 0 0,2 0 0 0 0,0 0-1 0 0,9-24 1 0 0,-5 20-160 0 0,8-28-435 0 0,3 1 1 0 0,2 2-1 0 0,34-61 0 0 0,11 8-5068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57:12.55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1689 210 6656 0 0,'4'4'153'0'0,"-3"-3"-48"0"0,0 0-1 0 0,0 0 0 0 0,0 0 0 0 0,0 0 0 0 0,0 0 0 0 0,0 0 0 0 0,0 1 0 0 0,0-1 0 0 0,0 0 0 0 0,0 1 0 0 0,1 1 0 0 0,1 11 294 0 0,12 145 1101 0 0,1-10 18 0 0,-14-142-1507 0 0,-1 0 0 0 0,1-1 0 0 0,0 1 0 0 0,1-1 0 0 0,-1 1 0 0 0,1-1 0 0 0,1 0 0 0 0,-1 0 0 0 0,1 0 0 0 0,4 5 0 0 0,-6-9-8 0 0,-1-1 0 0 0,1 1 1 0 0,-1-1-1 0 0,1 1 0 0 0,0-1 1 0 0,0 0-1 0 0,-1 1 0 0 0,1-1 1 0 0,0 0-1 0 0,0 0 0 0 0,0 0 1 0 0,0-1-1 0 0,0 1 0 0 0,1 0 1 0 0,-1-1-1 0 0,0 0 0 0 0,0 1 1 0 0,0-1-1 0 0,0 0 1 0 0,1 0-1 0 0,-1 0 0 0 0,0 0 1 0 0,0 0-1 0 0,0-1 0 0 0,0 1 1 0 0,0-1-1 0 0,1 1 0 0 0,-1-1 1 0 0,0 0-1 0 0,0 0 0 0 0,0 0 1 0 0,0 0-1 0 0,-1 0 0 0 0,4-2 1 0 0,6-6-4 0 0,0-1 1 0 0,0 1 0 0 0,-1-2-1 0 0,0 0 1 0 0,-1 0 0 0 0,0 0-1 0 0,-1-1 1 0 0,0-1 0 0 0,-1 1-1 0 0,0-1 1 0 0,-1 0 0 0 0,5-19-1 0 0,5-16 208 0 0,-3 0 0 0 0,8-59 0 0 0,-11 46 129 0 0,6-117 0 0 0,-20 155-424 0 0,1 21-223 0 0,4 13 206 0 0,29 148-176 0 0,-16-96 210 0 0,-2-1 50 0 0,40 204-363 0 0,-22 3 75 0 0,-23-62 389 0 0,-38 400 0 0 0,21-544 33 0 0,-2-2-1 0 0,-3 0 0 0 0,-3 0 1 0 0,-30 68-1 0 0,27-82-33 0 0,-2 0-1 0 0,-2-2 1 0 0,-2-1-1 0 0,-2-1 1 0 0,-51 58 0 0 0,42-60 34 0 0,-3-2 1 0 0,-1-2-1 0 0,-2-2 1 0 0,-1-2 0 0 0,-1-1-1 0 0,-2-3 1 0 0,-1-2-1 0 0,-2-2 1 0 0,-93 33 0 0 0,49-27-266 0 0,-1-4 0 0 0,-2-5 0 0 0,0-3 0 0 0,-180 10 0 0 0,13-29 396 0 0,203-5-163 0 0,0-2 0 0 0,-76-18 1 0 0,132 24-307 0 0,-1-1 0 0 0,0 0 1 0 0,1-1-1 0 0,0 1 1 0 0,-1-1-1 0 0,1 0 1 0 0,0-1-1 0 0,0 1 0 0 0,1-1 1 0 0,-6-5-1 0 0,8 6 71 0 0,1 0 0 0 0,-1 0 0 0 0,1 0 0 0 0,0 0 0 0 0,0-1 0 0 0,0 1 0 0 0,0-1-1 0 0,0 1 1 0 0,1-1 0 0 0,0 1 0 0 0,-1-1 0 0 0,2 0 0 0 0,-1 0 0 0 0,0 0 0 0 0,1 0-1 0 0,-1 1 1 0 0,1-1 0 0 0,1-8 0 0 0,1 1-253 0 0,0-1 0 0 0,1 1 0 0 0,0 0-1 0 0,0 0 1 0 0,1 0 0 0 0,1 1 0 0 0,7-13 0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7:28:38.59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27 3 6024 0 0,'8'-3'1326'0'0,"-8"3"-1265"0"0,1 0 0 0 0,0 1 0 0 0,-1-1 0 0 0,1 0-1 0 0,-1 0 1 0 0,1 1 0 0 0,-1-1 0 0 0,1 0 0 0 0,0 1-1 0 0,-1-1 1 0 0,0 0 0 0 0,1 1 0 0 0,-1-1 0 0 0,1 1-1 0 0,-1-1 1 0 0,1 0 0 0 0,-1 1 0 0 0,0 0-1 0 0,1-1 1 0 0,-1 1 0 0 0,0-1 0 0 0,0 1 0 0 0,1-1-1 0 0,-1 1 1 0 0,0-1 0 0 0,0 1 0 0 0,0 0 0 0 0,0-1-1 0 0,0 1 1 0 0,0-1 0 0 0,1 3 257 0 0,3 14 281 0 0,3 19-467 0 0,-7-27-154 0 0,-3 12 401 0 0,-9 291 318 0 0,-9-200-1118 0 0,0-42-3683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7:28:38.98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0 7464 0 0,'3'0'728'0'0,"4"1"-522"0"0,3 0-950 0 0,-1 1 0 0 0,1 0 0 0 0,-1 1 0 0 0,0 0 0 0 0,0 0 0 0 0,0 1 0 0 0,8 5 0 0 0,9 3-125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1:19:25.61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102 649 5664 0 0,'7'-2'1611'0'0,"10"9"-926"0"0,-15-7-662 0 0,0 0 0 0 0,0 0 0 0 0,0 0 0 0 0,0 0 0 0 0,0 0-1 0 0,0-1 1 0 0,0 1 0 0 0,0 0 0 0 0,0-1 0 0 0,0 0 0 0 0,0 1 0 0 0,-1-1 0 0 0,1 0 0 0 0,0 0 0 0 0,0 0 0 0 0,2-2 0 0 0,32-23 440 0 0,-33 24-452 0 0,17-13 146 0 0,-2 0-1 0 0,0-1 1 0 0,0-1 0 0 0,17-22 0 0 0,-16 13-93 0 0,-1-1 0 0 0,-2 0 0 0 0,0-1-1 0 0,17-44 1 0 0,-25 52-24 0 0,-1 0-1 0 0,-2 0 1 0 0,0 0 0 0 0,-1 0-1 0 0,0-1 1 0 0,-2 0-1 0 0,-1-40 1 0 0,-1 55-32 0 0,0 1 1 0 0,-1-1-1 0 0,0 0 1 0 0,-1 0 0 0 0,1 0-1 0 0,-1 0 1 0 0,0 1-1 0 0,0-1 1 0 0,-1 1-1 0 0,0 0 1 0 0,0 0 0 0 0,0 0-1 0 0,0 0 1 0 0,-1 0-1 0 0,0 0 1 0 0,0 1-1 0 0,0 0 1 0 0,-1 0 0 0 0,1 0-1 0 0,-9-5 1 0 0,7 6-5 0 0,1 0 1 0 0,-1 1-1 0 0,0 0 0 0 0,0 0 1 0 0,0 0-1 0 0,0 1 0 0 0,0-1 1 0 0,-1 1-1 0 0,1 1 1 0 0,0 0-1 0 0,0-1 0 0 0,-1 2 1 0 0,1-1-1 0 0,0 1 1 0 0,0 0-1 0 0,-1 0 0 0 0,1 1 1 0 0,0 0-1 0 0,-7 3 1 0 0,0 1-12 0 0,1 1 0 0 0,1 0 1 0 0,-1 0-1 0 0,1 2 1 0 0,1-1-1 0 0,-1 1 0 0 0,1 1 1 0 0,1 0-1 0 0,0 0 0 0 0,0 1 1 0 0,1 0-1 0 0,-9 16 0 0 0,1 2-57 0 0,1 1 0 0 0,1 1-1 0 0,-19 61 1 0 0,24-61 46 0 0,2 1 1 0 0,1 0-1 0 0,1 0 0 0 0,1 0 1 0 0,3 0-1 0 0,0 1 1 0 0,7 59-1 0 0,-4-76 49 0 0,2 0 1 0 0,-1 0-1 0 0,2 0 1 0 0,0 0-1 0 0,1 0 0 0 0,0-1 1 0 0,1 0-1 0 0,1 0 0 0 0,1-1 1 0 0,0 0-1 0 0,0-1 0 0 0,2 0 1 0 0,-1 0-1 0 0,2-1 1 0 0,0-1-1 0 0,0 0 0 0 0,15 10 1 0 0,-11-10-3 0 0,0-2 1 0 0,1 0-1 0 0,1-1 1 0 0,-1-1 0 0 0,1-1-1 0 0,0 0 1 0 0,1-1-1 0 0,0-1 1 0 0,34 3 0 0 0,-16-5 3 0 0,-1-2 1 0 0,1-1-1 0 0,-1-2 1 0 0,43-8 0 0 0,-60 6-437 0 0,1-1 1 0 0,0-1-1 0 0,-1 0 1 0 0,-1-2-1 0 0,1 0 1 0 0,-1-1-1 0 0,-1 0 1 0 0,0-2-1 0 0,17-15 1 0 0,11-11-1964 0 0,67-76 1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7:28:39.37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11 235 2240 0 0,'-3'17'894'0'0,"0"1"-1"0"0,-2 23 1 0 0,8 70 555 0 0,-1-74 85 0 0,6 57 1100 0 0,-8-79-2495 0 0,-3-13 9 0 0,-2-12 19 0 0,4 9-181 0 0,0-9 200 0 0,0 0 0 0 0,0 0 1 0 0,1-1-1 0 0,1 1 0 0 0,-1 0 0 0 0,2 0 0 0 0,2-13 0 0 0,22-68-9 0 0,-23 82-21 0 0,10-28-86 0 0,2 1 0 0 0,1 0 0 0 0,2 1 0 0 0,1 1 0 0 0,2 0 0 0 0,1 2 0 0 0,49-56 0 0 0,-67 85-107 0 0,-1-1 0 0 0,1 1 0 0 0,0 0 0 0 0,0 0 0 0 0,0 0 0 0 0,0 1 0 0 0,9-4 0 0 0,-11 5 20 0 0,0 0 1 0 0,1 0-1 0 0,-1 0 1 0 0,0 1-1 0 0,1-1 1 0 0,-1 1-1 0 0,0 0 1 0 0,1 0 0 0 0,-1 0-1 0 0,0 0 1 0 0,1 0-1 0 0,-1 0 1 0 0,1 1-1 0 0,-1-1 1 0 0,0 1-1 0 0,1-1 1 0 0,2 3 0 0 0,-4-3 16 0 0,0 0 0 0 0,0 1 0 0 0,0-1 0 0 0,0 0 0 0 0,0 1 0 0 0,0-1 0 0 0,-1 1 0 0 0,1 0 0 0 0,0-1 0 0 0,0 1 1 0 0,-1-1-1 0 0,1 1 0 0 0,0 0 0 0 0,-1 0 0 0 0,1-1 0 0 0,-1 1 0 0 0,1 0 0 0 0,-1 0 0 0 0,1 0 0 0 0,-1 0 0 0 0,1 0 0 0 0,-1-1 1 0 0,0 1-1 0 0,0 0 0 0 0,1 2 0 0 0,-1 0 14 0 0,2 4 28 0 0,0 0 0 0 0,0 0 0 0 0,-1 0 0 0 0,0 0 0 0 0,0 1 0 0 0,-1-1 0 0 0,0 8 0 0 0,-8 54 35 0 0,4-36-90 0 0,-1 9-39 0 0,-1-7-83 0 0,3 0-1 0 0,1 1 1 0 0,1 0 0 0 0,5 44 0 0 0,-3-73 41 0 0,1-1 1 0 0,0 1 0 0 0,0-1 0 0 0,0 0-1 0 0,1 0 1 0 0,0 0 0 0 0,0 0 0 0 0,0 0-1 0 0,1-1 1 0 0,0 1 0 0 0,0-1 0 0 0,0 0-1 0 0,1 0 1 0 0,0-1 0 0 0,0 1 0 0 0,0-1-1 0 0,0 0 1 0 0,1-1 0 0 0,-1 1 0 0 0,1-1-1 0 0,0 0 1 0 0,0 0 0 0 0,10 3 0 0 0,0-2-214 0 0,0 0 0 0 0,0 0 0 0 0,0-2 0 0 0,0 0 0 0 0,0-1 0 0 0,0 0 1 0 0,1-1-1 0 0,25-4 0 0 0,-11-4-2280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7:28:40.40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363 55 8368 0 0,'1'-3'1138'0'0,"-2"-3"-814"0"0,1 4-249 0 0,-1 1 0 0 0,1-1 0 0 0,-1 0 0 0 0,0 0 0 0 0,1 0 0 0 0,-1 1-1 0 0,0-1 1 0 0,0 0 0 0 0,0 1 0 0 0,-1-1 0 0 0,1 1 0 0 0,0 0-1 0 0,-1-1 1 0 0,1 1 0 0 0,0 0 0 0 0,-1 0 0 0 0,-3-2 0 0 0,0-1 435 0 0,-8-4-10 0 0,-4 3-400 0 0,-53 8 448 0 0,69-3-551 0 0,-15 3 282 0 0,-21 7-46 0 0,30-7-221 0 0,1 0-1 0 0,-1 0 1 0 0,-11 8 0 0 0,9-6-23 0 0,6-2-7 0 0,-1-1-1 0 0,1 0 1 0 0,0 1-1 0 0,0-1 1 0 0,0 1 0 0 0,1 0-1 0 0,-1 0 1 0 0,-2 4 0 0 0,-1-1-40 0 0,3-3 26 0 0,0-1 0 0 0,1 1 0 0 0,-1 0 1 0 0,1 0-1 0 0,0 0 0 0 0,0 0 0 0 0,0 1 0 0 0,-2 4 1 0 0,-9 16-79 0 0,2 0 1 0 0,0 1-1 0 0,1 0 0 0 0,2 1 1 0 0,-11 50-1 0 0,17-64 70 0 0,1 0 0 0 0,0 0-1 0 0,0 0 1 0 0,1 0-1 0 0,1 0 1 0 0,0 0 0 0 0,0 0-1 0 0,1 0 1 0 0,1 0-1 0 0,0-1 1 0 0,1 1 0 0 0,0-1-1 0 0,1 0 1 0 0,0 0-1 0 0,0 0 1 0 0,11 15 0 0 0,-11-21 15 0 0,0-1 1 0 0,0 1 0 0 0,0-1 0 0 0,0 0 0 0 0,1 0-1 0 0,-1-1 1 0 0,1 1 0 0 0,0-1 0 0 0,0-1-1 0 0,1 1 1 0 0,-1-1 0 0 0,0 0 0 0 0,1 0 0 0 0,13 1-1 0 0,4 0-31 0 0,0-1 0 0 0,42-2 0 0 0,-44-1-272 0 0,0 0 0 0 0,-1-2 1 0 0,1-1-1 0 0,-1 0 1 0 0,0-2-1 0 0,0 0 0 0 0,-1-1 1 0 0,0-2-1 0 0,0 0 0 0 0,27-16 1 0 0,-8 0 47 0 0,0-1 0 0 0,-2-2 0 0 0,52-50 0 0 0,-1 3 482 0 0,-5 5 427 0 0,-72 59-588 0 0,-1 1 0 0 0,-1-2 0 0 0,0 1 0 0 0,0-2 0 0 0,9-15 0 0 0,-17 26 56 0 0,0 0-1 0 0,0 0 1 0 0,0 0-1 0 0,0 0 0 0 0,0 0 1 0 0,0 0-1 0 0,-1-1 1 0 0,1 1-1 0 0,-1 0 1 0 0,1 0-1 0 0,-1 0 1 0 0,0-1-1 0 0,0 1 1 0 0,0 0-1 0 0,0 0 1 0 0,0-1-1 0 0,-1 1 1 0 0,1 0-1 0 0,-1 0 1 0 0,1 0-1 0 0,-1 0 1 0 0,0-1-1 0 0,0 1 1 0 0,0 0-1 0 0,-2-3 0 0 0,1 3-53 0 0,-1 0-1 0 0,1-1 0 0 0,-1 1 0 0 0,1 0 1 0 0,-1 1-1 0 0,0-1 0 0 0,0 0 0 0 0,0 1 1 0 0,0-1-1 0 0,0 1 0 0 0,0 0 0 0 0,0 0 1 0 0,-1 0-1 0 0,1 1 0 0 0,0-1 0 0 0,-4 1 1 0 0,-11-2 324 0 0,0 1 0 0 0,0 1 1 0 0,-25 2-1 0 0,35 0-351 0 0,-1-1 1 0 0,0 1-1 0 0,1 1 0 0 0,-1 0 0 0 0,1 0 1 0 0,0 0-1 0 0,0 1 0 0 0,-14 9 1 0 0,3 1-5 0 0,1 1 0 0 0,0 1 0 0 0,1 0 0 0 0,1 1 0 0 0,1 1 1 0 0,0 0-1 0 0,-16 28 0 0 0,21-29-43 0 0,1 0 1 0 0,0 0-1 0 0,1 2 1 0 0,1-1-1 0 0,1 0 1 0 0,0 1-1 0 0,1 0 1 0 0,2 1-1 0 0,-3 21 1 0 0,6-35-25 0 0,-1 0 0 0 0,2 1 1 0 0,-1-1-1 0 0,0 0 0 0 0,1 1 1 0 0,0-1-1 0 0,1 0 1 0 0,-1 0-1 0 0,1 0 0 0 0,0 0 1 0 0,1 0-1 0 0,0-1 0 0 0,5 11 1 0 0,-5-13 25 0 0,0 0 1 0 0,0 0 0 0 0,-1 0 0 0 0,2-1-1 0 0,-1 1 1 0 0,0-1 0 0 0,0 0-1 0 0,1 1 1 0 0,-1-2 0 0 0,1 1-1 0 0,0 0 1 0 0,0-1 0 0 0,-1 1-1 0 0,1-1 1 0 0,0 0 0 0 0,0-1 0 0 0,0 1-1 0 0,0-1 1 0 0,0 1 0 0 0,0-1-1 0 0,1 0 1 0 0,3-1 0 0 0,14-3-18 0 0,-1-1 0 0 0,0-1-1 0 0,0 0 1 0 0,-1-2 0 0 0,0 0 0 0 0,20-12 0 0 0,-14 7-71 0 0,-17 9 97 0 0,1-2 1 0 0,-1 1-1 0 0,0-1 1 0 0,0-1-1 0 0,-1 1 1 0 0,0-2-1 0 0,0 1 1 0 0,-1-1-1 0 0,1 0 1 0 0,-2 0-1 0 0,12-18 1 0 0,-5 0 305 0 0,0 0 1 0 0,-2-1 0 0 0,10-32 0 0 0,28-98 1200 0 0,-45 150-1181 0 0,-1 13-244 0 0,0 59 90 0 0,-3-46-69 0 0,0 0-1 0 0,7 34 1 0 0,2-19-681 0 0,1 0 0 0 0,2-1 0 0 0,1 0 0 0 0,2-2 0 0 0,1 1 0 0 0,1-2 0 0 0,30 39 0 0 0,-45-65 334 0 0,1 0 0 0 0,0 0 0 0 0,0 0 0 0 0,0-1 0 0 0,1 0 0 0 0,-1 1 1 0 0,5 2-1 0 0,-2-2-387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7:28:40.79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249 1 6656 0 0,'-53'-1'395'0'0,"-52"2"866"0"0,100 0-1157 0 0,0 0 1 0 0,0 1-1 0 0,0-1 0 0 0,1 1 1 0 0,-1 0-1 0 0,0 0 1 0 0,1 1-1 0 0,0 0 0 0 0,0-1 1 0 0,0 1-1 0 0,0 0 1 0 0,0 1-1 0 0,0-1 0 0 0,1 1 1 0 0,-1 0-1 0 0,1 0 1 0 0,0 0-1 0 0,1 0 0 0 0,-1 0 1 0 0,1 1-1 0 0,-1-1 1 0 0,-2 9-1 0 0,5-10-75 0 0,0 0 0 0 0,0 0-1 0 0,0 0 1 0 0,1 0 0 0 0,-1 0 0 0 0,1 0-1 0 0,-1 0 1 0 0,1 0 0 0 0,0-1 0 0 0,0 1 0 0 0,0 0-1 0 0,1 0 1 0 0,-1-1 0 0 0,1 1 0 0 0,-1-1-1 0 0,5 5 1 0 0,-3-3 98 0 0,0 0-83 0 0,0 0 0 0 0,1 0-1 0 0,0-1 1 0 0,-1 1 0 0 0,1-1 0 0 0,0 0 0 0 0,0 0 0 0 0,1-1-1 0 0,-1 1 1 0 0,1-1 0 0 0,6 3 0 0 0,10 2-29 0 0,30 6 1 0 0,3 2-29 0 0,-40-10 87 0 0,1 1-1 0 0,-2 0 1 0 0,1 1-1 0 0,-1 1 1 0 0,0 0-1 0 0,0 0 1 0 0,21 21-1 0 0,-30-25-45 0 0,1 1 0 0 0,-1 0 0 0 0,0 0-1 0 0,-1 0 1 0 0,1 1 0 0 0,-1-1-1 0 0,0 1 1 0 0,-1 0 0 0 0,1-1 0 0 0,-1 1-1 0 0,0 0 1 0 0,-1 1 0 0 0,1-1 0 0 0,-1 0-1 0 0,0 0 1 0 0,-1 1 0 0 0,0-1 0 0 0,0 0-1 0 0,0 1 1 0 0,-1-1 0 0 0,-1 10 0 0 0,-4 13 68 0 0,-2-1 1 0 0,-10 30 0 0 0,14-49-75 0 0,0 0 0 0 0,0-1 1 0 0,-1 1-1 0 0,0-1 0 0 0,0 0 1 0 0,-1 0-1 0 0,0-1 0 0 0,0 1 1 0 0,-1-1-1 0 0,-10 8 1 0 0,12-11-22 0 0,0-1 1 0 0,-1-1-1 0 0,0 1 1 0 0,1-1-1 0 0,-1 0 1 0 0,0 0-1 0 0,0-1 1 0 0,0 1-1 0 0,-8-1 1 0 0,2 0-506 0 0,1 0 1 0 0,0-1-1 0 0,0 0 1 0 0,-14-2-1 0 0,19-1-758 0 0,6 3 1226 0 0,-1-1 0 0 0,0 1 0 0 0,0 0 0 0 0,1-1 0 0 0,-1 1 1 0 0,0-1-1 0 0,1 0 0 0 0,-1 1 0 0 0,0-1 0 0 0,1 1 0 0 0,-1-1 0 0 0,1 0 1 0 0,-1 0-1 0 0,1 1 0 0 0,-1-1 0 0 0,1 0 0 0 0,0 0 0 0 0,-1 0 0 0 0,1 1 1 0 0,0-1-1 0 0,0 0 0 0 0,-1 0 0 0 0,1 0 0 0 0,0 0 0 0 0,0 1 0 0 0,0-1 1 0 0,0 0-1 0 0,0 0 0 0 0,0 0 0 0 0,1 0 0 0 0,-1-1 0 0 0,1 0 38 0 0,0 0 0 0 0,1 1 0 0 0,-1-1 0 0 0,1 1 0 0 0,-1-1 0 0 0,1 1 0 0 0,-1 0 0 0 0,1-1 0 0 0,2 0 0 0 0,-2 0-161 0 0,58-31-2847 0 0,-18 10 433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7:28:41.15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1 432 5664 0 0,'5'-1'912'0'0,"21"-1"1412"0"0,-5 2-2035 0 0,0-1 0 0 0,-1 0-1 0 0,1-2 1 0 0,0-1 0 0 0,-1 0 0 0 0,0-1 0 0 0,0-2 0 0 0,0 0 0 0 0,-1-1 0 0 0,0 0 0 0 0,-1-2 0 0 0,21-13 0 0 0,24-16-92 0 0,-44 28-82 0 0,0 0 0 0 0,-1-1 0 0 0,0-1 0 0 0,-1 0 0 0 0,0-1 0 0 0,-1-1 0 0 0,15-19 0 0 0,-22 22-90 0 0,-1 0 1 0 0,0-1-1 0 0,12-26 1 0 0,-18 35-10 0 0,0-1 0 0 0,-1 0 1 0 0,1 0-1 0 0,-1 0 0 0 0,0 0 1 0 0,0 0-1 0 0,0-1 0 0 0,-1 1 1 0 0,0 0-1 0 0,0 0 0 0 0,0 0 1 0 0,-1-1-1 0 0,0 1 0 0 0,-1-5 1 0 0,1 8-8 0 0,0 0 1 0 0,1 1 0 0 0,-1-1-1 0 0,0 1 1 0 0,0-1 0 0 0,-1 1 0 0 0,1-1-1 0 0,0 1 1 0 0,0 0 0 0 0,-1-1-1 0 0,1 1 1 0 0,0 0 0 0 0,-1 0 0 0 0,0 0-1 0 0,1 0 1 0 0,-1 1 0 0 0,1-1-1 0 0,-1 0 1 0 0,0 0 0 0 0,0 1-1 0 0,1 0 1 0 0,-1-1 0 0 0,-3 1 0 0 0,-4-2-48 0 0,0 2 0 0 0,0-1 0 0 0,-13 2 0 0 0,11 0-51 0 0,1-1 24 0 0,1 1 0 0 0,-1 0 1 0 0,1 0-1 0 0,-1 1 1 0 0,1 0-1 0 0,-1 1 1 0 0,1 0-1 0 0,-15 7 1 0 0,19-7 17 0 0,1-1 1 0 0,0 1-1 0 0,0 0 0 0 0,0 0 1 0 0,1 0-1 0 0,-1 1 1 0 0,1 0-1 0 0,0-1 1 0 0,0 1-1 0 0,0 0 1 0 0,0 0-1 0 0,1 1 0 0 0,-1-1 1 0 0,1 0-1 0 0,0 1 1 0 0,0 0-1 0 0,1-1 1 0 0,0 1-1 0 0,-2 6 1 0 0,2-3 19 0 0,0-1 0 0 0,0 1 1 0 0,1-1-1 0 0,0 1 1 0 0,0-1-1 0 0,1 0 0 0 0,0 1 1 0 0,0-1-1 0 0,1 1 0 0 0,0-1 1 0 0,5 12-1 0 0,-2-8-12 0 0,1-1 0 0 0,0 0 0 0 0,0 0 0 0 0,1 0 1 0 0,1-1-1 0 0,14 14 0 0 0,30 33-303 0 0,22 20 270 0 0,-19-32-3010 0 0,-10-8-144 0 0,-33-25 2144 0 0,0-2 0 0 0,18 12 0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7:28:42.03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274 54 6384 0 0,'-5'-9'1232'0'0,"1"1"-892"0"0,4 7-281 0 0,-1 0 1 0 0,1 0 0 0 0,0 0-1 0 0,-1 0 1 0 0,1 0 0 0 0,0 0-1 0 0,-1 1 1 0 0,1-1-1 0 0,-1 0 1 0 0,0 0 0 0 0,1 1-1 0 0,-1-1 1 0 0,1 0 0 0 0,-1 1-1 0 0,0-1 1 0 0,0 0-1 0 0,1 1 1 0 0,-1-1 0 0 0,0 1-1 0 0,0-1 1 0 0,0 1 0 0 0,0 0-1 0 0,0-1 1 0 0,1 1-1 0 0,-1 0 1 0 0,0 0 0 0 0,0 0-1 0 0,0-1 1 0 0,0 1 0 0 0,0 0-1 0 0,0 0 1 0 0,0 0-1 0 0,0 0 1 0 0,0 1 0 0 0,-1-1-1 0 0,-7 5 516 0 0,1 7-460 0 0,6-5-56 0 0,0-1 1 0 0,0 0-1 0 0,1 0 1 0 0,0 1 0 0 0,-1 6-1 0 0,1-6-31 0 0,-2 24 84 0 0,3 11-89 0 0,0-30-22 0 0,0-9 1 0 0,0 1 0 0 0,1-1 1 0 0,-1 0-1 0 0,0 0 1 0 0,1 1-1 0 0,0-1 1 0 0,0 0-1 0 0,0 0 1 0 0,2 5-1 0 0,-1 1 7 0 0,-1-6-3 0 0,0 0-1 0 0,0 1 0 0 0,1-1 0 0 0,-1 1 0 0 0,1-1 0 0 0,-1 0 1 0 0,1 0-1 0 0,3 4 0 0 0,18 26 20 0 0,-16-26-23 0 0,0 1 0 0 0,17 11 0 0 0,-17-14-22 0 0,1 0 0 0 0,-1-1 1 0 0,1 0-1 0 0,0 0 1 0 0,1-1-1 0 0,-1 0 0 0 0,0 0 1 0 0,1-1-1 0 0,0 0 1 0 0,-1-1-1 0 0,1 0 0 0 0,0 0 1 0 0,0-1-1 0 0,0 0 1 0 0,-1-1-1 0 0,1 0 0 0 0,0 0 1 0 0,0-1-1 0 0,11-3 1 0 0,-6 1 124 0 0,-1-1 0 0 0,1-1 0 0 0,-1 0 0 0 0,0-1 0 0 0,-1 0 0 0 0,0 0 0 0 0,0-2 0 0 0,0 1 0 0 0,-1-2 0 0 0,10-10 0 0 0,-13 11-6 0 0,-1 0 0 0 0,1 0 0 0 0,-1-1 0 0 0,-1 0 0 0 0,0-1 0 0 0,-1 1 0 0 0,1-1-1 0 0,-2 0 1 0 0,0 0 0 0 0,0-1 0 0 0,-1 1 0 0 0,2-19 0 0 0,-2-1 308 0 0,-1-36 1 0 0,-2 61-255 0 0,-7 29-25 0 0,5-6-135 0 0,2 0 1 0 0,0-1-1 0 0,0 1 1 0 0,2 0 0 0 0,3 16-1 0 0,23 84-123 0 0,-11-52 98 0 0,-3-5-328 0 0,-3 2 1 0 0,3 70 0 0 0,-12-90 109 0 0,-2-1-1 0 0,-2 1 1 0 0,-2-1 0 0 0,-11 50-1 0 0,6-52 48 0 0,-2-1 0 0 0,-1-1 0 0 0,-2 0-1 0 0,-2-1 1 0 0,-20 35 0 0 0,23-49 67 0 0,0-1 1 0 0,-2 0-1 0 0,-1-1 1 0 0,0-1 0 0 0,-1 0-1 0 0,-2-1 1 0 0,1-1-1 0 0,-39 27 1 0 0,26-25-66 0 0,0-1 1 0 0,-1-1 0 0 0,-37 13 0 0 0,55-24 200 0 0,0-2 1 0 0,-1 0 0 0 0,0 0 0 0 0,1-2 0 0 0,-1 0 0 0 0,0 0 0 0 0,0-1 0 0 0,-1-1 0 0 0,1-1 0 0 0,-17-2 0 0 0,26 1 26 0 0,-1 1 0 0 0,1-1 0 0 0,0 0 0 0 0,-1-1 0 0 0,1 0-1 0 0,0 0 1 0 0,0 0 0 0 0,1-1 0 0 0,-1 1 0 0 0,1-2 0 0 0,0 1 0 0 0,0 0 0 0 0,0-1 0 0 0,0 0-1 0 0,1 0 1 0 0,0 0 0 0 0,0-1 0 0 0,0 1 0 0 0,1-1 0 0 0,0 0 0 0 0,0 0 0 0 0,0 0 0 0 0,1-1 0 0 0,-2-6-1 0 0,-1-4 160 0 0,1 0 0 0 0,1-1 0 0 0,1 0 0 0 0,0 0 0 0 0,2 1 0 0 0,0-1 0 0 0,4-33 0 0 0,0 24-150 0 0,2-1 0 0 0,1 1-1 0 0,1 0 1 0 0,2 1 0 0 0,0 0 0 0 0,2 0 0 0 0,1 1 0 0 0,1 0-1 0 0,0 2 1 0 0,2-1 0 0 0,1 2 0 0 0,29-30 0 0 0,-21 27-317 0 0,2 0-1 0 0,1 1 1 0 0,1 2 0 0 0,1 1 0 0 0,1 1-1 0 0,1 2 1 0 0,0 1 0 0 0,2 2 0 0 0,38-13-1 0 0,11-1-2602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7:28:42.88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511 231 5752 0 0,'-4'-8'252'0'0,"-20"-26"1712"0"0,21 29-1803 0 0,0 1 0 0 0,0 0 0 0 0,0 0 1 0 0,0 0-1 0 0,-1 0 0 0 0,0 0 0 0 0,1 1 0 0 0,-2 0 0 0 0,1 0 1 0 0,0 0-1 0 0,0 0 0 0 0,-1 1 0 0 0,0-1 0 0 0,1 1 1 0 0,-1 0-1 0 0,-8-1 0 0 0,-4-3 460 0 0,4 2-520 0 0,0 0 1 0 0,0 1-1 0 0,-1 1 1 0 0,0 0-1 0 0,1 0 0 0 0,-1 2 1 0 0,0 0-1 0 0,0 0 1 0 0,1 1-1 0 0,-1 1 0 0 0,0 0 1 0 0,1 1-1 0 0,-1 0 0 0 0,1 1 1 0 0,0 1-1 0 0,0 0 1 0 0,1 1-1 0 0,0 0 0 0 0,0 1 1 0 0,0 0-1 0 0,-19 16 1 0 0,22-15-37 0 0,1 1 1 0 0,1 0 0 0 0,0 0 0 0 0,0 1-1 0 0,1 0 1 0 0,0 0 0 0 0,-9 21 0 0 0,12-23-65 0 0,0 1 0 0 0,0-1 0 0 0,1 1 0 0 0,0-1 0 0 0,0 1 0 0 0,1 0 0 0 0,0 0 0 0 0,1 0 0 0 0,0 0 0 0 0,2 16 0 0 0,0-19-19 0 0,0-1 0 0 0,0 1 1 0 0,0-1-1 0 0,1 1 0 0 0,-1-1 0 0 0,1 0 1 0 0,1 0-1 0 0,-1 0 0 0 0,1 0 0 0 0,0 0 1 0 0,0-1-1 0 0,0 0 0 0 0,1 0 0 0 0,-1 0 1 0 0,1 0-1 0 0,0-1 0 0 0,8 5 0 0 0,-4-4-15 0 0,0 1 0 0 0,0-1 0 0 0,0 0 0 0 0,1-1 0 0 0,-1 0 0 0 0,1-1 0 0 0,0 0 1 0 0,0 0-1 0 0,15 0 0 0 0,-15-2 12 0 0,-1-1 0 0 0,1 0 1 0 0,-1 0-1 0 0,0-1 1 0 0,0 0-1 0 0,0 0 0 0 0,0-1 1 0 0,0-1-1 0 0,0 1 1 0 0,-1-1-1 0 0,0-1 0 0 0,0 0 1 0 0,0 0-1 0 0,0 0 1 0 0,-1-1-1 0 0,0 0 0 0 0,0-1 1 0 0,0 0-1 0 0,-1 0 0 0 0,0 0 1 0 0,-1 0-1 0 0,1-1 1 0 0,-2 0-1 0 0,1 0 0 0 0,-1-1 1 0 0,0 1-1 0 0,0-1 1 0 0,-1 0-1 0 0,-1 0 0 0 0,1 0 1 0 0,-1 0-1 0 0,1-16 1 0 0,-4-26 296 0 0,-2 1 0 0 0,-2 0 0 0 0,-13-59 0 0 0,12 87-208 0 0,8 30-100 0 0,-1 0 1 0 0,1 1-1 0 0,1-2 1 0 0,0 1-1 0 0,0 0 1 0 0,0-1-1 0 0,1 1 1 0 0,0-1-1 0 0,0 0 1 0 0,1 0 0 0 0,0 0-1 0 0,9 8 1 0 0,-10-10 35 0 0,1-1 1 0 0,0 1-1 0 0,0-1 1 0 0,0 0 0 0 0,1-1-1 0 0,-1 1 1 0 0,1-1-1 0 0,0 0 1 0 0,0-1 0 0 0,0 1-1 0 0,0-1 1 0 0,1 0-1 0 0,-1-1 1 0 0,0 1 0 0 0,1-1-1 0 0,9 0 1 0 0,-6-1-57 0 0,0 0 1 0 0,1-1-1 0 0,-1 0 0 0 0,0 0 1 0 0,0-1-1 0 0,0-1 0 0 0,0 0 1 0 0,0 0-1 0 0,0-1 0 0 0,-1 0 1 0 0,1-1-1 0 0,-1 1 1 0 0,0-2-1 0 0,16-12 0 0 0,-17 11 30 0 0,4-1-31 0 0,-12 8 43 0 0,0 1 1 0 0,1-1-1 0 0,-1 1 0 0 0,0-1 1 0 0,1 1-1 0 0,-1 0 0 0 0,0-1 1 0 0,1 1-1 0 0,-1 0 0 0 0,0-1 1 0 0,0 1-1 0 0,0 0 0 0 0,0-1 1 0 0,0 1-1 0 0,0 0 0 0 0,0-1 1 0 0,0 1-1 0 0,0 0 0 0 0,0-1 1 0 0,0 1-1 0 0,0 0 0 0 0,-1 54-264 0 0,0-18 180 0 0,1 1 1 0 0,7 51-1 0 0,-5-78 99 0 0,0 1-1 0 0,1-1 0 0 0,0-1 1 0 0,1 1-1 0 0,0 0 0 0 0,1-1 1 0 0,0 0-1 0 0,0 0 0 0 0,1 0 1 0 0,1-1-1 0 0,-1 0 0 0 0,12 12 1 0 0,-14-18-73 0 0,-3-1 49 0 0,0-1 0 0 0,0 0 0 0 0,0 0 0 0 0,1 0 0 0 0,-1 0 0 0 0,0 0 0 0 0,1 0 0 0 0,-1 0 0 0 0,1 0 0 0 0,-1-1 0 0 0,1 1 0 0 0,-1 0 0 0 0,1-1 0 0 0,0 1 0 0 0,-1-1 0 0 0,1 0 0 0 0,0 0-1 0 0,-1 0 1 0 0,1 1 0 0 0,0-1 0 0 0,-1-1 0 0 0,3 1 0 0 0,0 0 53 0 0,-1-1-1 0 0,1 0 0 0 0,0 1 1 0 0,-1-2-1 0 0,1 1 0 0 0,0 0 1 0 0,-1 0-1 0 0,0-1 0 0 0,1 0 1 0 0,-1 0-1 0 0,0 0 0 0 0,0 0 1 0 0,0 0-1 0 0,0-1 0 0 0,0 1 0 0 0,-1-1 1 0 0,1 0-1 0 0,-1 0 0 0 0,1 0 1 0 0,-1 0-1 0 0,0 0 0 0 0,-1 0 1 0 0,3-6-1 0 0,5-9 73 0 0,-2 0 0 0 0,0 0 0 0 0,5-24 0 0 0,-11 37-159 0 0,60-244 1248 0 0,-56 226-1021 0 0,-3 13-37 0 0,1-1 0 0 0,0 1 0 0 0,0 0 0 0 0,7-13 1 0 0,1 7-64 0 0,-3 14 57 0 0,-7 2-122 0 0,0 2 98 0 0,3 5-74 0 0,0 0 1 0 0,-1 0 0 0 0,0 1-1 0 0,0-1 1 0 0,-1 1-1 0 0,2 9 1 0 0,1 4 106 0 0,56 239 124 0 0,-58-243-408 0 0,11 74-1640 0 0,-13-79 952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7:28:44.05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487 751 5752 0 0,'-6'-2'1800'0'0,"1"0"-1300"0"0,-36-14 1416 0 0,37 14-1814 0 0,-1 0 1 0 0,1 0 0 0 0,-1 1 0 0 0,0-1-1 0 0,0 1 1 0 0,0 0 0 0 0,-7 0 0 0 0,-7-1 723 0 0,-7-1-386 0 0,-9 2-352 0 0,-41 5 424 0 0,61-1-255 0 0,-23 8-38 0 0,-6 9-175 0 0,33-14-38 0 0,8-4 2 0 0,-1 0 0 0 0,1 0 1 0 0,0 0-1 0 0,0 1 0 0 0,0-1 1 0 0,0 1-1 0 0,0 0 0 0 0,1 0 1 0 0,-5 5-1 0 0,-1-1 23 0 0,5-4-12 0 0,0 1 0 0 0,0-1 0 0 0,-1 1 0 0 0,2-1 0 0 0,-1 1 1 0 0,0 0-1 0 0,-3 8 0 0 0,-4 6 4 0 0,0 0 0 0 0,2 1 0 0 0,-13 39 1 0 0,19-51-43 0 0,0 1 0 0 0,1 0 0 0 0,0-1 0 0 0,0 1 1 0 0,1 0-1 0 0,1 13 0 0 0,-1-17-2 0 0,1 0 1 0 0,0 0-1 0 0,0 0 0 0 0,0-1 1 0 0,0 1-1 0 0,1 0 0 0 0,0-1 0 0 0,-1 1 1 0 0,1-1-1 0 0,1 1 0 0 0,-1-1 1 0 0,0 0-1 0 0,1 0 0 0 0,3 4 1 0 0,2 0 4 0 0,0-1 0 0 0,0 0 1 0 0,0-1-1 0 0,1 0 0 0 0,0 0 1 0 0,0-1-1 0 0,0 0 0 0 0,0 0 1 0 0,1-1-1 0 0,0 0 1 0 0,12 1-1 0 0,-15-3-13 0 0,0 0 0 0 0,1 0 0 0 0,-1-1 0 0 0,1 0 0 0 0,-1 0 0 0 0,1-1 0 0 0,-1 0 0 0 0,0-1 0 0 0,1 1 0 0 0,-1-1 0 0 0,0-1 0 0 0,0 1 0 0 0,0-1 0 0 0,-1-1 0 0 0,11-6 0 0 0,-3 1 95 0 0,-1 0 1 0 0,0-1-1 0 0,-1-1 1 0 0,0 0 0 0 0,-1-1-1 0 0,0 0 1 0 0,-1-1-1 0 0,-1 0 1 0 0,0-1-1 0 0,0 1 1 0 0,-1-2 0 0 0,-1 1-1 0 0,-1-1 1 0 0,7-19-1 0 0,7-42 326 0 0,16-104 1 0 0,-6-82 840 0 0,-12-24-696 0 0,-17 264-530 0 0,-1 12 12 0 0,3-6 100 0 0,15-23-45 0 0,-17 38-94 0 0,-1 2-27 0 0,0 1 46 0 0,0-1-1 0 0,0 0 1 0 0,0 1 0 0 0,0-1 0 0 0,1 0 0 0 0,-1 1 0 0 0,0-1-1 0 0,1 1 1 0 0,-1-1 0 0 0,1 0 0 0 0,-1 0 0 0 0,1 1-1 0 0,0-1 1 0 0,0 1 0 0 0,4 8 2 0 0,1 36-100 0 0,-1 0 0 0 0,-3 72 1 0 0,-2-47 74 0 0,30 400-176 0 0,-26-435 89 0 0,1 0 0 0 0,2 0 1 0 0,2-1-1 0 0,1 0 0 0 0,18 41 1 0 0,-27-73 89 0 0,0 0 1 0 0,1-1 0 0 0,-1 1 0 0 0,1-1 0 0 0,0 0 0 0 0,-1 1-1 0 0,1-1 1 0 0,0 0 0 0 0,0 0 0 0 0,0 0 0 0 0,0 0 0 0 0,1-1-1 0 0,-1 1 1 0 0,1 0 0 0 0,-1-1 0 0 0,1 0 0 0 0,4 2 0 0 0,-3-1-62 0 0,1-1 1 0 0,0 0 0 0 0,0-1 0 0 0,-1 1 0 0 0,1-1 0 0 0,0 0 0 0 0,0 0 0 0 0,0 0-1 0 0,9-2 1 0 0,-5 0-37 0 0,0-1-1 0 0,0 0 1 0 0,0 0-1 0 0,-1-1 0 0 0,1 0 1 0 0,-1 0-1 0 0,1-1 1 0 0,-2 0-1 0 0,1 0 1 0 0,10-10-1 0 0,-8 4 117 0 0,0 0 1 0 0,-1-1-1 0 0,-1 0 0 0 0,0-1 0 0 0,0 0 1 0 0,-1 0-1 0 0,7-19 0 0 0,26-102 961 0 0,-26 80-999 0 0,-10 41 180 0 0,-1 1 1 0 0,-1-1-1 0 0,0 0 0 0 0,-1 0 0 0 0,0-19 1 0 0,-1 31 167 0 0,0 2-138 0 0,0 27-87 0 0,2 1-1 0 0,1-1 1 0 0,1 0-1 0 0,1 0 0 0 0,14 41 1 0 0,36 96-1918 0 0,-51-134-1178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7:28:44.44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6568 0 0,'0'0'0'0'0,"3"7"120"0"0,2 12 8 0 0,-2-6 0 0 0,-2 1 0 0 0,2 5-128 0 0,1 0 0 0 0,0 5 0 0 0,1-3 0 0 0,0 1-744 0 0,3 2 16 0 0,0-4-16 0 0,1-2 16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7:28:45.73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433 1339 7376 0 0,'4'-3'2536'0'0,"-2"-2"-1830"0"0,-1 1-603 0 0,0 4-51 0 0,-1 0-1 0 0,0-1 0 0 0,1 1 1 0 0,-1-1-1 0 0,0 1 0 0 0,0-1 1 0 0,0 1-1 0 0,1-1 0 0 0,-1 1 0 0 0,0-1 1 0 0,0 1-1 0 0,0-1 0 0 0,0 0 1 0 0,0 1-1 0 0,0-1 0 0 0,0 1 1 0 0,0-1-1 0 0,0 1 0 0 0,0-1 0 0 0,0 1 1 0 0,0-1-1 0 0,-1 1 0 0 0,1-1 1 0 0,0 1-1 0 0,0-1 0 0 0,-1 1 1 0 0,1-1-1 0 0,0 1 0 0 0,0-1 0 0 0,-1 1 1 0 0,1 0-1 0 0,0-1 0 0 0,-1 1 1 0 0,1-1-1 0 0,-1 1 0 0 0,1 0 1 0 0,-2-1 65 0 0,2 0-79 0 0,-1 1-1 0 0,1-1 1 0 0,-1 1-1 0 0,1-1 1 0 0,-1 1 0 0 0,0-1-1 0 0,1 1 1 0 0,-1-1 0 0 0,0 1-1 0 0,0 0 1 0 0,1-1-1 0 0,-1 1 1 0 0,0 0 0 0 0,1 0-1 0 0,-1 0 1 0 0,0 0-1 0 0,0-1 1 0 0,0 1 0 0 0,1 0-1 0 0,-1 0 1 0 0,0 0 0 0 0,0 1-1 0 0,1-1 1 0 0,-1 0-1 0 0,0 0 1 0 0,0 0 0 0 0,1 1-1 0 0,-2-1 1 0 0,0 1 119 0 0,-12 3 168 0 0,-88 37-657 0 0,66-25 208 0 0,-4 0 132 0 0,-46 26 0 0 0,69-32 63 0 0,0 1-1 0 0,1 0 1 0 0,0 1 0 0 0,-25 27 0 0 0,38-36-66 0 0,0 0 1 0 0,1 1-1 0 0,-1-1 1 0 0,1 1 0 0 0,0-1-1 0 0,0 1 1 0 0,0 0-1 0 0,0 0 1 0 0,1 0 0 0 0,-1 0-1 0 0,1 0 1 0 0,0 0-1 0 0,1 0 1 0 0,-1 0 0 0 0,1 1-1 0 0,0 7 1 0 0,0-10-3 0 0,0 0 1 0 0,1 1-1 0 0,-1-1 0 0 0,1 1 1 0 0,0-1-1 0 0,0 0 1 0 0,0 1-1 0 0,0-1 0 0 0,0 0 1 0 0,0 0-1 0 0,0 0 0 0 0,1 0 1 0 0,-1 0-1 0 0,1 0 1 0 0,0 0-1 0 0,0-1 0 0 0,-1 1 1 0 0,1 0-1 0 0,0-1 0 0 0,0 1 1 0 0,0-1-1 0 0,1 0 1 0 0,-1 0-1 0 0,0 0 0 0 0,0 0 1 0 0,1 0-1 0 0,-1 0 0 0 0,0-1 1 0 0,1 1-1 0 0,2-1 1 0 0,14 3 2 0 0,0-1 0 0 0,0-1 0 0 0,0 0 0 0 0,1-2 0 0 0,-1 0 0 0 0,0-1 0 0 0,0-1 0 0 0,-1-1 0 0 0,1-1 0 0 0,-1 0 0 0 0,1-1 0 0 0,23-13 0 0 0,-28 12-8 0 0,0-1 1 0 0,0 0-1 0 0,-1-1 0 0 0,0 0 0 0 0,-1-2 0 0 0,0 1 0 0 0,0-1 0 0 0,-1-1 0 0 0,-1 0 0 0 0,0 0 0 0 0,0-1 0 0 0,-2-1 0 0 0,1 0 0 0 0,-2 0 0 0 0,8-19 1 0 0,-6 8 55 0 0,-2 0 1 0 0,-1-1 0 0 0,5-47-1 0 0,-2-82 29 0 0,-7 85 56 0 0,13-538 487 0 0,-15 554-546 0 0,0 30 3 0 0,6-48 0 0 0,-4 64-82 0 0,0 57 14 0 0,-2-15-19 0 0,7 439-544 0 0,2-334 204 0 0,36 191 1 0 0,-41-313 270 0 0,0 1 0 0 0,1-1 0 0 0,1 0 0 0 0,0 0 0 0 0,11 20 0 0 0,-12-28-69 0 0,1 0 0 0 0,0-1 0 0 0,1 1 0 0 0,0-1 0 0 0,0 0 0 0 0,1-1 0 0 0,0 0 0 0 0,0 0 0 0 0,0 0 0 0 0,11 5 0 0 0,0 0-269 0 0,-14-8 356 0 0,0-1 0 0 0,0 0 0 0 0,0 0 0 0 0,1 0 0 0 0,-1-1 0 0 0,7 2 0 0 0,-10-3-170 0 0,1-1 1 0 0,-1 1-1 0 0,1-1 0 0 0,-1 0 1 0 0,1 0-1 0 0,-1-1 0 0 0,1 1 1 0 0,0 0-1 0 0,-1-1 0 0 0,1 1 1 0 0,-1-1-1 0 0,0 0 0 0 0,1 0 1 0 0,-1 0-1 0 0,0 0 0 0 0,1 0 1 0 0,3-4-1 0 0,5-3 194 0 0,0-1-1 0 0,0 0 1 0 0,-1-1-1 0 0,0 0 1 0 0,-1-1-1 0 0,0 0 1 0 0,-1 0-1 0 0,0-1 1 0 0,8-16-1 0 0,-1-2 1153 0 0,-2-1-1 0 0,17-59 1 0 0,-28 79 803 0 0,-6 23-1588 0 0,-4 20-404 0 0,4-4 368 0 0,1-1 1 0 0,1 1 0 0 0,3 43-1 0 0,0-45-138 0 0,-1-17-107 0 0,1 0 0 0 0,0 0 0 0 0,0 0 0 0 0,1 0 0 0 0,0 0 1 0 0,0 0-1 0 0,5 10 0 0 0,-6-17 21 0 0,4-2-11 0 0,1-7-51 0 0,16-34 71 0 0,-1-2 0 0 0,16-49 1 0 0,3-5 34 0 0,-20 53-68 0 0,3 0 1 0 0,30-42 0 0 0,-45 76 6 0 0,3 5-7 0 0,-11 5-51 0 0,1 0-1 0 0,0 0 1 0 0,0 0 0 0 0,0 0-1 0 0,0 0 1 0 0,0 1 0 0 0,0-1-1 0 0,0 0 1 0 0,-1 0 0 0 0,1 0-1 0 0,0 1 1 0 0,0-1 0 0 0,0 1-1 0 0,0-1 1 0 0,0 1 0 0 0,2 1-40 0 0,-1 1 1 0 0,0-1 0 0 0,0 1-1 0 0,0 0 1 0 0,0 0 0 0 0,0-1 0 0 0,-1 1-1 0 0,1 0 1 0 0,-1 1 0 0 0,0-1 0 0 0,1 0-1 0 0,-2 0 1 0 0,2 6 0 0 0,7 51-669 0 0,-8-47 662 0 0,1 9 91 0 0,-1-5-270 0 0,1 0 0 0 0,0 0 1 0 0,2 0-1 0 0,8 29 1 0 0,-7-38 186 0 0,1 1 1 0 0,-1-1 0 0 0,1-1 0 0 0,1 1 0 0 0,-1-1 0 0 0,1 0 0 0 0,0-1 0 0 0,14 10 0 0 0,4 4 139 0 0,-21-16-74 0 0,0-1 0 0 0,0 1-1 0 0,0-1 1 0 0,1 0 0 0 0,-1-1 0 0 0,1 1-1 0 0,0-1 1 0 0,-1 0 0 0 0,1 0-1 0 0,0 0 1 0 0,1-1 0 0 0,-1 0 0 0 0,0 0-1 0 0,0 0 1 0 0,0 0 0 0 0,1-1 0 0 0,-1 0-1 0 0,0 0 1 0 0,1-1 0 0 0,-1 1-1 0 0,0-1 1 0 0,0 0 0 0 0,0 0 0 0 0,0-1-1 0 0,0 0 1 0 0,0 0 0 0 0,0 0 0 0 0,0 0-1 0 0,0-1 1 0 0,-1 0 0 0 0,0 0-1 0 0,1 0 1 0 0,-1 0 0 0 0,6-7 0 0 0,26-26 61 0 0,-2-2 0 0 0,-1-1 0 0 0,-2-1 1 0 0,-2-2-1 0 0,-2-1 0 0 0,42-90 1 0 0,21-53 140 0 0,4-9-194 0 0,-77 152 65 0 0,-2-1 0 0 0,-2-1 0 0 0,11-68 0 0 0,2-140 182 0 0,-25 243-238 0 0,1-73 145 0 0,-2 74-194 0 0,-1-1-1 0 0,0 1 1 0 0,0-1 0 0 0,-1 1 0 0 0,-1 0-1 0 0,-3-12 1 0 0,3 17-10 0 0,3 4 12 0 0,0 0 0 0 0,0 0 1 0 0,0 0-1 0 0,0 0 0 0 0,0 0 0 0 0,-1 0 0 0 0,1-1 1 0 0,0 1-1 0 0,0 0 0 0 0,0 0 0 0 0,0 0 1 0 0,-1 0-1 0 0,1 0 0 0 0,0 0 0 0 0,0 0 1 0 0,0 0-1 0 0,-1 0 0 0 0,1 0 0 0 0,0 0 0 0 0,0 0 1 0 0,0 0-1 0 0,-1 0 0 0 0,1 0 0 0 0,0 0 1 0 0,0 0-1 0 0,0 0 0 0 0,-1 0 0 0 0,1 0 1 0 0,0 0-1 0 0,0 0 0 0 0,0 0 0 0 0,-1 0 0 0 0,1 1 1 0 0,0-1-1 0 0,0 0 0 0 0,0 0 0 0 0,0 0 1 0 0,0 0-1 0 0,-1 0 0 0 0,1 0 0 0 0,0 1 1 0 0,0-1-1 0 0,0 0 0 0 0,0 0 0 0 0,0 0 0 0 0,0 1 1 0 0,0-1-1 0 0,0 0 0 0 0,-1 0 0 0 0,1 0 1 0 0,0 0-1 0 0,0 1 0 0 0,0-1 0 0 0,0 0 1 0 0,0 0-1 0 0,0 0 0 0 0,0 1 0 0 0,0-1 1 0 0,0 0-1 0 0,0 1 0 0 0,-3 16-214 0 0,2-13 76 0 0,-4 31-86 0 0,1 0 0 0 0,1 0 0 0 0,2 1 0 0 0,5 47 0 0 0,-2-43 176 0 0,49 894-56 0 0,-48-911 20 0 0,11 47 0 0 0,0-10-746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7:28:46.17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999 19 9536 0 0,'-36'8'2320'0'0,"-43"3"-2935"0"0,-65 12-2257 0 0,120-18 2272 0 0,0 1-1 0 0,0 2 1 0 0,-40 18 0 0 0,16-2-2364 0 0</inkml:trace>
  <inkml:trace contextRef="#ctx0" brushRef="#br0" timeOffset="0.1">0 0 8544 0 0,'0'0'0'0'0,"3"13"0"0"0,2 0 456 0 0,0-1 0 0 0,0 6 8 0 0,2-1-8 0 0,-2 7-456 0 0,3-2 0 0 0,-2 3 0 0 0,-4 4 0 0 0,1 1-624 0 0,-3 2 8 0 0,0-5 0 0 0,-3-4 0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1:19:26.39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99 221 6200 0 0,'-4'0'737'0'0,"-11"10"840"0"0,-15 7-1372 0 0,19-5 56 0 0,7-7-129 0 0,-6 11 8 0 0,0 8-112 0 0,5-3 23 0 0,2 1 1 0 0,0 0-1 0 0,1 0 1 0 0,1 0-1 0 0,1 0 0 0 0,1 0 1 0 0,6 35-1 0 0,3-5 71 0 0,2-1 0 0 0,21 54 0 0 0,-20-69-180 0 0,1 0 0 0 0,2-1 0 0 0,2 0 0 0 0,35 52 0 0 0,-37-66 86 0 0,0-1 0 0 0,1-1 0 0 0,1 0 0 0 0,1-1 0 0 0,1-1 0 0 0,0-1 1 0 0,42 25-1 0 0,110 49 332 0 0,-140-76-296 0 0,1-1 0 0 0,0-1 0 0 0,53 10 0 0 0,-69-20-20 0 0,-1 0 1 0 0,1-1 0 0 0,0 0-1 0 0,-1-1 1 0 0,1-1-1 0 0,0-1 1 0 0,-1-1 0 0 0,1 0-1 0 0,-1-1 1 0 0,0 0-1 0 0,0-2 1 0 0,-1 0 0 0 0,1 0-1 0 0,-1-2 1 0 0,-1 0-1 0 0,1 0 1 0 0,-1-1 0 0 0,-1-1-1 0 0,0-1 1 0 0,0 0-1 0 0,-1 0 1 0 0,0-1 0 0 0,19-27-1 0 0,89-146 807 0 0,-105 156-821 0 0,-1-1 0 0 0,-1 1 0 0 0,-1-2 0 0 0,13-55 1 0 0,-12 8-18 0 0,-4-1 0 0 0,-2 0 0 0 0,-5 0 0 0 0,-12-140 0 0 0,9 204-154 0 0,-1 0 1 0 0,-1 0-1 0 0,0 0 0 0 0,-1 1 1 0 0,-1-1-1 0 0,-6-14 0 0 0,8 24 122 0 0,1 0 0 0 0,-1 0-1 0 0,0 0 1 0 0,-1 0 0 0 0,1 0 0 0 0,-1 1-1 0 0,0 0 1 0 0,0 0 0 0 0,0 0 0 0 0,-1 0-1 0 0,1 0 1 0 0,-1 1 0 0 0,0 0 0 0 0,0 0-1 0 0,0 0 1 0 0,0 1 0 0 0,-1 0 0 0 0,-7-3-1 0 0,10 5-267 0 0,0 0 0 0 0,0 0 0 0 0,0 0 0 0 0,0 0 0 0 0,0 0 0 0 0,0 1 0 0 0,0-1 0 0 0,0 1 0 0 0,0 0 0 0 0,0 0 0 0 0,1 0 0 0 0,-1 0 0 0 0,0 1 0 0 0,1-1 0 0 0,-1 1 0 0 0,-2 2-1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7:28:47.62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383 322 6744 0 0,'-6'-49'1830'0'0,"4"18"-1322"0"0,-4-9-406 0 0,-16-38 1384 0 0,17 63-746 0 0,-8-19-116 0 0,-7-2-498 0 0,18 33-160 0 0,1 0 82 0 0,-1 1 0 0 0,1 0 0 0 0,0-1 0 0 0,-1 1 0 0 0,0 0 1 0 0,1 0-1 0 0,-1 0 0 0 0,0 0 0 0 0,0 1 0 0 0,0-1 0 0 0,0 0 0 0 0,0 1 0 0 0,-1-1 0 0 0,1 1 0 0 0,0 0 0 0 0,-1 0 0 0 0,1 0 0 0 0,-1 0 0 0 0,1 0 0 0 0,-1 0 1 0 0,-3 0-1 0 0,-26 4 238 0 0,25-1-274 0 0,0 0-1 0 0,0 0 1 0 0,0 0-1 0 0,-9 6 1 0 0,5-2-25 0 0,0 2 1 0 0,0 0-1 0 0,1 0 1 0 0,0 0-1 0 0,1 2 1 0 0,0-1-1 0 0,0 1 1 0 0,-10 16 0 0 0,4-5-16 0 0,2 0 0 0 0,1 1 0 0 0,-15 36 0 0 0,24-49-26 0 0,0 0 1 0 0,0 0 0 0 0,1 1-1 0 0,0-1 1 0 0,1 0 0 0 0,0 1 0 0 0,0-1-1 0 0,1 1 1 0 0,0-1 0 0 0,1 1-1 0 0,0-1 1 0 0,3 15 0 0 0,-2-19 70 0 0,0 0 0 0 0,0 1 0 0 0,0-1 0 0 0,0 0 0 0 0,1 0 0 0 0,0 0 0 0 0,0-1 0 0 0,0 1 0 0 0,1-1-1 0 0,-1 1 1 0 0,1-1 0 0 0,0 0 0 0 0,0-1 0 0 0,1 1 0 0 0,-1-1 0 0 0,1 0 0 0 0,-1 0 0 0 0,1 0 0 0 0,0 0 0 0 0,1-1 0 0 0,-1 0 0 0 0,8 2 0 0 0,-5-2 22 0 0,0 0 0 0 0,0 0 0 0 0,0-1 0 0 0,0-1 0 0 0,1 1 0 0 0,-1-1-1 0 0,0-1 1 0 0,1 0 0 0 0,-1 0 0 0 0,0 0 0 0 0,0-1 0 0 0,0 0 0 0 0,0-1 0 0 0,0 1 0 0 0,0-2 0 0 0,-1 1 0 0 0,1-1 0 0 0,-1 0 0 0 0,0-1 0 0 0,6-5-1 0 0,2-2 72 0 0,0-2 0 0 0,-1 0 0 0 0,-1 0 0 0 0,-1-1 0 0 0,0-1 0 0 0,0 0 0 0 0,13-26 0 0 0,-4 1 846 0 0,-10 19-805 0 0,1 0 0 0 0,0 1-1 0 0,31-39 1 0 0,-40 57-145 0 0,0 0 1 0 0,0 0-1 0 0,0 1 1 0 0,0-1 0 0 0,0 1-1 0 0,0-1 1 0 0,1 1-1 0 0,-1 0 1 0 0,1 0-1 0 0,0 1 1 0 0,4-2-1 0 0,-7 2-3 0 0,1 1-1 0 0,-1 0 0 0 0,1 0 1 0 0,0 0-1 0 0,-1 0 1 0 0,1 0-1 0 0,0 0 0 0 0,-1 1 1 0 0,1-1-1 0 0,0 1 1 0 0,-1-1-1 0 0,1 1 0 0 0,-1-1 1 0 0,1 1-1 0 0,-1 0 1 0 0,1 0-1 0 0,-1 0 0 0 0,0-1 1 0 0,1 1-1 0 0,-1 1 1 0 0,0-1-1 0 0,0 0 0 0 0,0 0 1 0 0,1 0-1 0 0,-1 1 1 0 0,-1-1-1 0 0,1 0 0 0 0,2 4 1 0 0,6 14-4 0 0,1 1 1 0 0,-2 0-1 0 0,-1 1 1 0 0,9 41-1 0 0,-3-13-193 0 0,21 71-18 0 0,-6 2 0 0 0,-5 0 1 0 0,10 172-1 0 0,-33-261 184 0 0,0-1 1 0 0,-2 1-1 0 0,-2 0 0 0 0,-1-1 1 0 0,-17 60-1 0 0,14-69 14 0 0,0 0 1 0 0,-2-1-1 0 0,0 0 0 0 0,-1 0 1 0 0,-2-1-1 0 0,0-1 0 0 0,-1 0 0 0 0,-27 28 1 0 0,28-35-44 0 0,-1-1-1 0 0,-1-1 1 0 0,1 0 0 0 0,-2-1 0 0 0,1-1 0 0 0,-2-1 0 0 0,1 0 0 0 0,-1 0 0 0 0,-32 8 0 0 0,34-12 8 0 0,1 0-1 0 0,-1-2 1 0 0,0 1-1 0 0,0-2 0 0 0,0 0 1 0 0,0-1-1 0 0,0 0 1 0 0,0-1-1 0 0,0-1 1 0 0,1 0-1 0 0,-1-1 0 0 0,-20-7 1 0 0,29 7 45 0 0,0 1 1 0 0,1-1-1 0 0,-1 0 0 0 0,0-1 0 0 0,1 1 1 0 0,0-1-1 0 0,0 0 0 0 0,0 0 1 0 0,0-1-1 0 0,1 1 0 0 0,0-1 0 0 0,0 0 1 0 0,-5-8-1 0 0,5 5 2 0 0,0 0 0 0 0,0 0 0 0 0,1 0 0 0 0,0-1 0 0 0,1 1 0 0 0,0-1 0 0 0,0 0 0 0 0,-1-16 0 0 0,3 1 3 0 0,1 0-1 0 0,1 0 1 0 0,1 0 0 0 0,2 0-1 0 0,0 0 1 0 0,10-28 0 0 0,-1 14-590 0 0,1 0 0 0 0,2 1 0 0 0,1 1 0 0 0,2 1 1 0 0,2 0-1 0 0,35-42 0 0 0,-21 34-737 0 0,1 3 0 0 0,2 1 0 0 0,85-65 1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7:28:48.29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1136 7016 0 0,'5'6'1525'0'0,"-4"-6"-1509"0"0,0 0 0 0 0,0 0 0 0 0,1 0 0 0 0,-1 0 0 0 0,0 0 0 0 0,0-1 0 0 0,0 1 0 0 0,1 0-1 0 0,-1-1 1 0 0,0 1 0 0 0,0 0 0 0 0,0-1 0 0 0,0 0 0 0 0,0 1 0 0 0,0-1 0 0 0,0 1 0 0 0,0-1 0 0 0,0 0 0 0 0,0 0 0 0 0,0 0 0 0 0,1-1 0 0 0,1-1 221 0 0,83-54 1446 0 0,-55 39-1210 0 0,34-28 0 0 0,-39 25-163 0 0,-1-2 0 0 0,-2 0 0 0 0,33-42 0 0 0,-47 54-221 0 0,-1-1 0 0 0,0 0 0 0 0,0-1-1 0 0,-2 0 1 0 0,0 0 0 0 0,0 0 0 0 0,-1-1 0 0 0,-1 0 0 0 0,0 0 0 0 0,3-25 0 0 0,-6 36-86 0 0,-1 0 0 0 0,1 0 0 0 0,-1 1 1 0 0,0-1-1 0 0,0 0 0 0 0,0 0 1 0 0,-1 0-1 0 0,1 0 0 0 0,-1 0 0 0 0,1 0 1 0 0,-1 0-1 0 0,0 1 0 0 0,0-1 1 0 0,-1 0-1 0 0,1 1 0 0 0,0-1 0 0 0,-1 1 1 0 0,1-1-1 0 0,-1 1 0 0 0,0-1 1 0 0,0 1-1 0 0,0 0 0 0 0,0 0 0 0 0,0 0 1 0 0,-1 0-1 0 0,1 1 0 0 0,-1-1 0 0 0,1 1 1 0 0,-1-1-1 0 0,1 1 0 0 0,-1 0 1 0 0,0 0-1 0 0,1 0 0 0 0,-1 0 0 0 0,0 0 1 0 0,0 1-1 0 0,0-1 0 0 0,-6 1 1 0 0,2 0 4 0 0,-1 0 1 0 0,0 0-1 0 0,1 1 1 0 0,-1 0-1 0 0,1 0 1 0 0,-1 1-1 0 0,1 0 1 0 0,0 0-1 0 0,0 1 1 0 0,0 0-1 0 0,0 0 1 0 0,0 1 0 0 0,0 0-1 0 0,-6 5 1 0 0,2 1 10 0 0,0 1 0 0 0,1 0 0 0 0,1 0 0 0 0,-1 1 1 0 0,2 0-1 0 0,-1 1 0 0 0,2 0 0 0 0,0 0 0 0 0,0 1 0 0 0,2-1 1 0 0,-1 2-1 0 0,2-1 0 0 0,0 0 0 0 0,0 1 0 0 0,2 0 1 0 0,0 0-1 0 0,0 0 0 0 0,2 25 0 0 0,0-27-26 0 0,1-1-1 0 0,0 1 1 0 0,1 0 0 0 0,0-1-1 0 0,1 1 1 0 0,1-1-1 0 0,0 0 1 0 0,0 0 0 0 0,1 0-1 0 0,1-1 1 0 0,0 0 0 0 0,0 0-1 0 0,1 0 1 0 0,1-1-1 0 0,0 0 1 0 0,0 0 0 0 0,1-1-1 0 0,0 0 1 0 0,0-1-1 0 0,1 0 1 0 0,0 0 0 0 0,17 9-1 0 0,-16-11-67 0 0,0-1 1 0 0,1 0-1 0 0,0 0 0 0 0,0-1 0 0 0,0-1 1 0 0,0 0-1 0 0,0 0 0 0 0,1-1 0 0 0,-1-1 0 0 0,1 0 1 0 0,-1-1-1 0 0,1-1 0 0 0,0 1 0 0 0,-1-2 1 0 0,1 0-1 0 0,-1 0 0 0 0,0-1 0 0 0,0-1 0 0 0,0 0 1 0 0,0-1-1 0 0,-1 0 0 0 0,1 0 0 0 0,14-11 1 0 0,-9 2 124 0 0,0-1 1 0 0,-1 0 0 0 0,-1-1 0 0 0,-1-1-1 0 0,0-1 1 0 0,-1 0 0 0 0,-1 0 0 0 0,0-1 0 0 0,-2-1-1 0 0,13-33 1 0 0,-1-6 85 0 0,-3-2-1 0 0,17-91 1 0 0,-19 45 234 0 0,-4 0-1 0 0,-2-152 1 0 0,-14 194 316 0 0,-13-75 0 0 0,15 134-700 0 0,1 3 46 0 0,3 44-59 0 0,14 68 1 0 0,-9-61 15 0 0,28 178-129 0 0,60 325-527 0 0,-45-331-1104 0 0,-48-207 1333 0 0,-2-3 140 0 0,-7-39-5295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7:28:48.71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660 30 8088 0 0,'-4'-8'2432'0'0,"-13"-1"-1400"0"0,-21 2-1523 0 0,31 6 790 0 0,-16-2 118 0 0,0 2 1 0 0,0 0-1 0 0,0 2 1 0 0,-38 5-1 0 0,-91 25-941 0 0,110-22 370 0 0,-179 51-2289 0 0,195-53-627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7:28:49.22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40 746 6656 0 0,'-7'-5'345'0'0,"6"4"-297"0"0,1 1-1 0 0,-1-1 1 0 0,0 1-1 0 0,0-1 1 0 0,1 1-1 0 0,-1-1 1 0 0,0 1 0 0 0,0 0-1 0 0,1 0 1 0 0,-1-1-1 0 0,0 1 1 0 0,0 0-1 0 0,0 0 1 0 0,1 0-1 0 0,-1 0 1 0 0,0 0 0 0 0,-1 0-1 0 0,-4 3 292 0 0,5-2-239 0 0,0 1 0 0 0,0-1 0 0 0,0 1 0 0 0,0-1 0 0 0,0 1 0 0 0,0-1 0 0 0,0 1 0 0 0,1-1 0 0 0,-1 1 0 0 0,0 0 0 0 0,1-1 0 0 0,0 1 1 0 0,-1 0-1 0 0,1 0 0 0 0,0-1 0 0 0,0 1 0 0 0,0 0 0 0 0,0 0 0 0 0,0-1 0 0 0,1 1 0 0 0,0 3 0 0 0,-1 2 264 0 0,4 45-34 0 0,2-1 0 0 0,2 1 0 0 0,15 52 0 0 0,-12-55-267 0 0,-5-22-40 0 0,2-1 0 0 0,0 0 1 0 0,2 0-1 0 0,1-1 1 0 0,0-1-1 0 0,18 27 1 0 0,-23-41-10 0 0,1 0 1 0 0,0 0 0 0 0,1-1 0 0 0,0 0 0 0 0,1 0 0 0 0,-1-1-1 0 0,2 0 1 0 0,-1 0 0 0 0,1-1 0 0 0,0-1 0 0 0,1 1-1 0 0,-1-2 1 0 0,1 1 0 0 0,0-2 0 0 0,1 1 0 0 0,13 2 0 0 0,-14-5 26 0 0,-1 0 1 0 0,0-1 0 0 0,0 0-1 0 0,1-1 1 0 0,-1 0 0 0 0,0-1 0 0 0,1 0-1 0 0,-1-1 1 0 0,0 0 0 0 0,0 0-1 0 0,0-1 1 0 0,10-5 0 0 0,-7 2 40 0 0,-1 0-1 0 0,1-1 1 0 0,-2-1 0 0 0,1 0-1 0 0,-1-1 1 0 0,0 0 0 0 0,18-21 0 0 0,-5 0 18 0 0,-1-1 1 0 0,-2 0 0 0 0,-1-2-1 0 0,-2-1 1 0 0,22-57 0 0 0,2-14 185 0 0,51-209 1 0 0,-77 240-144 0 0,-4-1 0 0 0,-3 0 0 0 0,-1-137 0 0 0,-9 190 49 0 0,0 0-1 0 0,-1 0 1 0 0,-1 0 0 0 0,-1 0 0 0 0,-1 1 0 0 0,-12-33-1 0 0,4 31-281 0 0,12 22 82 0 0,0 0 0 0 0,0-1-1 0 0,0 1 1 0 0,0 0 0 0 0,0 0-1 0 0,0-1 1 0 0,-1 1 0 0 0,1 0 0 0 0,0 0-1 0 0,0 0 1 0 0,-1 1 0 0 0,1-1-1 0 0,-1 0 1 0 0,-2-1 0 0 0,-8 4-47 0 0,9 0 52 0 0,0 0-1 0 0,1 0 1 0 0,-1 1-1 0 0,1-1 1 0 0,-1 1 0 0 0,1 0-1 0 0,0-1 1 0 0,0 1-1 0 0,0 0 1 0 0,1 0-1 0 0,-1 0 1 0 0,1 1 0 0 0,-1-1-1 0 0,1 0 1 0 0,0 1-1 0 0,-1 6 1 0 0,-3 11-82 0 0,-2 28 1 0 0,7-47 78 0 0,-4 60-44 0 0,4 0 1 0 0,2 0 0 0 0,11 69-1 0 0,-9-92-49 0 0,6 41 36 0 0,4-1 1 0 0,39 129-1 0 0,-36-155-294 0 0,4 0-1 0 0,1-2 1 0 0,3 0-1 0 0,51 78 1 0 0,-70-121-51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7:28:49.68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911 274 9352 0 0,'2'-1'56'0'0,"0"1"-1"0"0,0 0 1 0 0,1-1 0 0 0,-1 1 0 0 0,0-1 0 0 0,0 0 0 0 0,0 0-1 0 0,0 0 1 0 0,0 0 0 0 0,0 0 0 0 0,-1 0 0 0 0,1 0 0 0 0,3-3-1 0 0,22-24 1326 0 0,-7 8-815 0 0,4 1-419 0 0,0 2 1 0 0,2 0 0 0 0,0 2 0 0 0,1 1-1 0 0,35-13 1 0 0,146-39 772 0 0,-185 59-882 0 0,-3 1-63 0 0,0 1-1 0 0,0 1 1 0 0,36-3-1 0 0,-62 34-5495 0 0,-1-20 4655 0 0,0 0-1 0 0,-1-1 1 0 0,0 0-1 0 0,0 0 1 0 0,-12 5 0 0 0</inkml:trace>
  <inkml:trace contextRef="#ctx0" brushRef="#br0" timeOffset="1">1 139 9992 0 0,'6'-1'139'0'0,"0"0"0"0"0,0 0 1 0 0,-1-1-1 0 0,1 0 0 0 0,0 0 1 0 0,-1-1-1 0 0,1 1 0 0 0,-1-1 1 0 0,0 0-1 0 0,0 0 0 0 0,0-1 1 0 0,6-5-1 0 0,23-14 88 0 0,-29 20-662 0 0,1-1 0 0 0,0 1 1 0 0,-1-1-1 0 0,0 0 0 0 0,0 0 0 0 0,0 0 0 0 0,0-1 0 0 0,-1 0 0 0 0,1 0 0 0 0,-1 0 0 0 0,-1-1 0 0 0,1 1 0 0 0,-1-1 0 0 0,5-10 0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7:31:17.461"/>
    </inkml:context>
    <inkml:brush xml:id="br0">
      <inkml:brushProperty name="width" value="0.42333" units="cm"/>
      <inkml:brushProperty name="height" value="0.42333" units="cm"/>
      <inkml:brushProperty name="color" value="#E71224"/>
    </inkml:brush>
  </inkml:definitions>
  <inkml:trace contextRef="#ctx0" brushRef="#br0">404 1 4136 0 0,'1'4'6'0'0,"-2"7"29"0"0,-33 15-8 0 0,-12 6-22 0 0,41-23 0 0 0,2-2 6 0 0,2-5 2 0 0,-1 0 1 0 0,-1 1 0 0 0,1-1-1 0 0,1 1 1 0 0,-1 0-1 0 0,0 0 1 0 0,1-1-1 0 0,-1 1 1 0 0,1 0 0 0 0,0 1-1 0 0,0-1 1 0 0,0 0-1 0 0,-1 6 1 0 0,-1 7 91 0 0,-4 18-18 0 0,-2 33-46 0 0,11-46 2 0 0,1-11-7 0 0,-1 1-1 0 0,-1-1 1 0 0,1 1-1 0 0,-2-1 0 0 0,0 1 1 0 0,0 0-1 0 0,-2 15 1 0 0,-126 1413 1979 0 0,60-1022-1659 0 0,-13 132 98 0 0,77-506-1656 0 0,3 70 0 0 0,1-102 985 0 0,1-1 1 0 0,1 1 0 0 0,0-1 0 0 0,0 1 0 0 0,1-1-1 0 0,0 0 1 0 0,0 1 0 0 0,1-2 0 0 0,1 1 0 0 0,0 0 0 0 0,0-1-1 0 0,8 10 1 0 0,-12-18 190 0 0,-1 0 0 0 0,1 1-1 0 0,0-1 1 0 0,0 0 0 0 0,-1 0-1 0 0,1 0 1 0 0,0 0 0 0 0,0-1-1 0 0,0 1 1 0 0,0 0 0 0 0,0 0-1 0 0,1 0 1 0 0,-1-1 0 0 0,0 1-1 0 0,0-1 1 0 0,0 1 0 0 0,1-1-1 0 0,-1 1 1 0 0,0-1 0 0 0,0 0-1 0 0,1 1 1 0 0,-1-1 0 0 0,0 0-1 0 0,1 0 1 0 0,-1 0 0 0 0,0 0-1 0 0,0 0 1 0 0,1 0 0 0 0,-1-1 0 0 0,0 1-1 0 0,1 0 1 0 0,-1-1 0 0 0,0 1-1 0 0,0-1 1 0 0,1 1 0 0 0,-1-1-1 0 0,0 0 1 0 0,0 1 0 0 0,0-1-1 0 0,0 0 1 0 0,0 0 0 0 0,0 0-1 0 0,0 0 1 0 0,0 1 0 0 0,0-1-1 0 0,-1-1 1 0 0,1 1 0 0 0,0 0-1 0 0,0 0 1 0 0,-1 0 0 0 0,2-3-1 0 0,0 1-4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7:31:17.932"/>
    </inkml:context>
    <inkml:brush xml:id="br0">
      <inkml:brushProperty name="width" value="0.42333" units="cm"/>
      <inkml:brushProperty name="height" value="0.42333" units="cm"/>
      <inkml:brushProperty name="color" value="#E71224"/>
    </inkml:brush>
  </inkml:definitions>
  <inkml:trace contextRef="#ctx0" brushRef="#br0">2139 35 6472 0 0,'1'-3'165'0'0,"-1"3"-116"0"0,1-1-1 0 0,-1 0 1 0 0,0 1 0 0 0,0-1 0 0 0,0 0 0 0 0,0 1-1 0 0,0-1 1 0 0,0 0 0 0 0,0 0 0 0 0,0 1-1 0 0,0-1 1 0 0,0 0 0 0 0,0 0 0 0 0,0 1 0 0 0,-1-1-1 0 0,1 0 1 0 0,0 1 0 0 0,0-1 0 0 0,-1 0-1 0 0,1 1 1 0 0,0-1 0 0 0,-1 1 0 0 0,1-1 0 0 0,-1 0-1 0 0,1 1 1 0 0,-1-1 0 0 0,1 1 0 0 0,-1-1 0 0 0,1 1-1 0 0,-2-1 1 0 0,0 0-41 0 0,1-1-1 0 0,-1 1 1 0 0,1 0 0 0 0,-1 0-1 0 0,0 0 1 0 0,0 1 0 0 0,1-1-1 0 0,-1 0 1 0 0,0 1 0 0 0,0-1-1 0 0,0 1 1 0 0,0-1-1 0 0,1 1 1 0 0,-1 0 0 0 0,0 0-1 0 0,0 0 1 0 0,0 0 0 0 0,0 0-1 0 0,0 1 1 0 0,0-1 0 0 0,0 0-1 0 0,0 1 1 0 0,1-1 0 0 0,-1 1-1 0 0,0 0 1 0 0,0 0 0 0 0,1 0-1 0 0,-1-1 1 0 0,-2 3-1 0 0,1-1 64 0 0,-38 15 286 0 0,-76 19-1 0 0,-9 4-377 0 0,-1381 633 1293 0 0,1261-529-573 0 0,215-122-669 0 0,27-15-55 0 0,3-2-127 0 0,1-5 104 0 0,0 1-1 0 0,0 0 1 0 0,0 0-1 0 0,-1 0 1 0 0,1-1-1 0 0,0 1 1 0 0,0 0-1 0 0,0 0 1 0 0,1 0-1 0 0,-1-1 1 0 0,0 1-1 0 0,0 0 1 0 0,0 0-1 0 0,0 0 1 0 0,1-1-1 0 0,-1 1 1 0 0,0 0-1 0 0,1 0 1 0 0,-1-1-1 0 0,1 1 1 0 0,-1 0-1 0 0,1-1 1 0 0,-1 1-1 0 0,1-1 1 0 0,-1 1-1 0 0,1 0 1 0 0,0-1-1 0 0,-1 1 1 0 0,1-1-1 0 0,0 0 1 0 0,-1 1-1 0 0,1-1 1 0 0,1 1-1 0 0,22 12-803 0 0,-2-8 212 0 0,0-1-1 0 0,1 0 1 0 0,0-2 0 0 0,0 0 0 0 0,0-2 0 0 0,45-4-1 0 0,-40 2-168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7:31:18.719"/>
    </inkml:context>
    <inkml:brush xml:id="br0">
      <inkml:brushProperty name="width" value="0.42333" units="cm"/>
      <inkml:brushProperty name="height" value="0.42333" units="cm"/>
      <inkml:brushProperty name="color" value="#E71224"/>
    </inkml:brush>
  </inkml:definitions>
  <inkml:trace contextRef="#ctx0" brushRef="#br0">547 5 6200 0 0,'-25'-4'1200'0'0,"20"8"-1166"0"0,0 0-1 0 0,0 0 1 0 0,1 0 0 0 0,0 1-1 0 0,-1 0 1 0 0,2-1 0 0 0,-1 2 0 0 0,1-1-1 0 0,0 0 1 0 0,0 1 0 0 0,0-1 0 0 0,1 1-1 0 0,-1 0 1 0 0,1 0 0 0 0,1 0 0 0 0,-1 0-1 0 0,0 7 1 0 0,-2 3 189 0 0,-25 85 227 0 0,-26 103 30 0 0,11-11 45 0 0,-35 182-122 0 0,60-251-80 0 0,2-6-151 0 0,-4-1 1 0 0,-66 205-1 0 0,60-246 38 0 0,2 2 0 0 0,4 0 0 0 0,-13 100 0 0 0,34-158-9 0 0,0-20-197 0 0,0 1 0 0 0,0 0 0 0 0,0-1 0 0 0,0 1-1 0 0,0-1 1 0 0,1 1 0 0 0,-1 0 0 0 0,0-1 0 0 0,1 1 0 0 0,-1-1 0 0 0,0 1 0 0 0,1-1 0 0 0,-1 1 0 0 0,1-1-1 0 0,-1 1 1 0 0,0-1 0 0 0,1 1 0 0 0,-1-1 0 0 0,1 0 0 0 0,0 1 0 0 0,-1-1 0 0 0,1 0 0 0 0,-1 1 0 0 0,1-1-1 0 0,-1 0 1 0 0,1 0 0 0 0,0 0 0 0 0,-1 1 0 0 0,1-1 0 0 0,0 0 0 0 0,-1 0 0 0 0,1 0 0 0 0,-1 0 0 0 0,1 0-1 0 0,0 0 1 0 0,-1 0 0 0 0,1 0 0 0 0,0 0 0 0 0,-1-1 0 0 0,1 1 0 0 0,0 0 0 0 0,-1 0 0 0 0,1-1 0 0 0,-1 1-1 0 0,1 0 1 0 0,-1-1 0 0 0,1 1 0 0 0,-1 0 0 0 0,1-1 0 0 0,-1 1 0 0 0,1-1 0 0 0,0 0 0 0 0,6-5-21 0 0,-1 0 0 0 0,1-1 0 0 0,-1 0 0 0 0,0 0 0 0 0,-1 0 0 0 0,0-1 0 0 0,0 0 0 0 0,7-15 0 0 0,6-10-102 0 0,12-14-17 0 0,40-62 55 0 0,84-178 0 0 0,-110 185-55 0 0,107-226-242 0 0,-110 249 355 0 0,102-147-1 0 0,-132 211 59 0 0,-1 1-1 0 0,2 1 1 0 0,0 0 0 0 0,0 0-1 0 0,1 1 1 0 0,18-12 0 0 0,-7 13 38 0 0,-23 10-72 0 0,0 1-1 0 0,0 0 1 0 0,0 0 0 0 0,0 0-1 0 0,0 0 1 0 0,0 0 0 0 0,0 0-1 0 0,0 0 1 0 0,0 0 0 0 0,0 0-1 0 0,0 1 1 0 0,0-1 0 0 0,0 0-1 0 0,-1 1 1 0 0,1-1 0 0 0,0 0-1 0 0,0 1 1 0 0,0-1 0 0 0,0 1-1 0 0,0-1 1 0 0,0 2 0 0 0,1 0-5 0 0,0 1 1 0 0,0 0-1 0 0,-1 0 1 0 0,1 0 0 0 0,-1 0-1 0 0,0 0 1 0 0,0 0-1 0 0,0 0 1 0 0,0 1 0 0 0,-1-1-1 0 0,1 0 1 0 0,-1 1-1 0 0,0 3 1 0 0,0 55-111 0 0,-2-31 60 0 0,-14 195-49 0 0,0-4-359 0 0,16-192 422 0 0,2 1-1 0 0,1-1 1 0 0,1 0-1 0 0,2-1 0 0 0,14 47 1 0 0,-14-58 36 0 0,1-1-1 0 0,1 0 1 0 0,0 0 0 0 0,1-1 0 0 0,1 0 0 0 0,1 0 0 0 0,19 22 0 0 0,-25-32 39 0 0,1-1 0 0 0,0 1 0 0 0,0-1 0 0 0,0 0 0 0 0,1-1 0 0 0,-1 1 0 0 0,1-1 0 0 0,0-1 1 0 0,0 1-1 0 0,1-1 0 0 0,-1 0 0 0 0,1-1 0 0 0,-1 0 0 0 0,1 0 0 0 0,0-1 0 0 0,0 0 0 0 0,0 0 0 0 0,0 0 0 0 0,0-1 1 0 0,10-2-1 0 0,6-2-12 0 0,1-2 1 0 0,-1 0-1 0 0,0-2 0 0 0,-1 0 1 0 0,0-2-1 0 0,0-1 1 0 0,-1 0-1 0 0,0-2 1 0 0,-1-1-1 0 0,-1 0 1 0 0,20-18-1 0 0,24-27 47 0 0,103-120 0 0 0,-140 148-67 0 0,21-25 69 0 0,-3-3 1 0 0,-3-1 0 0 0,-2-2-1 0 0,-3-2 1 0 0,35-82 0 0 0,-53 100-33 0 0,-2-1 1 0 0,-2-1-1 0 0,-2 0 0 0 0,-2 0 1 0 0,-2-2-1 0 0,-3 1 1 0 0,-1-1-1 0 0,-4-79 1 0 0,-1 121-62 0 0,0 1 0 0 0,-1 0 0 0 0,0-1 1 0 0,-1 1-1 0 0,0 0 0 0 0,0 0 1 0 0,0 0-1 0 0,-1 0 0 0 0,0 0 0 0 0,0 0 1 0 0,-6-8-1 0 0,7 12 11 0 0,-1 1 0 0 0,1 0-1 0 0,0 0 1 0 0,-1 0 0 0 0,1 0 0 0 0,-1 1 0 0 0,1-1-1 0 0,-1 1 1 0 0,0-1 0 0 0,0 1 0 0 0,1 0 0 0 0,-1 0 0 0 0,0 0-1 0 0,0 1 1 0 0,0-1 0 0 0,0 1 0 0 0,-1-1 0 0 0,1 1-1 0 0,0 0 1 0 0,0 0 0 0 0,0 0 0 0 0,0 1 0 0 0,0-1 0 0 0,0 1-1 0 0,0 0 1 0 0,0 0 0 0 0,0 0 0 0 0,-4 2 0 0 0,-18 7-78 0 0,0 2 1 0 0,1 0 0 0 0,0 2 0 0 0,1 0 0 0 0,0 2-1 0 0,2 0 1 0 0,0 2 0 0 0,1 0 0 0 0,-28 33 0 0 0,23-21 79 0 0,1 0 0 0 0,2 2 0 0 0,1 0 0 0 0,2 2 0 0 0,1 0 0 0 0,-16 43 0 0 0,23-44 63 0 0,1 1 1 0 0,2 0 0 0 0,1 1 0 0 0,2 0 0 0 0,1 0-1 0 0,2 0 1 0 0,2 0 0 0 0,0 0 0 0 0,11 60 0 0 0,-8-72-22 0 0,1-1 0 0 0,2 0 0 0 0,0-1 0 0 0,1 0 0 0 0,1 0 0 0 0,1 0 0 0 0,1-1 0 0 0,1 0 0 0 0,0-1 0 0 0,2 0 0 0 0,0-1 0 0 0,1 0 0 0 0,1-1 0 0 0,0-1 0 0 0,1-1 0 0 0,23 18 0 0 0,-6-11-112 0 0,2 0 0 0 0,0-3 1 0 0,1 0-1 0 0,1-3 1 0 0,0-1-1 0 0,1-2 0 0 0,1-1 1 0 0,0-2-1 0 0,0-2 1 0 0,1-1-1 0 0,0-3 0 0 0,0-1 1 0 0,1-1-1 0 0,-1-3 1 0 0,0-1-1 0 0,0-2 0 0 0,0-2 1 0 0,0-2-1 0 0,71-23 1 0 0,-73 17-767 0 0,-1-1 0 0 0,-1-3 0 0 0,0 0 0 0 0,-1-3 0 0 0,-2-1 0 0 0,0-1 0 0 0,-1-2 0 0 0,38-39 0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7:31:19.505"/>
    </inkml:context>
    <inkml:brush xml:id="br0">
      <inkml:brushProperty name="width" value="0.42333" units="cm"/>
      <inkml:brushProperty name="height" value="0.42333" units="cm"/>
      <inkml:brushProperty name="color" value="#E71224"/>
    </inkml:brush>
  </inkml:definitions>
  <inkml:trace contextRef="#ctx0" brushRef="#br0">1656 1384 5576 0 0,'8'-97'1092'0'0,"-6"-122"0"0"0,-10 101-470 0 0,-39-206 0 0 0,36 276-455 0 0,-1 1 1 0 0,-3 1-1 0 0,-2 0 1 0 0,-2 1-1 0 0,-1 1 1 0 0,-3 1-1 0 0,-30-45 1 0 0,38 69-74 0 0,0 1 1 0 0,-1 1 0 0 0,-1 0 0 0 0,-1 1 0 0 0,0 1-1 0 0,-1 0 1 0 0,0 2 0 0 0,-2 0 0 0 0,-41-20 0 0 0,44 25-30 0 0,0 1 1 0 0,-1 1-1 0 0,0 0 1 0 0,0 2-1 0 0,0 0 1 0 0,0 1-1 0 0,0 0 1 0 0,-1 2-1 0 0,1 0 1 0 0,-1 2 0 0 0,1 0-1 0 0,-32 6 1 0 0,29 0-93 0 0,1 0 0 0 0,0 1 0 0 0,1 1 0 0 0,0 1 0 0 0,0 1-1 0 0,1 1 1 0 0,1 1 0 0 0,0 0 0 0 0,0 1 0 0 0,1 1 0 0 0,1 1 0 0 0,-27 34 0 0 0,-6 14-99 0 0,3 3-1 0 0,-45 87 1 0 0,22-24 46 0 0,6 4 1 0 0,5 2-1 0 0,7 2 1 0 0,5 3-1 0 0,7 1 0 0 0,-35 242 1 0 0,60-283-23 0 0,-46 418-224 0 0,54-427 315 0 0,5 1 0 0 0,3 0 0 0 0,24 146 0 0 0,-21-209 0 0 0,2 0 0 0 0,2 0 0 0 0,0-1 1 0 0,2-1-1 0 0,1 0 0 0 0,1 0 0 0 0,1-1 1 0 0,2-1-1 0 0,1 0 0 0 0,31 37 0 0 0,-36-50 84 0 0,1 0-1 0 0,1-1 0 0 0,0 0 0 0 0,0-1 1 0 0,1 0-1 0 0,0-2 0 0 0,1 0 0 0 0,0 0 1 0 0,0-2-1 0 0,1 0 0 0 0,0 0 0 0 0,0-2 1 0 0,1 0-1 0 0,0-1 0 0 0,-1-1 0 0 0,1-1 1 0 0,0 0-1 0 0,1-1 0 0 0,19-2 0 0 0,-10-3-22 0 0,0 0 0 0 0,0-2-1 0 0,-1-1 1 0 0,0-2-1 0 0,0 0 1 0 0,-1-2 0 0 0,0 0-1 0 0,-1-2 1 0 0,0-1 0 0 0,-1-1-1 0 0,-1-1 1 0 0,23-20-1 0 0,29-30 246 0 0,-4-2 0 0 0,67-84 0 0 0,-79 82-343 0 0,-4-2 0 0 0,-3-3 1 0 0,-4-2-1 0 0,-2-2 1 0 0,-5-2-1 0 0,-3-1 0 0 0,-3-3 1 0 0,-4 0-1 0 0,30-139 1 0 0,-44 139-70 0 0,-3 0 1 0 0,-5-1-1 0 0,-3 0 1 0 0,-4 0-1 0 0,-3-1 1 0 0,-5 1-1 0 0,-3 0 1 0 0,-4 1-1 0 0,-3 0 1 0 0,-32-93-1 0 0,40 150 58 0 0,-2 0 0 0 0,-1 0 0 0 0,-2 1 0 0 0,0 0 0 0 0,-2 1 0 0 0,-1 1 0 0 0,0 0-1 0 0,-2 2 1 0 0,-1-1 0 0 0,-1 2 0 0 0,-1 1 0 0 0,-1 1 0 0 0,0 0 0 0 0,-48-30 0 0 0,64 47 8 0 0,1 0 1 0 0,-1 1 0 0 0,0 0 0 0 0,0 0 0 0 0,0 0-1 0 0,0 1 1 0 0,0 0 0 0 0,0 0 0 0 0,0 1-1 0 0,-12-1 1 0 0,17 1-47 0 0,0 1 0 0 0,-1-1 0 0 0,1 0 0 0 0,0 0 0 0 0,0 1 1 0 0,-1-1-1 0 0,1 0 0 0 0,0 1 0 0 0,0-1 0 0 0,-1 1 0 0 0,1 0 0 0 0,0-1 0 0 0,0 1 0 0 0,0 0 0 0 0,0 0 0 0 0,0 0 0 0 0,0 0 1 0 0,0 0-1 0 0,0 0 0 0 0,-1 2 0 0 0,1-1-66 0 0,1-1 1 0 0,0 1-1 0 0,-1 0 1 0 0,1 0-1 0 0,0 0 1 0 0,0 0 0 0 0,0 0-1 0 0,0 0 1 0 0,0 0-1 0 0,0 0 1 0 0,1-1-1 0 0,-1 1 1 0 0,1 0-1 0 0,-1 0 1 0 0,1 0-1 0 0,0 0 1 0 0,0-1-1 0 0,-1 1 1 0 0,3 1 0 0 0,4 10-167 0 0,0 0 1 0 0,1-1 0 0 0,1-1-1 0 0,0 1 1 0 0,1-1 0 0 0,0-1 0 0 0,0 0-1 0 0,13 9 1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7:31:20.007"/>
    </inkml:context>
    <inkml:brush xml:id="br0">
      <inkml:brushProperty name="width" value="0.42333" units="cm"/>
      <inkml:brushProperty name="height" value="0.42333" units="cm"/>
      <inkml:brushProperty name="color" value="#E71224"/>
    </inkml:brush>
  </inkml:definitions>
  <inkml:trace contextRef="#ctx0" brushRef="#br0">168 1 8192 0 0,'14'71'923'0'0,"7"93"0"0"0,-18-131-841 0 0,2 94 469 0 0,-5 0 1 0 0,-24 184-1 0 0,5-97-597 0 0,5-10 473 0 0,-49 635 395 0 0,61-807-873 0 0,2-18-55 0 0,-1 0 0 0 0,0 0 0 0 0,-1 0 0 0 0,0 0 0 0 0,-1 0 0 0 0,-1 0 0 0 0,-9 22 0 0 0,9-34-356 0 0,2-3 449 0 0,-1 1 0 0 0,1 0 0 0 0,0-1 0 0 0,0 1 0 0 0,-1-1 0 0 0,1 1 0 0 0,0-1 0 0 0,0 0 0 0 0,0 0 0 0 0,-1 0 0 0 0,1 0 0 0 0,0-1 0 0 0,1 1 0 0 0,-1-1 0 0 0,0 1 0 0 0,0-1 0 0 0,0 1 0 0 0,1-1 0 0 0,-1 0 0 0 0,1 0 0 0 0,0 0 0 0 0,-1 0 0 0 0,1 0 0 0 0,0 0 0 0 0,0 0 0 0 0,0 0 0 0 0,1 0 0 0 0,-1-1 0 0 0,0 1 0 0 0,1 0 0 0 0,-1 0 0 0 0,1-1 0 0 0,0 1 0 0 0,0-1 0 0 0,0 1 0 0 0,0 0 0 0 0,0-1 0 0 0,1-2 0 0 0,-1-5-160 0 0,-6-49-2587 0 0,5-98 1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1:19:26.77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0 5936 0 0,'0'30'156'0'0,"1"14"498"0"0,4 66 968 0 0,7 283-777 0 0,-3-43-172 0 0,-5-307-499 0 0,2-1-1 0 0,2 1 1 0 0,1-1 0 0 0,3-1-1 0 0,21 53 1 0 0,-11-32-65 0 0,-3 1 0 0 0,-2 1 0 0 0,8 71 0 0 0,8 197 255 0 0,-31-293-574 0 0,-1-13-219 0 0,1 0 1 0 0,9 43-1 0 0,-9-61 55 0 0,8-34-870 0 0,-3-35-2718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7:31:20.920"/>
    </inkml:context>
    <inkml:brush xml:id="br0">
      <inkml:brushProperty name="width" value="0.42333" units="cm"/>
      <inkml:brushProperty name="height" value="0.42333" units="cm"/>
      <inkml:brushProperty name="color" value="#E71224"/>
    </inkml:brush>
  </inkml:definitions>
  <inkml:trace contextRef="#ctx0" brushRef="#br0">226 1243 6568 0 0,'232'-177'1680'0'0,"-148"112"-1574"0"0,60-42 354 0 0,-124 94-386 0 0,1 2-1 0 0,-1 0 1 0 0,2 1 0 0 0,-1 1-1 0 0,38-9 1 0 0,-53 16-13 0 0,1 0 0 0 0,-1 1 0 0 0,1 0 0 0 0,-1 0 0 0 0,1 1 0 0 0,0 0 0 0 0,-1 0 0 0 0,1 1 0 0 0,-1-1 0 0 0,1 1 0 0 0,-1 1 0 0 0,1-1 0 0 0,-1 1 0 0 0,0 0 0 0 0,0 1 1 0 0,0 0-1 0 0,11 6 0 0 0,-11-4-48 0 0,-1 0 0 0 0,1 0 0 0 0,-1 0 0 0 0,-1 1 0 0 0,1-1 0 0 0,-1 1 0 0 0,0 1 0 0 0,0-1 0 0 0,-1 0 0 0 0,0 1 0 0 0,0 0 0 0 0,0 0 0 0 0,-1 0 0 0 0,0 0 0 0 0,0 0 0 0 0,0 7 0 0 0,3 22 12 0 0,-2 0 0 0 0,-1 0 0 0 0,-2 0 0 0 0,-2 0 0 0 0,-1 0 0 0 0,-1 0 0 0 0,-2 0 0 0 0,-2-1 0 0 0,-19 55 0 0 0,-16 18 358 0 0,-89 166 0 0 0,129-268-354 0 0,-19 30 73 0 0,-1 0 0 0 0,-1-1 0 0 0,-3-2 0 0 0,0-1 0 0 0,-2-1 0 0 0,-38 32 0 0 0,-209 151-856 0 0,262-204 710 0 0,-14 10-126 0 0,-22 17-560 0 0,-1-2-1 0 0,-84 42 1 0 0,112-69-429 0 0,2-8 664 0 0,18-12 138 0 0,12-9 56 0 0,-9 21 301 0 0,16-23-342 0 0,0 0 1 0 0,2 2 0 0 0,0 0-1 0 0,27-22 1 0 0,92-72-2026 0 0,-94 82 2145 0 0,43-34 507 0 0,157-92 1 0 0,-189 129-142 0 0,2 2 1 0 0,0 3-1 0 0,2 2 1 0 0,87-22-1 0 0,-127 41 194 0 0,1 0-1 0 0,-1 1 1 0 0,0 1-1 0 0,1 1 1 0 0,-1 1-1 0 0,35 3 1 0 0,-45-2-274 0 0,-1-1 0 0 0,0-1 1 0 0,1 1-1 0 0,-1-1 0 0 0,1-1 1 0 0,-1 1-1 0 0,0-1 0 0 0,0 0 0 0 0,14-7 1 0 0,61-33 407 0 0,-79 40-507 0 0,26-18 346 0 0,0-1 1 0 0,-2-2-1 0 0,-1 0 1 0 0,38-44-1 0 0,11-10 653 0 0,-8 13-665 0 0,-3-3 0 0 0,-3-2 0 0 0,-3-3 0 0 0,77-127 0 0 0,-127 185-294 0 0,21-33 263 0 0,-3-2 1 0 0,28-70-1 0 0,-48 105-215 0 0,-1-1-1 0 0,-1-1 0 0 0,0 1 1 0 0,-2-1-1 0 0,1 1 1 0 0,-2-1-1 0 0,0 0 0 0 0,-1 0 1 0 0,0 0-1 0 0,-1 1 0 0 0,-1-1 1 0 0,-1 0-1 0 0,-4-16 1 0 0,6 29-52 0 0,-1 0 1 0 0,1 0 0 0 0,0 0-1 0 0,-1 0 1 0 0,0 0 0 0 0,0 0-1 0 0,0 0 1 0 0,0 0 0 0 0,0 1-1 0 0,0-1 1 0 0,-1 1 0 0 0,1 0-1 0 0,-1 0 1 0 0,0 0 0 0 0,0 0-1 0 0,0 0 1 0 0,0 0 0 0 0,0 1-1 0 0,0-1 1 0 0,0 1 0 0 0,0 0-1 0 0,0 0 1 0 0,-1 0 0 0 0,1 0 0 0 0,0 1-1 0 0,-1-1 1 0 0,1 1 0 0 0,-1 0-1 0 0,1 0 1 0 0,-1 0 0 0 0,1 1-1 0 0,0-1 1 0 0,-1 1 0 0 0,1 0-1 0 0,-5 1 1 0 0,-4 1 2 0 0,0 1 0 0 0,-1 0-1 0 0,2 1 1 0 0,-1 1 0 0 0,0-1 0 0 0,1 2 0 0 0,0 0-1 0 0,-16 13 1 0 0,-24 27-69 0 0,2 2 0 0 0,2 2 0 0 0,3 2 0 0 0,2 3 0 0 0,-39 66 0 0 0,61-88 21 0 0,2 0 0 0 0,1 1 0 0 0,2 1 0 0 0,1 0 0 0 0,2 1 0 0 0,2 1 0 0 0,1 0 0 0 0,-7 68 0 0 0,15-86 19 0 0,0-1 1 0 0,2 1 0 0 0,0-1 0 0 0,1 1 0 0 0,1-1-1 0 0,1 0 1 0 0,0 0 0 0 0,2 0 0 0 0,0-1 0 0 0,1 0-1 0 0,1 0 1 0 0,0 0 0 0 0,2-1 0 0 0,0 0 0 0 0,1-1-1 0 0,0 0 1 0 0,1-1 0 0 0,1 0 0 0 0,16 14 0 0 0,-14-16-5 0 0,-1-1 1 0 0,2 0 0 0 0,0-1-1 0 0,0-1 1 0 0,1 0 0 0 0,0-2-1 0 0,0 0 1 0 0,1 0 0 0 0,0-2-1 0 0,1 0 1 0 0,-1-1 0 0 0,1-1 0 0 0,0-1-1 0 0,0 0 1 0 0,1-2 0 0 0,-1 0-1 0 0,30-3 1 0 0,-26-1 1 0 0,0-2 0 0 0,0 0 0 0 0,0-1 0 0 0,-1-2 0 0 0,0 0 0 0 0,-1-1 1 0 0,1-1-1 0 0,-2-1 0 0 0,0-1 0 0 0,0-1 0 0 0,-1-1 0 0 0,0 0 0 0 0,-2-1 0 0 0,19-20 0 0 0,-11 6 23 0 0,-2 0 0 0 0,0-2 0 0 0,-3-1 0 0 0,0 0 0 0 0,-2-1 0 0 0,-2-1 1 0 0,-1-1-1 0 0,-1 0 0 0 0,-2-1 0 0 0,-2 0 0 0 0,10-63 0 0 0,-4-28-14 0 0,-5 0 1 0 0,-7-135-1 0 0,-6 237 44 0 0,-5 47 9 0 0,2-2-26 0 0,-24 82 223 0 0,4 2 0 0 0,6 1 0 0 0,3 0 1 0 0,-1 138-1 0 0,17-237-204 0 0,-1 5 39 0 0,1 0-1 0 0,0-1 1 0 0,1 1 0 0 0,0 0-1 0 0,0-1 1 0 0,1 1 0 0 0,1-1-1 0 0,0 0 1 0 0,5 12 0 0 0,8-8-67 0 0,-13-13-3 0 0,0-1 0 0 0,0 1 0 0 0,1-1 0 0 0,-1 0 0 0 0,0 0-1 0 0,0 0 1 0 0,1-1 0 0 0,-1 1 0 0 0,0-1 0 0 0,0 0 0 0 0,0 0 0 0 0,0 0 0 0 0,1 0 0 0 0,-2 0 0 0 0,1-1 0 0 0,0 1 0 0 0,0-1 0 0 0,0 0 0 0 0,-1 0 0 0 0,1 0 0 0 0,-1 0 0 0 0,1 0 0 0 0,-1-1 0 0 0,0 1 0 0 0,3-5 0 0 0,57-75-78 0 0,-61 81 81 0 0,273-482-111 0 0,-250 438 118 0 0,89-222-82 0 0,-8 16-185 0 0,-87 216 245 0 0,1 1 0 0 0,1 1 1 0 0,2 0-1 0 0,51-55 1 0 0,-68 82 56 0 0,0 0 0 0 0,1 1 1 0 0,0 0-1 0 0,0 0 0 0 0,1 0 1 0 0,-1 1-1 0 0,9-4 0 0 0,-13 7-15 0 0,0 0 0 0 0,-1 1 0 0 0,1-1-1 0 0,0 1 1 0 0,0-1 0 0 0,0 1 0 0 0,0 0-1 0 0,0 0 1 0 0,0 0 0 0 0,0 0 0 0 0,0 0-1 0 0,0 0 1 0 0,0 1 0 0 0,0-1 0 0 0,0 0-1 0 0,0 1 1 0 0,0 0 0 0 0,0-1 0 0 0,-1 1-1 0 0,1 0 1 0 0,0 0 0 0 0,0 0-1 0 0,-1 0 1 0 0,1 1 0 0 0,-1-1 0 0 0,1 0-1 0 0,-1 1 1 0 0,1-1 0 0 0,-1 0 0 0 0,0 1-1 0 0,0 0 1 0 0,0-1 0 0 0,2 4 0 0 0,4 7-18 0 0,-1 0 1 0 0,0 1 0 0 0,0 0 0 0 0,-1 0 0 0 0,-1 0 0 0 0,0 1 0 0 0,-1 0 0 0 0,2 18-1 0 0,3 120 311 0 0,-6-57-23 0 0,5-14-165 0 0,3 0 1 0 0,3 0-1 0 0,4-1 1 0 0,45 125-1 0 0,-46-162-270 0 0,2-2 0 0 0,1 0 0 0 0,2-2 0 0 0,2 0 0 0 0,2-1-1 0 0,1-2 1 0 0,2 0 0 0 0,2-2 0 0 0,1-1 0 0 0,35 28 0 0 0,-54-51 72 0 0,1-2 0 0 0,0 0 0 0 0,0 0 1 0 0,1-1-1 0 0,0-1 0 0 0,0 0 0 0 0,0-1 1 0 0,30 6-1 0 0,-32-8-560 0 0,0-2 0 0 0,0 1 1 0 0,0-2-1 0 0,0 0 0 0 0,0 0 0 0 0,21-4 1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7:31:22.035"/>
    </inkml:context>
    <inkml:brush xml:id="br0">
      <inkml:brushProperty name="width" value="0.42333" units="cm"/>
      <inkml:brushProperty name="height" value="0.42333" units="cm"/>
      <inkml:brushProperty name="color" value="#E71224"/>
    </inkml:brush>
  </inkml:definitions>
  <inkml:trace contextRef="#ctx0" brushRef="#br0">1917 10 4848 0 0,'-36'0'169'0'0,"-28"0"246"0"0,-45-4-244 0 0,86 1-150 0 0,-21 1 103 0 0,0 3 1 0 0,0 1-1 0 0,1 3 1 0 0,-1 1-1 0 0,1 2 0 0 0,-49 16 1 0 0,-238 102 1214 0 0,211-76-1108 0 0,44-20-137 0 0,1 4 0 0 0,1 4 0 0 0,2 2-1 0 0,2 4 1 0 0,2 2 0 0 0,2 3 0 0 0,-78 76 0 0 0,107-89-33 0 0,5-7 157 0 0,1 1-1 0 0,2 1 1 0 0,1 1-1 0 0,-28 46 0 0 0,50-70-183 0 0,0 0-1 0 0,1 0 1 0 0,0 1-1 0 0,0-1 0 0 0,1 1 1 0 0,0 0-1 0 0,1 0 1 0 0,0 0-1 0 0,0 1 1 0 0,1-1-1 0 0,0 0 0 0 0,0 1 1 0 0,1-1-1 0 0,1 1 1 0 0,-1-1-1 0 0,2 0 0 0 0,-1 1 1 0 0,1-1-1 0 0,1 0 1 0 0,-1 0-1 0 0,2 0 0 0 0,-1-1 1 0 0,1 1-1 0 0,8 12 1 0 0,-4-10 5 0 0,1-1-1 0 0,0 0 1 0 0,0 0 0 0 0,1-1 0 0 0,0-1 0 0 0,0 1 0 0 0,1-2 0 0 0,0 1 0 0 0,1-2 0 0 0,-1 1-1 0 0,1-2 1 0 0,1 0 0 0 0,-1 0 0 0 0,1-1 0 0 0,0 0 0 0 0,0-1 0 0 0,15 1 0 0 0,23 3 136 0 0,1-3 0 0 0,-1-2 0 0 0,55-5 0 0 0,602-76-6 0 0,-226 16-74 0 0,-381 55 165 0 0,193 9 0 0 0,-226 5-130 0 0,-1 3 0 0 0,0 2 0 0 0,118 38 0 0 0,-161-41-160 0 0,0 1 0 0 0,-1 2 0 0 0,0 0 1 0 0,-1 1-1 0 0,0 2 0 0 0,33 26 1 0 0,-45-31 15 0 0,0 0 0 0 0,-1 1 0 0 0,0 0 0 0 0,0 0 0 0 0,-1 1 0 0 0,0 0 1 0 0,-1 0-1 0 0,-1 1 0 0 0,0 0 0 0 0,0 1 0 0 0,-1-1 0 0 0,-1 1 0 0 0,0 0 0 0 0,3 17 1 0 0,-3-1-40 0 0,-1-1 1 0 0,-2 1-1 0 0,0 0 1 0 0,-3-1-1 0 0,0 1 1 0 0,-1 0-1 0 0,-2-1 1 0 0,-1 0-1 0 0,-1 0 1 0 0,-12 28-1 0 0,10-34 8 0 0,-1 0 0 0 0,-1 0 0 0 0,-1-1 0 0 0,-1 0 0 0 0,0-1 0 0 0,-2-1 0 0 0,0 0 0 0 0,-1-1 0 0 0,-1-1 0 0 0,-1 0 0 0 0,0-2 0 0 0,-30 21 0 0 0,5-11 132 0 0,0-1-1 0 0,-2-3 1 0 0,-1-1 0 0 0,0-2 0 0 0,-1-3-1 0 0,-1-1 1 0 0,-1-3 0 0 0,1-1 0 0 0,-2-3-1 0 0,1-2 1 0 0,-1-2 0 0 0,1-3 0 0 0,-1-1-1 0 0,0-3 1 0 0,1-1 0 0 0,-51-14 0 0 0,32 3-14 0 0,0-2 1 0 0,0-4 0 0 0,-107-51-1 0 0,156 62-63 0 0,-1 2 0 0 0,0 0 0 0 0,0 1 0 0 0,-1 1 0 0 0,0 1 0 0 0,-40-7 0 0 0,55 13-9 0 0,0-1 0 0 0,0 1 0 0 0,0 1 1 0 0,1-1-1 0 0,-1 1 0 0 0,0 0 0 0 0,0 0 0 0 0,0 0 0 0 0,0 1 0 0 0,1 0 1 0 0,-1 0-1 0 0,1 1 0 0 0,0 0 0 0 0,-1-1 0 0 0,1 2 0 0 0,1-1 0 0 0,-1 1 1 0 0,0-1-1 0 0,1 1 0 0 0,0 0 0 0 0,0 1 0 0 0,0-1 0 0 0,0 1 1 0 0,1 0-1 0 0,-1 0 0 0 0,1 0 0 0 0,0 0 0 0 0,1 1 0 0 0,0-1 0 0 0,-2 6 1 0 0,-1 4-36 0 0,1-1 1 0 0,1 1 0 0 0,0 0 0 0 0,1 0-1 0 0,0 0 1 0 0,2 0 0 0 0,-1 0 0 0 0,2 0-1 0 0,0 0 1 0 0,1 0 0 0 0,1 0 0 0 0,4 15-1 0 0,10 29-315 0 0,42 96-1 0 0,-19-55 179 0 0,14 48-222 0 0,118 369-83 0 0,-157-458 531 0 0,-3 0 0 0 0,-3 1 0 0 0,-3 1 0 0 0,-2-1 0 0 0,-8 121 0 0 0,-14-106-2228 0 0,12-65 1538 0 0,27-76-882 0 0,35-78-2836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7:31:23.025"/>
    </inkml:context>
    <inkml:brush xml:id="br0">
      <inkml:brushProperty name="width" value="0.42333" units="cm"/>
      <inkml:brushProperty name="height" value="0.42333" units="cm"/>
      <inkml:brushProperty name="color" value="#E71224"/>
    </inkml:brush>
  </inkml:definitions>
  <inkml:trace contextRef="#ctx0" brushRef="#br0">821 1382 4040 0 0,'15'-58'243'0'0,"-3"-31"726"0"0,-11 80-863 0 0,-1 0 1 0 0,-1 0-1 0 0,0-1 0 0 0,0 1 1 0 0,-1 0-1 0 0,0 0 1 0 0,-1 1-1 0 0,0-1 0 0 0,0 0 1 0 0,-1 1-1 0 0,0 0 1 0 0,0 0-1 0 0,-1 0 0 0 0,-8-11 1 0 0,-3 0 147 0 0,0 0 1 0 0,-2 1 0 0 0,0 1-1 0 0,-1 1 1 0 0,-1 0-1 0 0,0 2 1 0 0,-1 0-1 0 0,-1 1 1 0 0,0 2 0 0 0,0 0-1 0 0,-2 1 1 0 0,1 1-1 0 0,-1 1 1 0 0,0 1-1 0 0,0 2 1 0 0,-38-5 0 0 0,43 9-202 0 0,-1 0 1 0 0,1 2 0 0 0,-1 0 0 0 0,1 1 0 0 0,0 1 0 0 0,0 1-1 0 0,0 0 1 0 0,0 1 0 0 0,0 2 0 0 0,-25 11 0 0 0,33-11-35 0 0,0-1-1 0 0,0 2 1 0 0,1-1 0 0 0,0 1 0 0 0,0 1 0 0 0,1 0-1 0 0,0 0 1 0 0,1 1 0 0 0,0 0 0 0 0,0 0 0 0 0,1 1 0 0 0,0 0-1 0 0,1 0 1 0 0,1 0 0 0 0,0 1 0 0 0,-7 23 0 0 0,5-8 8 0 0,1 0 0 0 0,2 1-1 0 0,0 0 1 0 0,2 0 0 0 0,1 0 0 0 0,2 1 0 0 0,0-1 0 0 0,2 0 0 0 0,9 38 0 0 0,-4-31 24 0 0,2-1-1 0 0,1-1 1 0 0,2 0-1 0 0,1 0 1 0 0,1-2-1 0 0,2 1 0 0 0,23 30 1 0 0,-29-48-30 0 0,1-1 0 0 0,0 0 0 0 0,1 0 0 0 0,1-1 0 0 0,0-1 0 0 0,0 0 0 0 0,1-2 0 0 0,0 1 0 0 0,1-2 0 0 0,0 0 0 0 0,1 0 0 0 0,-1-2 0 0 0,1 0 0 0 0,1-1 0 0 0,-1-1 0 0 0,1 0 0 0 0,-1-1 0 0 0,1-1 0 0 0,21-1 0 0 0,-27 0-47 0 0,-1-2-1 0 0,1 1 1 0 0,0-1-1 0 0,-1-1 1 0 0,1 0-1 0 0,-1 0 1 0 0,0-2-1 0 0,0 1 1 0 0,0-1-1 0 0,0-1 1 0 0,0 0-1 0 0,-1 0 1 0 0,0-1-1 0 0,0 0 1 0 0,-1-1-1 0 0,1 0 1 0 0,-2-1-1 0 0,1 0 1 0 0,-1 0-1 0 0,0-1 1 0 0,-1 0-1 0 0,0 0 1 0 0,0-1-1 0 0,-1 0 1 0 0,0 0-1 0 0,-1 0 1 0 0,0-1-1 0 0,0 1 1 0 0,-1-1-1 0 0,2-13 1 0 0,0-4-24 0 0,-2 0-1 0 0,-1 0 1 0 0,-1 0 0 0 0,-2-1 0 0 0,-1 1 0 0 0,-1 0 0 0 0,-1-1 0 0 0,-7-28 0 0 0,-13-36-367 0 0,-34-89 0 0 0,56 180 408 0 0,-125-351-73 0 0,75 234 403 0 0,52 112-150 0 0,33-2 707 0 0,25 0-605 0 0,-2 3-90 0 0,-1-3 0 0 0,0-3 1 0 0,-1-2-1 0 0,82-32 1 0 0,-91 25-136 0 0,-1-3 0 0 0,-1-2 0 0 0,-1-1 0 0 0,-2-3 0 0 0,72-64 0 0 0,-73 60 2 0 0,-6 0-29 0 0,-33 33-17 0 0,-1 1 0 0 0,0 0 1 0 0,0 0-1 0 0,0-1 0 0 0,0 1 0 0 0,1 0 0 0 0,-1-1 1 0 0,0 1-1 0 0,0 0 0 0 0,0-1 0 0 0,0 1 1 0 0,0 0-1 0 0,0-1 0 0 0,0 1 0 0 0,0 0 0 0 0,0-1 1 0 0,0 1-1 0 0,0 0 0 0 0,0 0 0 0 0,0-1 0 0 0,0 1 1 0 0,0 0-1 0 0,0-1 0 0 0,0 1 0 0 0,-1 0 0 0 0,1-1 1 0 0,0 1-1 0 0,0 0 0 0 0,0-1 0 0 0,0 1 0 0 0,-1 0 1 0 0,1 0-1 0 0,0-1 0 0 0,0 1 0 0 0,-1 0 1 0 0,1 0-1 0 0,-3-4 57 0 0,1 3 59 0 0,-3 5-111 0 0,1 0 1 0 0,-1 0 0 0 0,1 0 0 0 0,0 1-1 0 0,0 0 1 0 0,1-1 0 0 0,-1 1-1 0 0,1 0 1 0 0,0 1 0 0 0,1-1 0 0 0,-1 0-1 0 0,1 1 1 0 0,0 0 0 0 0,-2 8 0 0 0,-10 82 14 0 0,13-78-6 0 0,-8 71-8 0 0,-11 201 76 0 0,19-242-71 0 0,3 1 0 0 0,2-1 0 0 0,19 94 0 0 0,2-27 16 0 0,22 79 91 0 0,-40-173-109 0 0,0 1 0 0 0,2-1 0 0 0,1-1 1 0 0,0 0-1 0 0,2 0 0 0 0,20 27 0 0 0,-30-44-12 0 0,1 1 1 0 0,0-1-1 0 0,0 1 1 0 0,0-1-1 0 0,0 0 1 0 0,1 0-1 0 0,0 0 1 0 0,-1-1-1 0 0,1 1 1 0 0,0-1-1 0 0,0 0 1 0 0,0 0-1 0 0,0 0 1 0 0,1-1-1 0 0,-1 1 1 0 0,0-1 0 0 0,1 0-1 0 0,-1 0 1 0 0,1-1-1 0 0,5 1 1 0 0,-4-2 1 0 0,0 0 0 0 0,0 0 1 0 0,1-1-1 0 0,-2 0 0 0 0,1 0 1 0 0,0 0-1 0 0,0-1 0 0 0,-1 0 1 0 0,1 0-1 0 0,-1 0 0 0 0,0-1 1 0 0,9-8-1 0 0,7-8 6 0 0,-2-1 1 0 0,0-1-1 0 0,-2-1 0 0 0,-1-1 0 0 0,15-26 1 0 0,9-23-23 0 0,-4-1 0 0 0,-3-2 0 0 0,-4-1 0 0 0,26-102 0 0 0,46-327-127 0 0,-71 336 90 0 0,-19 105 50 0 0,7-122 0 0 0,-18 203 57 0 0,0 29-230 0 0,6 52 0 0 0,19 42 137 0 0,79 243 0 0 0,-80-316-23 0 0,3 0 1 0 0,2-2-1 0 0,4-1 1 0 0,2-2 0 0 0,3-1-1 0 0,2-2 1 0 0,3-2-1 0 0,2-1 1 0 0,90 82 0 0 0,-119-121-332 0 0,-13-12 181 0 0,1 0 0 0 0,0 0-1 0 0,0-1 1 0 0,0 1 0 0 0,0-1-1 0 0,0 0 1 0 0,8 4 0 0 0,-11-7 193 0 0,0 0 0 0 0,0 0 1 0 0,0 0-1 0 0,0 0 0 0 0,0 0 1 0 0,0 0-1 0 0,0-1 0 0 0,0 1 1 0 0,0 0-1 0 0,0-1 0 0 0,-1 1 1 0 0,1-1-1 0 0,0 1 0 0 0,0-1 1 0 0,0 1-1 0 0,0-1 0 0 0,-1 0 0 0 0,1 1 1 0 0,0-1-1 0 0,-1 0 0 0 0,1 1 1 0 0,0-1-1 0 0,-1 0 0 0 0,1 0 1 0 0,-1 0-1 0 0,1 0 0 0 0,-1 0 1 0 0,1 0-1 0 0,-1 1 0 0 0,0-1 1 0 0,0 0-1 0 0,1 0 0 0 0,-1 0 1 0 0,0 0-1 0 0,0 0 0 0 0,0 0 1 0 0,0 0-1 0 0,0 0 0 0 0,0 0 1 0 0,0 0-1 0 0,0 0 0 0 0,-1-2 1 0 0,1 0 1 0 0,5-34-1873 0 0,-1 0 1 0 0,-2-45 0 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7:31:23.416"/>
    </inkml:context>
    <inkml:brush xml:id="br0">
      <inkml:brushProperty name="width" value="0.42333" units="cm"/>
      <inkml:brushProperty name="height" value="0.42333" units="cm"/>
      <inkml:brushProperty name="color" value="#E71224"/>
    </inkml:brush>
  </inkml:definitions>
  <inkml:trace contextRef="#ctx0" brushRef="#br0">2 771 8544 0 0,'6'9'434'0'0,"-4"-7"-306"0"0,-1 1 0 0 0,1 0 0 0 0,-1-1 1 0 0,1 1-1 0 0,-1 0 0 0 0,0 0 0 0 0,0 0 0 0 0,-1 0 0 0 0,1 0 0 0 0,0 1 0 0 0,-1-1 1 0 0,0 5-1 0 0,72 255 422 0 0,-10-49-519 0 0,-45-141 13 0 0,3 25 88 0 0,5-1 0 0 0,62 157 0 0 0,-77-239-20 0 0,0 8-4 0 0,-18-34 96 0 0,-24-495 217 0 0,30 366-105 0 0,28-232 0 0 0,-12 266-247 0 0,4 0 0 0 0,5 2 0 0 0,5 1 1 0 0,53-132-1 0 0,-75 222-95 0 0,0 0 0 0 0,1 0 1 0 0,1 1-1 0 0,0 0 1 0 0,1 0-1 0 0,0 1 0 0 0,0 0 1 0 0,2 0-1 0 0,-1 2 0 0 0,1-1 1 0 0,1 1-1 0 0,12-8 1 0 0,-18 14-135 0 0,0 0 1 0 0,-1 0 0 0 0,2 0-1 0 0,-1 1 1 0 0,0 0-1 0 0,0 0 1 0 0,1 1 0 0 0,-1-1-1 0 0,1 2 1 0 0,-1-1 0 0 0,1 1-1 0 0,-1 0 1 0 0,1 0 0 0 0,0 0-1 0 0,-1 1 1 0 0,1 0-1 0 0,-1 1 1 0 0,0-1 0 0 0,1 1-1 0 0,-1 0 1 0 0,0 1 0 0 0,0 0-1 0 0,0 0 1 0 0,0 0 0 0 0,-1 0-1 0 0,1 1 1 0 0,-1 0-1 0 0,9 8 1 0 0,-1 3-685 0 0,0 0 0 0 0,0 1 0 0 0,16 28 0 0 0,-4-7-818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7:31:23.825"/>
    </inkml:context>
    <inkml:brush xml:id="br0">
      <inkml:brushProperty name="width" value="0.42333" units="cm"/>
      <inkml:brushProperty name="height" value="0.42333" units="cm"/>
      <inkml:brushProperty name="color" value="#E71224"/>
    </inkml:brush>
  </inkml:definitions>
  <inkml:trace contextRef="#ctx0" brushRef="#br0">521 97 7912 0 0,'2'-8'242'0'0,"-1"5"-184"0"0,-1 0 0 0 0,1 1 0 0 0,-1-1 0 0 0,0 0 0 0 0,1 1 0 0 0,-1-1 0 0 0,-1 1 0 0 0,1-1 0 0 0,0 0 0 0 0,-1 1 0 0 0,1-1 0 0 0,-1 1 0 0 0,0-1 0 0 0,-2-4 0 0 0,-9-30 31 0 0,2 31 375 0 0,7 5-241 0 0,-2 1 145 0 0,1 2-345 0 0,0-1 1 0 0,0 1 0 0 0,0 0 0 0 0,0 1 0 0 0,1-1-1 0 0,-1 0 1 0 0,1 1 0 0 0,-1 0 0 0 0,1 0-1 0 0,0 0 1 0 0,0 0 0 0 0,0 1 0 0 0,-3 5 0 0 0,-8 8 11 0 0,-32 30 97 0 0,2 1 0 0 0,2 3 0 0 0,3 1 0 0 0,2 2 0 0 0,2 1 0 0 0,2 2 1 0 0,3 2-1 0 0,3 0 0 0 0,-25 80 0 0 0,43-113-145 0 0,2 0 0 0 0,0 1-1 0 0,2-1 1 0 0,1 1 0 0 0,1 0 0 0 0,1 0 0 0 0,1 1-1 0 0,2-1 1 0 0,1 0 0 0 0,1 0 0 0 0,1 0 0 0 0,1 0-1 0 0,2-1 1 0 0,0 0 0 0 0,2 0 0 0 0,1-1 0 0 0,1 0-1 0 0,1 0 1 0 0,22 32 0 0 0,-7-17-16 0 0,3-1 1 0 0,1-2-1 0 0,2-1 0 0 0,1-1 0 0 0,70 54 1 0 0,-89-78 2 0 0,0 0 0 0 0,1-1 0 0 0,0-1 0 0 0,0 0 0 0 0,1-1 0 0 0,1-1 0 0 0,-1 0 0 0 0,1-1 0 0 0,0-1 0 0 0,0-1 0 0 0,1-1-1 0 0,0 0 1 0 0,-1-2 0 0 0,1 0 0 0 0,0-1 0 0 0,-1 0 0 0 0,1-2 0 0 0,20-4 0 0 0,-26 2-390 0 0,0-1 0 0 0,-1 0-1 0 0,1-1 1 0 0,-1 0 0 0 0,0-1 0 0 0,0 0-1 0 0,-1-1 1 0 0,0 0 0 0 0,-1-1-1 0 0,1 0 1 0 0,-2-1 0 0 0,1 0 0 0 0,14-21-1 0 0,-10 10-26 0 0,-1 0 0 0 0,0 0-1 0 0,-2-1 1 0 0,0-1-1 0 0,-2 0 1 0 0,9-30 0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7:31:24.234"/>
    </inkml:context>
    <inkml:brush xml:id="br0">
      <inkml:brushProperty name="width" value="0.42333" units="cm"/>
      <inkml:brushProperty name="height" value="0.42333" units="cm"/>
      <inkml:brushProperty name="color" value="#E71224"/>
    </inkml:brush>
  </inkml:definitions>
  <inkml:trace contextRef="#ctx0" brushRef="#br0">0 1026 8456 0 0,'13'56'140'0'0,"-10"-46"-49"0"0,0 0-1 0 0,1 0 0 0 0,0 0 0 0 0,0-1 0 0 0,7 12 0 0 0,-7-16-53 0 0,0-1-1 0 0,-1 1 1 0 0,2-1-1 0 0,-1 1 0 0 0,0-1 1 0 0,1-1-1 0 0,0 1 0 0 0,0-1 1 0 0,0 1-1 0 0,0-1 1 0 0,0-1-1 0 0,1 1 0 0 0,-1-1 1 0 0,1 0-1 0 0,-1 0 0 0 0,1-1 1 0 0,0 1-1 0 0,0-1 1 0 0,11 0-1 0 0,1 1 40 0 0,-1-2-1 0 0,1 0 1 0 0,0-1-1 0 0,0-1 1 0 0,0-1-1 0 0,-1 0 1 0 0,0-1-1 0 0,1-1 1 0 0,-1-1-1 0 0,-1 0 1 0 0,1-1 0 0 0,-1-1-1 0 0,0 0 1 0 0,-1-1-1 0 0,0-1 1 0 0,-1-1-1 0 0,0 0 1 0 0,0 0-1 0 0,-1-2 1 0 0,-1 0 0 0 0,19-24-1 0 0,-7 4-77 0 0,-2-1 0 0 0,-1-1 0 0 0,-2-1 0 0 0,-1-1 0 0 0,-2 0 0 0 0,-2-2 0 0 0,-1 1 0 0 0,11-62 0 0 0,-9 32 187 0 0,-4-1-1 0 0,-2 0 1 0 0,-1-127 0 0 0,-9 177-71 0 0,-1 0-1 0 0,-1 0 1 0 0,0 1 0 0 0,-2-1 0 0 0,0 1 0 0 0,-14-33 0 0 0,16 46-128 0 0,1-1 1 0 0,-2 0-1 0 0,1 1 1 0 0,0-1-1 0 0,-1 1 1 0 0,0 0-1 0 0,0 0 1 0 0,-1 1-1 0 0,1-1 1 0 0,-1 1-1 0 0,0 0 1 0 0,0 0-1 0 0,-1 1 1 0 0,1-1-1 0 0,-1 1 1 0 0,1 0-1 0 0,-1 1 1 0 0,0-1-1 0 0,0 1 1 0 0,-1 1-1 0 0,1-1 1 0 0,0 1-1 0 0,-12-1 1 0 0,0 1-16 0 0,1 1 0 0 0,0 1 1 0 0,-1 1-1 0 0,1 0 0 0 0,0 2 0 0 0,0 0 1 0 0,1 0-1 0 0,-1 2 0 0 0,1 0 0 0 0,0 1 0 0 0,1 0 1 0 0,-26 17-1 0 0,21-9-39 0 0,1 0 0 0 0,0 1 0 0 0,2 1 0 0 0,0 1 0 0 0,0 0 0 0 0,2 1 0 0 0,1 1 1 0 0,-16 26-1 0 0,6 1 42 0 0,2 0 1 0 0,1 2 0 0 0,3 0 0 0 0,2 1 0 0 0,2 1 0 0 0,3 0-1 0 0,-9 93 1 0 0,16-103 35 0 0,3 0 0 0 0,1 0 0 0 0,2 0-1 0 0,14 76 1 0 0,-9-88 3 0 0,1 0 0 0 0,1-1 0 0 0,2 0 0 0 0,1 0 0 0 0,1-1 0 0 0,1-1 1 0 0,25 35-1 0 0,0-7 75 0 0,3-2 0 0 0,3-2 0 0 0,1-2 0 0 0,3-1 0 0 0,71 52 0 0 0,-81-71-35 0 0,2-2 0 0 0,0-1 1 0 0,2-2-1 0 0,0-2 0 0 0,2-2 1 0 0,0-2-1 0 0,1-2 0 0 0,55 10 1 0 0,-89-23-222 0 0,1 0 0 0 0,-1-1 0 0 0,0 0 0 0 0,0-1 0 0 0,0-1 0 0 0,0 0 0 0 0,1-1 1 0 0,-1 0-1 0 0,-1 0 0 0 0,1-1 0 0 0,0-1 0 0 0,-1 0 0 0 0,1-1 0 0 0,-1 0 0 0 0,0-1 1 0 0,-1 0-1 0 0,0 0 0 0 0,0-1 0 0 0,0-1 0 0 0,-1 0 0 0 0,0 0 0 0 0,10-12 0 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7:31:25.273"/>
    </inkml:context>
    <inkml:brush xml:id="br0">
      <inkml:brushProperty name="width" value="0.42333" units="cm"/>
      <inkml:brushProperty name="height" value="0.42333" units="cm"/>
      <inkml:brushProperty name="color" value="#E71224"/>
    </inkml:brush>
  </inkml:definitions>
  <inkml:trace contextRef="#ctx0" brushRef="#br0">0 1146 7736 0 0,'26'-28'2192'0'0,"-25"27"-2185"0"0,0 1 1 0 0,0-1-1 0 0,0 1 0 0 0,-1-1 1 0 0,1 1-1 0 0,0-1 1 0 0,0 1-1 0 0,0-1 0 0 0,0 1 1 0 0,0 0-1 0 0,0-1 1 0 0,0 1-1 0 0,0 0 0 0 0,0 0 1 0 0,0 0-1 0 0,0 0 1 0 0,0 0-1 0 0,0 0 0 0 0,0 0 1 0 0,0 0-1 0 0,0 0 1 0 0,0 0-1 0 0,0 1 0 0 0,0-1 1 0 0,0 0-1 0 0,0 1 1 0 0,0-1-1 0 0,-1 1 0 0 0,1-1 1 0 0,0 1-1 0 0,0-1 1 0 0,0 1-1 0 0,0 0 0 0 0,-1-1 1 0 0,1 1-1 0 0,0 0 1 0 0,-1-1-1 0 0,1 1 0 0 0,0 0 1 0 0,-1 0-1 0 0,1 0 1 0 0,-1 0-1 0 0,0 0 0 0 0,1 0 1 0 0,-1-1-1 0 0,0 1 1 0 0,1 0-1 0 0,-1 0 0 0 0,0 2 1 0 0,2-1 39 0 0,16 33 45 0 0,11 24-73 0 0,33 85 232 0 0,-7 3 0 0 0,40 169 0 0 0,48 320 567 0 0,-137-607-815 0 0,31 152-242 0 0,-8 0-1 0 0,9 298 1 0 0,-38-473 248 0 0,-1 39 207 0 0,2-1 0 0 0,2 0 0 0 0,17 87 0 0 0,-14-112 29 0 0,2-6-197 0 0,-2-19-5 0 0,-2-14 116 0 0,-4 20-142 0 0,14-77 329 0 0,31-101 0 0 0,1 3-361 0 0,104-417 215 0 0,-104 448-329 0 0,6 3 1 0 0,75-142 0 0 0,-101 234 1 0 0,166-309-130 0 0,-103 226-148 0 0,-89 131 393 0 0,1 0 0 0 0,-1-1 0 0 0,1 1 0 0 0,0 0 0 0 0,-1-1 0 0 0,1 1 0 0 0,0 0 0 0 0,0 0 0 0 0,0-1 0 0 0,0 1 0 0 0,0 0 0 0 0,0 0 0 0 0,0 0 0 0 0,0 0 0 0 0,0 0 0 0 0,1 1 0 0 0,-1-1 0 0 0,0 0 0 0 0,1 0 0 0 0,-1 1 0 0 0,0-1 0 0 0,1 1 0 0 0,-1-1 0 0 0,1 1 0 0 0,-1 0 0 0 0,1 0 0 0 0,-1-1 0 0 0,1 1 0 0 0,-1 0 0 0 0,1 0 0 0 0,-1 1 0 0 0,1-1 0 0 0,-1 0 0 0 0,1 0 0 0 0,-1 1 0 0 0,0-1 0 0 0,1 1 0 0 0,-1-1 0 0 0,2 1 0 0 0,2 5 0 0 0,1-1 0 0 0,-1 1 0 0 0,-1-1 0 0 0,1 2 1 0 0,-1-1-1 0 0,0 0 0 0 0,-1 1 0 0 0,1-1 0 0 0,-1 1 1 0 0,-1 0-1 0 0,1 0 0 0 0,1 8 0 0 0,7 17 22 0 0,11 22 104 0 0,-3 0 0 0 0,-1 2 1 0 0,-3 0-1 0 0,12 91 1 0 0,-14-70 59 0 0,35 113 0 0 0,-42-172-170 0 0,62 160 344 0 0,-58-157-305 0 0,0 0 1 0 0,2-1-1 0 0,0 0 0 0 0,2-1 1 0 0,0 0-1 0 0,17 17 1 0 0,-25-30-46 0 0,0 0-1 0 0,1-1 1 0 0,-1 0 0 0 0,1 0 0 0 0,1 0 0 0 0,-1-1 0 0 0,1 1 0 0 0,-1-2 0 0 0,1 1 0 0 0,0-1 0 0 0,1-1 0 0 0,-1 1 0 0 0,0-2 0 0 0,1 1 0 0 0,12 0 0 0 0,-8-2-5 0 0,0-1 1 0 0,0 0 0 0 0,0-1 0 0 0,0 0 0 0 0,0-1 0 0 0,0-1 0 0 0,-1 0 0 0 0,0 0 0 0 0,16-9 0 0 0,7-7 9 0 0,0-2 1 0 0,-1-1 0 0 0,-2-2-1 0 0,0-1 1 0 0,42-46 0 0 0,-37 31 37 0 0,-2-2 1 0 0,-2-2-1 0 0,-2 0 1 0 0,-2-2 0 0 0,-1-2-1 0 0,31-79 1 0 0,92-325 187 0 0,-133 391-165 0 0,26-97-109 0 0,-6-2 1 0 0,-7-2-1 0 0,-7 0 1 0 0,-8-2 0 0 0,-6 0-1 0 0,-15-201 1 0 0,4 352 34 0 0,-1-3-13 0 0,0 0 0 0 0,-1 0 0 0 0,-1 0 1 0 0,0 1-1 0 0,-8-20 0 0 0,2 14-241 0 0,4 20-458 0 0,10 44-4070 0 0,1-29 3832 0 0,0 0 1 0 0,1 0-1 0 0,1 0 1 0 0,13 18 0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7:31:26.482"/>
    </inkml:context>
    <inkml:brush xml:id="br0">
      <inkml:brushProperty name="width" value="0.42333" units="cm"/>
      <inkml:brushProperty name="height" value="0.42333" units="cm"/>
      <inkml:brushProperty name="color" value="#E71224"/>
    </inkml:brush>
  </inkml:definitions>
  <inkml:trace contextRef="#ctx0" brushRef="#br0">1249 1885 5840 0 0,'-2'-28'246'0'0,"-1"1"1"0"0,-2-1 0 0 0,-11-39-1 0 0,-5-29 425 0 0,15 50 173 0 0,1 6 108 0 0,-19-74 0 0 0,22 104-902 0 0,-1 1-1 0 0,-1-1 1 0 0,0 1-1 0 0,0 0 0 0 0,-1 0 1 0 0,0 0-1 0 0,0 0 1 0 0,-1 1-1 0 0,0 0 0 0 0,-1 0 1 0 0,0 1-1 0 0,-15-13 1 0 0,15 16-32 0 0,1 1 0 0 0,-1 0 0 0 0,-1 0 1 0 0,1 1-1 0 0,0 0 0 0 0,-1 0 0 0 0,1 0 1 0 0,-1 1-1 0 0,1 0 0 0 0,-1 1 0 0 0,0 0 1 0 0,1 0-1 0 0,-1 0 0 0 0,1 1 0 0 0,-1 0 0 0 0,0 1 1 0 0,1 0-1 0 0,0 0 0 0 0,-1 0 0 0 0,1 1 1 0 0,0 0-1 0 0,-9 6 0 0 0,-15 7-21 0 0,1 1 0 0 0,1 2 1 0 0,-41 33-1 0 0,22-11 3 0 0,2 2 0 0 0,2 2 1 0 0,1 2-1 0 0,3 2 0 0 0,-36 57 1 0 0,23-21-5 0 0,3 2 1 0 0,-54 134 0 0 0,95-199 61 0 0,1 1 1 0 0,1-1 0 0 0,0 1-1 0 0,2 0 1 0 0,1 1 0 0 0,1 0-1 0 0,1-1 1 0 0,2 42 0 0 0,0-57-49 0 0,1 0 1 0 0,0 0-1 0 0,1 0 1 0 0,-1 0-1 0 0,2 0 1 0 0,-1 0-1 0 0,1 0 1 0 0,0-1-1 0 0,0 0 1 0 0,1 1-1 0 0,0-1 1 0 0,1 0-1 0 0,-1-1 0 0 0,1 1 1 0 0,1-1-1 0 0,-1 0 1 0 0,1 0-1 0 0,0-1 1 0 0,0 1-1 0 0,1-1 1 0 0,0-1-1 0 0,-1 1 1 0 0,2-1-1 0 0,-1-1 1 0 0,0 1-1 0 0,1-1 1 0 0,0 0-1 0 0,11 2 1 0 0,-11-3-16 0 0,1 0 1 0 0,-1-1-1 0 0,1 0 0 0 0,-1-1 1 0 0,1 0-1 0 0,-1 0 1 0 0,1-1-1 0 0,-1 0 1 0 0,1 0-1 0 0,-1-1 1 0 0,0 0-1 0 0,0-1 1 0 0,12-5-1 0 0,-7 2-5 0 0,0-1 0 0 0,0-1-1 0 0,-1 0 1 0 0,0-1 0 0 0,-1 0-1 0 0,0-1 1 0 0,13-14 0 0 0,-1-4-7 0 0,0-1 0 0 0,-2-2 0 0 0,-2 1 0 0 0,-1-2 0 0 0,23-55 0 0 0,-5-5 85 0 0,-5-2 1 0 0,32-158 0 0 0,-2-205 285 0 0,-57 368 655 0 0,-1 135-1033 0 0,3 0-1 0 0,2 0 1 0 0,1 0-1 0 0,3-1 1 0 0,1-1 0 0 0,34 74-1 0 0,-34-94-39 0 0,1-1 0 0 0,1 0 0 0 0,1-1 1 0 0,1 0-1 0 0,1-2 0 0 0,1 0 0 0 0,0-1 0 0 0,2-1 0 0 0,0-1 0 0 0,1 0 0 0 0,0-2 0 0 0,2-1 0 0 0,-1 0 0 0 0,2-2 0 0 0,0-1 0 0 0,0-1 0 0 0,1-1 1 0 0,29 6-1 0 0,-46-13 75 0 0,0 0 0 0 0,-1-1 0 0 0,1 0 0 0 0,0-1 0 0 0,0 0 0 0 0,-1 0 0 0 0,1-1 0 0 0,0 0 0 0 0,-1-1 1 0 0,1 0-1 0 0,-1 0 0 0 0,1-1 0 0 0,-1 0 0 0 0,0 0 0 0 0,0-1 0 0 0,13-8 0 0 0,-12 5 27 0 0,0-1 0 0 0,0 0 0 0 0,-1 0 0 0 0,0-1 0 0 0,0-1 0 0 0,-1 1 0 0 0,0-1 0 0 0,-1 0-1 0 0,0-1 1 0 0,9-20 0 0 0,-1-12 67 0 0,-1 0-1 0 0,-2-1 1 0 0,-2 0 0 0 0,-2-1-1 0 0,1-60 1 0 0,-3-8-90 0 0,-3 49 186 0 0,2 0-1 0 0,18-92 0 0 0,-12 129-28 0 0,10 12-137 0 0,-18 15-41 0 0,0 0 0 0 0,-1 1 0 0 0,1-1 1 0 0,0 1-1 0 0,-1-1 0 0 0,1 1 0 0 0,0 0 1 0 0,-1 0-1 0 0,1-1 0 0 0,-1 1 0 0 0,0 0 1 0 0,1 0-1 0 0,-1 0 0 0 0,0 1 0 0 0,1-1 1 0 0,-1 0-1 0 0,0 0 0 0 0,0 1 0 0 0,0-1 1 0 0,0 1-1 0 0,0-1 0 0 0,0 1 0 0 0,-1-1 1 0 0,1 1-1 0 0,0 0 0 0 0,-1-1 0 0 0,1 4 1 0 0,1-1-20 0 0,37 83 30 0 0,-27-56 25 0 0,1 1 0 0 0,2-2-1 0 0,1 0 1 0 0,2 0-1 0 0,1-2 1 0 0,1 0-1 0 0,39 42 1 0 0,-57-68-37 0 0,1 1 0 0 0,-1-1 0 0 0,1 0 0 0 0,-1 0 0 0 0,1-1 0 0 0,-1 1 0 0 0,1 0 0 0 0,0-1 0 0 0,0 1 0 0 0,0-1 0 0 0,0 0 0 0 0,0 0 0 0 0,0 0 0 0 0,0-1 0 0 0,0 1 0 0 0,1-1 0 0 0,-1 0 0 0 0,0 1 0 0 0,0-1 0 0 0,0-1 0 0 0,0 1 1 0 0,5-1-1 0 0,-3-1-21 0 0,0 0 1 0 0,0 0 0 0 0,0-1 0 0 0,0 0 0 0 0,-1 0 0 0 0,1 0 0 0 0,-1 0 0 0 0,0-1 0 0 0,0 1 0 0 0,0-1 0 0 0,-1 0 0 0 0,5-5 0 0 0,5-11-59 0 0,0 1 1 0 0,-1-2 0 0 0,-1 0-1 0 0,-1 0 1 0 0,7-23 0 0 0,10-41 167 0 0,-4-1 0 0 0,-3-1 1 0 0,-5-1-1 0 0,6-99 1 0 0,-12-359 329 0 0,-20 435-63 0 0,-1 12-109 0 0,12 99-239 0 0,0 0 0 0 0,0 0 0 0 0,0-1 0 0 0,0 1 1 0 0,0 0-1 0 0,0 0 0 0 0,0-1 0 0 0,0 1 0 0 0,0 0 0 0 0,0 0 1 0 0,0-1-1 0 0,0 1 0 0 0,0 0 0 0 0,0 0 0 0 0,0-1 0 0 0,0 1 0 0 0,0 0 1 0 0,-1 0-1 0 0,1 0 0 0 0,0-1 0 0 0,0 1 0 0 0,0 0 0 0 0,0 0 0 0 0,0-1 1 0 0,-1 1-1 0 0,1 0 0 0 0,0 0 0 0 0,0 0 0 0 0,0 0 0 0 0,-1 0 1 0 0,1-1-1 0 0,0 1 0 0 0,0 0 0 0 0,-1 0 0 0 0,1 0 0 0 0,0 0 0 0 0,0 0 1 0 0,0 0-1 0 0,-1 0 0 0 0,1 0 0 0 0,0 0 0 0 0,0 0 0 0 0,-1 0 0 0 0,1 0 1 0 0,0 0-1 0 0,0 0 0 0 0,-1 0 0 0 0,1 0 0 0 0,0 0 0 0 0,0 0 1 0 0,-1 0-1 0 0,1 0 0 0 0,0 0 0 0 0,0 0 0 0 0,-1 0 0 0 0,1 1 0 0 0,0-1 1 0 0,0 0-1 0 0,0 0 0 0 0,-1 0 0 0 0,1 0 0 0 0,0 0 0 0 0,0 1 0 0 0,0-1 1 0 0,0 0-1 0 0,-1 0 0 0 0,1 0 0 0 0,0 1 0 0 0,0-1 0 0 0,-13 16 84 0 0,12-14-78 0 0,-5 19 8 0 0,1 1 0 0 0,1-1 0 0 0,0 1 1 0 0,2 0-1 0 0,0 0 0 0 0,2 0 0 0 0,0 0 0 0 0,5 32 1 0 0,-2-21-6 0 0,57 457-81 0 0,38 1 82 0 0,-30-158-5 0 0,368 1387-572 0 0,-376-1513 672 0 0,-8 3 1 0 0,45 414 0 0 0,-92-554-123 0 0,-4 0 0 0 0,-2 0 0 0 0,-4 0 1 0 0,-3 0-1 0 0,-2-1 0 0 0,-4-1 0 0 0,-40 120 1 0 0,37-143-2 0 0,-1 0 0 0 0,-3-2 0 0 0,-2 0 0 0 0,-1-2 1 0 0,-2-1-1 0 0,-2 0 0 0 0,-2-3 0 0 0,-1 0 1 0 0,-2-2-1 0 0,-1-1 0 0 0,-2-2 0 0 0,-46 32 1 0 0,-11-2-29 0 0,-2-4 0 0 0,-3-4 0 0 0,-3-4 0 0 0,-1-5 0 0 0,-2-5 0 0 0,-2-4 0 0 0,-144 30 0 0 0,151-46 140 0 0,-1-4 1 0 0,0-5 0 0 0,-1-4 0 0 0,1-4 0 0 0,-124-13-1 0 0,172 4-68 0 0,1-2 0 0 0,0-2 0 0 0,0-3-1 0 0,1-2 1 0 0,1-2 0 0 0,1-2 0 0 0,0-2-1 0 0,1-3 1 0 0,2-1 0 0 0,1-2 0 0 0,-79-64 0 0 0,90 61-18 0 0,2-1 1 0 0,1-2-1 0 0,1-1 1 0 0,2-1 0 0 0,2-1-1 0 0,1-2 1 0 0,2 0-1 0 0,1-2 1 0 0,3 0 0 0 0,-24-73-1 0 0,21 40 69 0 0,4-1 1 0 0,4-1-1 0 0,2 0 0 0 0,4 0 0 0 0,3-114 0 0 0,7 93-58 0 0,5 1 0 0 0,3 0 0 0 0,5 1 0 0 0,4 0 0 0 0,3 2 0 0 0,5 0 0 0 0,53-118 0 0 0,-50 145-6 0 0,2 1 0 0 0,3 2 1 0 0,3 2-1 0 0,3 1 0 0 0,2 2 1 0 0,2 2-1 0 0,3 2 1 0 0,2 3-1 0 0,2 1 0 0 0,88-61 1 0 0,-42 47 9 0 0,128-60 0 0 0,117-35 27 0 0,-300 138-50 0 0,182-71-1433 0 0,427-113 1 0 0,-427 147-462 0 0,569-170-3748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7:36:19.87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3091 169 5128 0 0,'4'0'78'0'0,"-2"0"202"0"0,24-8 235 0 0,-6 3-335 0 0,1 1 0 0 0,-1 1 1 0 0,30-1-1 0 0,-16 2 66 0 0,393-29 468 0 0,-290 22-531 0 0,797-28 1136 0 0,-655 23-374 0 0,-73 1-300 0 0,-157 13-113 0 0,-48 0-529 0 0,-1 0 0 0 0,0 0 0 0 0,0 0 0 0 0,1 0-1 0 0,-1 0 1 0 0,0 0 0 0 0,0 0 0 0 0,0 0 0 0 0,1 0 0 0 0,-1 0-1 0 0,0 0 1 0 0,0-1 0 0 0,1 1 0 0 0,-1 0 0 0 0,0 0-1 0 0,0 0 1 0 0,0 0 0 0 0,1 0 0 0 0,-1 0 0 0 0,0 0 0 0 0,0-1-1 0 0,0 1 1 0 0,0 0 0 0 0,0 0 0 0 0,1 0 0 0 0,-1 0-1 0 0,0-1 1 0 0,0 1 0 0 0,0 0 0 0 0,0 0 0 0 0,0 0 0 0 0,0-1-1 0 0,0 1 1 0 0,0 0 0 0 0,1 0 0 0 0,-1-1 0 0 0,0 1-1 0 0,0 0 1 0 0,0 0 0 0 0,0 0 0 0 0,0-1 0 0 0,0 1 0 0 0,0 0-1 0 0,0 0 1 0 0,-1-1 0 0 0,1 1 0 0 0,0 0 0 0 0,0 0-1 0 0,0 0 1 0 0,0-1 0 0 0,0 1 0 0 0,0 0 0 0 0,0 0 0 0 0,0 0-1 0 0,-1-1 1 0 0,1 1 0 0 0,0 0 0 0 0,0 0 0 0 0,0 0-1 0 0,0 0 1 0 0,0 0 0 0 0,-1-1 0 0 0,1 1 0 0 0,0 0 0 0 0,0 0-1 0 0,0 0 1 0 0,-1 0 0 0 0,1 0 0 0 0,0 0 0 0 0,-9-4-39 0 0,1 1 1 0 0,0 0 0 0 0,-1 0 0 0 0,0 1 0 0 0,1 0 0 0 0,-1 0-1 0 0,0 1 1 0 0,-13 0 0 0 0,21 1 32 0 0,-257-7-299 0 0,134 6 301 0 0,-542 6 54 0 0,273 1-149 0 0,-585 40-351 0 0,942-44 366 0 0,-1023 109-1172 0 0,617-34-417 0 0,373-64 7 0 0,187-16 811 0 0,372-39 196 0 0,-317 30 742 0 0,660-42 1253 0 0,2 30-332 0 0,-669 25-743 0 0,208-4 760 0 0,-338 1-998 0 0,0-2 0 0 0,47-10 0 0 0,-82 14-21 0 0,0-1 0 0 0,0 1 0 0 0,0 0 0 0 0,0 0-1 0 0,0 0 1 0 0,-1 0 0 0 0,1-1 0 0 0,0 1 0 0 0,0 0-1 0 0,0-1 1 0 0,-1 1 0 0 0,1-1 0 0 0,0 1 0 0 0,0-1-1 0 0,-1 1 1 0 0,1-1 0 0 0,0 1 0 0 0,-1-1 0 0 0,1 0-1 0 0,-1 1 1 0 0,2-2 0 0 0,-2 1 3 0 0,-1 1 0 0 0,1-1 1 0 0,0 0-1 0 0,0 1 0 0 0,-1-1 0 0 0,1 1 0 0 0,0-1 0 0 0,-1 1 1 0 0,1-1-1 0 0,-1 1 0 0 0,1 0 0 0 0,0-1 0 0 0,-1 1 0 0 0,1-1 1 0 0,-1 1-1 0 0,1 0 0 0 0,-1-1 0 0 0,1 1 0 0 0,-1 0 1 0 0,0-1-1 0 0,1 1 0 0 0,-1 0 0 0 0,-41-14 252 0 0,1 8-274 0 0,-1 1 1 0 0,0 2-1 0 0,-57 4 0 0 0,51 0-11 0 0,-1190 50-109 0 0,2 66 637 0 0,-314 115 458 0 0,1707-248-1235 0 0,1039-198-4741 0 0,-984 154 2719 0 0,-193 54 647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7:36:20.70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1381 0 5840 0 0,'-7'3'601'0'0,"2"2"-429"0"0,-11 6-39 0 0,9-11 47 0 0,6 0-127 0 0,0 0 0 0 0,-1 0 0 0 0,1-1 0 0 0,0 1 1 0 0,-1 0-1 0 0,1 1 0 0 0,0-1 0 0 0,0 0 0 0 0,-1 0 1 0 0,1 0-1 0 0,0 1 0 0 0,-1-1 0 0 0,1 1 0 0 0,0-1 0 0 0,0 1 1 0 0,0-1-1 0 0,-1 1 0 0 0,1 0 0 0 0,0 0 0 0 0,-1 1 0 0 0,-15 10 9 0 0,5 1 15 0 0,1-1-1 0 0,0 1 1 0 0,1 1 0 0 0,-12 19 0 0 0,-32 67 497 0 0,33-58-484 0 0,-37 67-89 0 0,-145 256 6 0 0,-69 96 1095 0 0,28-43-43 0 0,193-333-707 0 0,-52 78-246 0 0,91-146-88 0 0,-2-1-1 0 0,1 0 1 0 0,-2-2 0 0 0,0 1 0 0 0,-1-2-1 0 0,-1 0 1 0 0,-19 12 0 0 0,32-23-61 0 0,-1 0-1 0 0,1 0 1 0 0,-1 0 0 0 0,0 0 0 0 0,1-1-1 0 0,-1 1 1 0 0,0-1 0 0 0,0 0 0 0 0,-10 0-1 0 0,14-1-73 0 0,-1 0-1 0 0,1 0 0 0 0,-1 0 0 0 0,1-1 0 0 0,0 1 1 0 0,-1 0-1 0 0,1-1 0 0 0,0 1 0 0 0,-1 0 0 0 0,1-1 1 0 0,0 0-1 0 0,-1 1 0 0 0,1-1 0 0 0,0 0 0 0 0,0 1 1 0 0,0-1-1 0 0,0 0 0 0 0,0 0 0 0 0,0 0 1 0 0,0 0-1 0 0,0 0 0 0 0,0 0 0 0 0,0 0 0 0 0,0-1 1 0 0,1 1-1 0 0,-1 0 0 0 0,0 0 0 0 0,1-1 0 0 0,-1 1 1 0 0,1 0-1 0 0,0-1 0 0 0,-1 1 0 0 0,1 0 0 0 0,0-1 1 0 0,0 1-1 0 0,0-1 0 0 0,0 1 0 0 0,0-2 0 0 0,1-8-575 0 0,1-1 0 0 0,0 1 0 0 0,1 0-1 0 0,5-15 1 0 0,-3 8-283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1:19:27.16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34 5392 0 0,'77'-10'182'0'0,"102"-10"573"0"0,-100 17-454 0 0,0 3-1 0 0,0 3 0 0 0,-1 4 1 0 0,0 4-1 0 0,0 2 0 0 0,100 33 1 0 0,-159-40-243 0 0,0 1 1 0 0,-1 1 0 0 0,0 0-1 0 0,0 2 1 0 0,-1 0 0 0 0,0 1-1 0 0,-1 0 1 0 0,18 17 0 0 0,-24-19-19 0 0,0 2 1 0 0,-1-1 0 0 0,-1 1-1 0 0,1 1 1 0 0,-2 0-1 0 0,1 0 1 0 0,-2 0 0 0 0,0 1-1 0 0,0 0 1 0 0,-1 0-1 0 0,-1 0 1 0 0,4 20 0 0 0,-5-21 11 0 0,-1 0 1 0 0,0 0-1 0 0,-1 0 1 0 0,0 0-1 0 0,-1 0 1 0 0,0 0-1 0 0,-1 1 1 0 0,-1-1-1 0 0,0 0 1 0 0,0 0-1 0 0,-1-1 1 0 0,-1 1-1 0 0,0 0 1 0 0,0-1 0 0 0,-1 0-1 0 0,-1 0 1 0 0,0 0-1 0 0,0-1 1 0 0,-1 0-1 0 0,0 0 1 0 0,-1-1-1 0 0,-12 12 1 0 0,-9 4-166 0 0,-1-1 1 0 0,-2-2 0 0 0,0-1-1 0 0,-1-1 1 0 0,-1-2 0 0 0,0-1 0 0 0,-2-2-1 0 0,-67 19 1 0 0,-22-3-706 0 0,-162 19 0 0 0,243-43 691 0 0,-171 20-3652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7:36:21.22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811 611 352 0 0,'4'0'-144'0'0,"-2"-2"149"0"0,0 1 1 0 0,-1-1-1 0 0,1 0 0 0 0,0 0 1 0 0,-1 0-1 0 0,1 0 0 0 0,-1 0 1 0 0,1 0-1 0 0,-1 0 0 0 0,0 0 1 0 0,0 0-1 0 0,0-1 0 0 0,0 1 1 0 0,1-4-1 0 0,3-6 291 0 0,15-27-166 0 0,1 2-1 0 0,3 1 1 0 0,35-43-1 0 0,94-94 317 0 0,-106 122-410 0 0,-43 47-35 0 0,53-54 96 0 0,-52 54-88 0 0,1-1 1 0 0,0 1-1 0 0,0 0 1 0 0,0 0 0 0 0,0 0-1 0 0,1 1 1 0 0,-1 0-1 0 0,13-3 1 0 0,-19 5-3 0 0,0 1 1 0 0,1 0-1 0 0,-1 0 1 0 0,0 0-1 0 0,1-1 1 0 0,-1 1-1 0 0,0 0 0 0 0,1 0 1 0 0,-1 0-1 0 0,0 0 1 0 0,1 0-1 0 0,-1 0 1 0 0,0 0-1 0 0,1 0 1 0 0,-1-1-1 0 0,0 1 0 0 0,1 0 1 0 0,-1 1-1 0 0,0-1 1 0 0,1 0-1 0 0,-1 0 1 0 0,1 0-1 0 0,-1 0 1 0 0,0 0-1 0 0,1 0 0 0 0,-1 0 1 0 0,0 0-1 0 0,1 1 1 0 0,-1-1-1 0 0,0 0 1 0 0,0 0-1 0 0,1 0 1 0 0,-1 1-1 0 0,0-1 0 0 0,0 0 1 0 0,1 1-1 0 0,-1-1 1 0 0,0 0-1 0 0,0 0 1 0 0,0 1-1 0 0,1-1 0 0 0,-1 0 1 0 0,0 1-1 0 0,0-1 1 0 0,0 0-1 0 0,0 1 1 0 0,0-1-1 0 0,0 0 1 0 0,0 1-1 0 0,0-1 0 0 0,1 0 1 0 0,-1 1-1 0 0,0-1 1 0 0,-1 1-1 0 0,1-1 1 0 0,0 0-1 0 0,0 1 1 0 0,0-1-1 0 0,-6 14 426 0 0,-2 0-271 0 0,-1 1 1 0 0,-1-2-1 0 0,-1 1 1 0 0,0-1-1 0 0,-12 11 0 0 0,-69 56-854 0 0,79-69 561 0 0,-135 98-617 0 0,-22 19 464 0 0,48-31-231 0 0,-187 112 1 0 0,252-173 353 0 0,23-14 94 0 0,-182 109-99 0 0,214-131 163 0 0,-2 3-12 0 0,0-1 0 0 0,0 0 1 0 0,0 0-1 0 0,-1 0 0 0 0,1-1 0 0 0,-1 1 1 0 0,1-1-1 0 0,-8 1 0 0 0,1-6 15 0 0,10 3 83 0 0,0 0 1 0 0,0 0-1 0 0,0 0 0 0 0,1 0 1 0 0,-1-1-1 0 0,0 1 0 0 0,1 0 1 0 0,-1-1-1 0 0,1 1 0 0 0,-1 0 1 0 0,1-1-1 0 0,0 1 0 0 0,-1 0 1 0 0,1-1-1 0 0,0 1 0 0 0,0-1 1 0 0,0 1-1 0 0,0-1 0 0 0,1 1 1 0 0,-1 0-1 0 0,1-3 0 0 0,10-34 2061 0 0,-7 29-1973 0 0,120-309 1333 0 0,29-86-596 0 0,-135 349-789 0 0,24-85-93 0 0,-43 140-47 0 0,1-1-1 0 0,0 1 1 0 0,0 0-1 0 0,-1-1 0 0 0,1 1 1 0 0,0-1-1 0 0,-1 1 1 0 0,1 0-1 0 0,0-1 1 0 0,-1 1-1 0 0,1 0 1 0 0,-1-1-1 0 0,1 1 1 0 0,-1 0-1 0 0,1 0 1 0 0,0 0-1 0 0,-1-1 0 0 0,1 1 1 0 0,-1 0-1 0 0,1 0 1 0 0,-1 0-1 0 0,1 0 1 0 0,-1 0-1 0 0,1 0 1 0 0,-1 0-1 0 0,1 0 1 0 0,-1 0-1 0 0,0 0 1 0 0,-2 1-106 0 0,0 0 73 0 0,1 1-1 0 0,-1-1 0 0 0,0 1 1 0 0,1 0-1 0 0,-1 0 0 0 0,1 0 1 0 0,0 0-1 0 0,0 0 0 0 0,0 0 1 0 0,0 0-1 0 0,-3 5 0 0 0,0 0 13 0 0,-17 20-623 0 0,2 2 0 0 0,-23 42 1 0 0,-9 13-979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7:36:22.21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3 302 8192 0 0,'-2'1'2384'0'0,"4"0"-2351"0"0,3 24 206 0 0,19 154-370 0 0,-7-42 30 0 0,13 309-139 0 0,-22-214 152 0 0,-6-207 110 0 0,5 160 56 0 0,-8-140 35 0 0,-1 1 0 0 0,-9 46 1 0 0,10-89 55 0 0,0-7-76 0 0,0-18-60 0 0,1-30-71 0 0,13-87 95 0 0,5 1 1 0 0,7 0-1 0 0,5 2 0 0 0,6 2 1 0 0,6 1-1 0 0,61-129 0 0 0,-71 192-392 0 0,4 1 0 0 0,2 2 0 0 0,4 2 0 0 0,93-114-1 0 0,-118 161-1167 0 0,36-32 0 0 0,-47 45 1165 0 0,1 0 0 0 0,-1 0 0 0 0,1 1 0 0 0,-1 0 0 0 0,1 1 0 0 0,0-1 0 0 0,1 1 0 0 0,-1 0 0 0 0,0 1 1 0 0,11-2-1 0 0,-16 3 262 0 0,0 1-1 0 0,0 0 1 0 0,0 0 0 0 0,0 0 0 0 0,0 0 0 0 0,1 0 0 0 0,-1 1 0 0 0,0-1 0 0 0,0 1 0 0 0,0-1 0 0 0,0 1 0 0 0,0 0 0 0 0,0-1 0 0 0,0 1 0 0 0,0 0-1 0 0,0 1 1 0 0,-1-1 0 0 0,4 3 0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7:36:22.63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70 6840 0 0,'3'-6'50'0'0,"1"1"0"0"0,-1 0 0 0 0,1 0-1 0 0,1 0 1 0 0,-1 0 0 0 0,1 1 0 0 0,-1 0 0 0 0,1 0 0 0 0,0 0 0 0 0,1 1 0 0 0,-1-1 0 0 0,1 1 0 0 0,7-3-1 0 0,-8 5 0 0 0,0-1-1 0 0,1 1 0 0 0,-1 0 0 0 0,0 0 0 0 0,1 1 0 0 0,-1-1 1 0 0,1 1-1 0 0,-1 0 0 0 0,1 1 0 0 0,-1 0 0 0 0,1 0 0 0 0,-1 0 1 0 0,1 0-1 0 0,-1 1 0 0 0,8 3 0 0 0,4 3 11 0 0,1 1 0 0 0,-2 0 0 0 0,1 1 0 0 0,-2 1 0 0 0,1 1 0 0 0,-1 0 0 0 0,16 18 0 0 0,6 11 251 0 0,37 54 0 0 0,-24-28-207 0 0,-38-52-184 0 0,1-1 1 0 0,0 0-1 0 0,21 17 1 0 0,-29-27 39 0 0,-1 0 0 0 0,1-1 0 0 0,-1 0 0 0 0,1 0 0 0 0,0 0 1 0 0,0-1-1 0 0,0 0 0 0 0,1 0 0 0 0,-1 0 0 0 0,1 0 0 0 0,-1-1 0 0 0,1 0 0 0 0,-1 0 0 0 0,1 0 0 0 0,-1-1 0 0 0,7 0 0 0 0,-9-1-223 0 0,-1 0 0 0 0,1 0-1 0 0,0 0 1 0 0,-1-1 0 0 0,1 1 0 0 0,0-1-1 0 0,-1 1 1 0 0,0-1 0 0 0,1 0-1 0 0,-1 0 1 0 0,0 0 0 0 0,0 0-1 0 0,0 0 1 0 0,0-1 0 0 0,0 1-1 0 0,-1 0 1 0 0,1-1 0 0 0,-1 0-1 0 0,0 1 1 0 0,1-1 0 0 0,0-4-1 0 0,3-7-36 0 0,0 0-1 0 0,4-27 1 0 0,-5 13-158 0 0,-3 22-497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7:36:23.39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0 210 6744 0 0,'14'103'1361'0'0,"25"148"-497"0"0,8-19 183 0 0,-45-219-937 0 0,0-4 3 0 0,0-1 0 0 0,1 0 1 0 0,0 0-1 0 0,0 0 0 0 0,1 0 0 0 0,6 10 0 0 0,-6-44-471 0 0,-7-137 230 0 0,1-92-245 0 0,5 197 748 0 0,2 1 1 0 0,17-78 0 0 0,-16 114-335 0 0,1 0 0 0 0,1 1 0 0 0,0-1 0 0 0,2 1 0 0 0,22-34 0 0 0,-31 50-59 0 0,0 3 15 0 0,-1 0-1 0 0,0 0 1 0 0,1 0-1 0 0,-1 0 1 0 0,1 1-1 0 0,-1-1 0 0 0,1 0 1 0 0,-1 0-1 0 0,1 0 1 0 0,0 1-1 0 0,-1-1 0 0 0,1 0 1 0 0,0 1-1 0 0,0-1 1 0 0,0 0-1 0 0,-1 1 1 0 0,1-1-1 0 0,0 1 0 0 0,0-1 1 0 0,0 1-1 0 0,1-1 1 0 0,-1 1 2 0 0,0-1 1 0 0,0 1 0 0 0,0-1 0 0 0,0 1-1 0 0,1-1 1 0 0,-1 1 0 0 0,0-1 0 0 0,0 1-1 0 0,0 0 1 0 0,0 0 0 0 0,0 0 0 0 0,0-1-1 0 0,1 1 1 0 0,-1 0 0 0 0,0 1 0 0 0,0-1-1 0 0,0 0 1 0 0,0 0 0 0 0,0 0 0 0 0,0 1-1 0 0,1-1 1 0 0,-1 0 0 0 0,1 1 0 0 0,0 1 10 0 0,1 0 1 0 0,-1-1 0 0 0,0 1-1 0 0,0 0 1 0 0,0 0 0 0 0,0 0-1 0 0,0 0 1 0 0,-1 0 0 0 0,3 4 0 0 0,2 5 49 0 0,0 0 1 0 0,-2 0 0 0 0,8 20 0 0 0,2 24 19 0 0,14 97 1 0 0,-7 59 253 0 0,-7-52-376 0 0,-11-126-188 0 0,0 0 167 0 0,1-1 1 0 0,1 0-1 0 0,15 45 1 0 0,-18-70 1 0 0,0 0 1 0 0,1-1-1 0 0,-1 1 1 0 0,2-1 0 0 0,-1 1-1 0 0,1-1 1 0 0,0 0-1 0 0,0 0 1 0 0,1-1 0 0 0,-1 1-1 0 0,1-1 1 0 0,1 0-1 0 0,-1 0 1 0 0,1-1 0 0 0,0 1-1 0 0,0-1 1 0 0,0 0-1 0 0,0-1 1 0 0,1 0-1 0 0,-1 0 1 0 0,9 2 0 0 0,-8-3-51 0 0,1-1 1 0 0,0 0-1 0 0,-1-1 1 0 0,1 0-1 0 0,0 0 1 0 0,0-1-1 0 0,-1 0 1 0 0,1 0-1 0 0,0-1 1 0 0,-1 0-1 0 0,1 0 1 0 0,-1-1-1 0 0,0 0 1 0 0,0 0-1 0 0,0 0 1 0 0,0-1-1 0 0,9-7 1 0 0,0-1-209 0 0,0 0 1 0 0,-1-1-1 0 0,-1-1 1 0 0,0 0-1 0 0,21-28 1 0 0,0-9-365 0 0,-2-2-1 0 0,32-70 1 0 0,41-120-1379 0 0,-106 243 2062 0 0,90-256 1977 0 0,-89 250-1784 0 0,1 1-1 0 0,-1-1 1 0 0,0 0 0 0 0,0 0-1 0 0,-1 0 1 0 0,1 0-1 0 0,-1 0 1 0 0,-1 0 0 0 0,1 0-1 0 0,-5-14 1018 0 0,-4 14-358 0 0,-4 6-681 0 0,5 3-96 0 0,0 0 0 0 0,1 1-1 0 0,-1 0 1 0 0,1 1 0 0 0,0 0 0 0 0,0 0 0 0 0,1 0 0 0 0,0 1 0 0 0,0 0 0 0 0,0 0 0 0 0,0 1-1 0 0,-5 7 1 0 0,-5 11 257 0 0,0 0 0 0 0,-14 31 0 0 0,13-19-331 0 0,1 1-1 0 0,3 1 1 0 0,1 0-1 0 0,1 1 1 0 0,3 0-1 0 0,1 1 1 0 0,2-1-1 0 0,2 1 1 0 0,2 0 0 0 0,1 0-1 0 0,9 62 1 0 0,-5-77-48 0 0,2 0 0 0 0,10 28 0 0 0,-13-44 29 0 0,1-1 0 0 0,-1 0 1 0 0,2 0-1 0 0,0-1 0 0 0,0 1 1 0 0,0-1-1 0 0,1 0 0 0 0,13 14 1 0 0,-15-19 47 0 0,1 1 0 0 0,-1-1 0 0 0,0-1 0 0 0,1 1 0 0 0,0-1 0 0 0,0 1 0 0 0,0-1 0 0 0,0-1 0 0 0,0 1 0 0 0,0-1 0 0 0,0 0 0 0 0,0 0 0 0 0,0 0 0 0 0,1-1 0 0 0,-1 0 0 0 0,0 0 0 0 0,1 0 0 0 0,-1-1 0 0 0,0 1 0 0 0,0-1 1 0 0,1-1-1 0 0,-1 1 0 0 0,7-3 0 0 0,0-1 52 0 0,0-1 0 0 0,0 0 0 0 0,0 0 0 0 0,0-1 0 0 0,-1-1 0 0 0,0 1 0 0 0,-1-2 1 0 0,11-10-1 0 0,-4 0-78 0 0,0-1 0 0 0,-1-1 1 0 0,-1 0-1 0 0,-1-1 0 0 0,-1-1 0 0 0,-1 0 1 0 0,0-1-1 0 0,-2 0 0 0 0,-1-1 1 0 0,-2 0-1 0 0,0 0 0 0 0,4-29 1 0 0,-6 19 1 0 0,-1-1 0 0 0,-2-1 0 0 0,-2 1 1 0 0,-1 0-1 0 0,-2 0 0 0 0,-1 0 0 0 0,-2 0 0 0 0,-13-42 1 0 0,16 66-91 0 0,-1 0 0 0 0,-1 0 0 0 0,0 1 0 0 0,0 0 0 0 0,-9-14 0 0 0,13 23 68 0 0,0 0-1 0 0,-1 0 0 0 0,1 0 0 0 0,-1 0 0 0 0,1 0 1 0 0,-1 0-1 0 0,0 1 0 0 0,1-1 0 0 0,-1 1 0 0 0,0-1 0 0 0,0 1 1 0 0,0 0-1 0 0,0-1 0 0 0,-1 1 0 0 0,1 0 0 0 0,0 0 1 0 0,0 1-1 0 0,-1-1 0 0 0,1 0 0 0 0,0 1 0 0 0,-1-1 1 0 0,1 1-1 0 0,-1 0 0 0 0,1 0 0 0 0,0 0 0 0 0,-1 0 1 0 0,1 0-1 0 0,-1 1 0 0 0,1-1 0 0 0,0 1 0 0 0,-1-1 1 0 0,1 1-1 0 0,-4 2 0 0 0,-5 3-45 0 0,1 0 0 0 0,0 1 0 0 0,1 1 0 0 0,-1-1 0 0 0,2 1 0 0 0,-1 1 0 0 0,1 0 0 0 0,-12 16 1 0 0,4-2-1216 0 0,1 1 0 0 0,-20 41 0 0 0,25-40 549 0 0,1 1 0 0 0,0 0 0 0 0,2 0 0 0 0,1 1 0 0 0,-3 37 0 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7:36:23.99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5 167 9440 0 0,'-2'1'466'0'0,"0"8"-284"0"0,11 41-174 0 0,25 74 1 0 0,-3-18-58 0 0,-11-21 419 0 0,4-1 1 0 0,39 93 0 0 0,-59-169-359 0 0,-1-1 1 0 0,1 0 0 0 0,0 0-1 0 0,0 0 1 0 0,1-1-1 0 0,0 1 1 0 0,10 8 0 0 0,-14-13-6 0 0,1-1-1 0 0,-1 0 1 0 0,1 0 0 0 0,-1 0 0 0 0,1 0 0 0 0,0 0 0 0 0,-1 0-1 0 0,1-1 1 0 0,0 1 0 0 0,0 0 0 0 0,-1-1 0 0 0,1 0 0 0 0,0 1 0 0 0,0-1-1 0 0,0 0 1 0 0,0 0 0 0 0,0 0 0 0 0,0 0 0 0 0,0 0 0 0 0,-1 0-1 0 0,1-1 1 0 0,0 1 0 0 0,0-1 0 0 0,0 1 0 0 0,-1-1 0 0 0,1 0 0 0 0,0 0-1 0 0,0 1 1 0 0,-1-1 0 0 0,1 0 0 0 0,-1-1 0 0 0,1 1 0 0 0,-1 0-1 0 0,1 0 1 0 0,-1-1 0 0 0,0 1 0 0 0,0-1 0 0 0,2-1 0 0 0,4-6 61 0 0,0 0 1 0 0,-1 0-1 0 0,0-1 1 0 0,0 0-1 0 0,-1 0 1 0 0,0-1-1 0 0,3-11 1 0 0,21-79-45 0 0,-18 45 270 0 0,8-87 0 0 0,-10-59-296 0 0,0 14-1022 0 0,-3 110 764 0 0,-11 115 169 0 0,3 1 1 0 0,1 0-1 0 0,4 42 0 0 0,24 117-236 0 0,-19-154 153 0 0,2 0 0 0 0,2 0-1 0 0,20 49 1 0 0,-27-80 127 0 0,1 0 1 0 0,0 0-1 0 0,0 0 0 0 0,1-1 0 0 0,1 0 0 0 0,0 0 0 0 0,0-1 0 0 0,1 0 0 0 0,1 0 0 0 0,0-1 1 0 0,0 0-1 0 0,0-1 0 0 0,1 0 0 0 0,0-1 0 0 0,14 7 0 0 0,-21-12 45 0 0,1 0 1 0 0,-1-1-1 0 0,1 0 0 0 0,-1 1 1 0 0,1-1-1 0 0,0-1 1 0 0,-1 1-1 0 0,1-1 0 0 0,0 0 1 0 0,-1 0-1 0 0,1 0 0 0 0,0 0 1 0 0,-1-1-1 0 0,1 0 0 0 0,7-2 1 0 0,-5 0 25 0 0,-1 0 0 0 0,0 0 0 0 0,0 0 0 0 0,0-1 0 0 0,0 0 0 0 0,-1 0 1 0 0,0-1-1 0 0,0 1 0 0 0,8-10 0 0 0,-1-2 78 0 0,0 0 1 0 0,-2 0 0 0 0,0-1-1 0 0,-1 0 1 0 0,-1-1 0 0 0,11-31-1 0 0,-13 25 126 0 0,-1 1 0 0 0,0-1 0 0 0,-2 0 0 0 0,-1 0 0 0 0,-1-46-1 0 0,-20-120-350 0 0,12 144 245 0 0,5 25-193 0 0,0 4-144 0 0,0 1-1 0 0,-1 0 1 0 0,-7-23 0 0 0,8 36-257 0 0,2 3 463 0 0,0 0 1 0 0,-1 0 0 0 0,1-1 0 0 0,0 1 0 0 0,-1 0 0 0 0,1 0-1 0 0,0 0 1 0 0,0 0 0 0 0,-1-1 0 0 0,1 1 0 0 0,0 0 0 0 0,-1 0-1 0 0,1 0 1 0 0,-1 0 0 0 0,1 0 0 0 0,0 0 0 0 0,-1 0 0 0 0,1 0-1 0 0,0 0 1 0 0,-1 0 0 0 0,1 0 0 0 0,0 0 0 0 0,-1 0 0 0 0,1 0-1 0 0,0 0 1 0 0,-1 0 0 0 0,1 1 0 0 0,0-1 0 0 0,-1 0 0 0 0,1 0-1 0 0,0 0 1 0 0,0 0 0 0 0,-1 1 0 0 0,1-1 0 0 0,0 0 0 0 0,0 0-1 0 0,-1 1 1 0 0,1-1 0 0 0,0 1 0 0 0,-7 9-120 0 0,7-10 127 0 0,-2 4-341 0 0,0 0 0 0 0,0-1 0 0 0,1 1 0 0 0,0 0 0 0 0,0 0 0 0 0,0 0 0 0 0,0 0 0 0 0,0 0 0 0 0,1 1 0 0 0,0-1 0 0 0,-1 0 0 0 0,2 0 0 0 0,-1 0 0 0 0,2 7 1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7:36:24.36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0 6288 0 0,'9'21'217'0'0,"0"17"441"0"0,-4-16-445 0 0,7 31 133 0 0,6 77-1 0 0,-10-60-68 0 0,101 625 1819 0 0,-80-563-1761 0 0,9 60 266 0 0,-35-170-671 0 0,1 31-988 0 0,-19-85-5409 0 0,16 25 5990 0 0,1 1 0 0 0,0-1-1 0 0,6-12 1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7:36:24.79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1 545 7824 0 0,'34'7'3002'0'0,"-30"-7"-2991"0"0,-1 0 1 0 0,1-1 0 0 0,0 0 0 0 0,0 0-1 0 0,-1 0 1 0 0,1 0 0 0 0,0 0-1 0 0,-1-1 1 0 0,1 0 0 0 0,4-3-1 0 0,10-6 8 0 0,0-1 0 0 0,-1-1 0 0 0,-1 0 0 0 0,0-1-1 0 0,-1-1 1 0 0,-1-1 0 0 0,0 0 0 0 0,-1 0 0 0 0,19-33-1 0 0,-14 17 13 0 0,-1-1 0 0 0,-1-1-1 0 0,-2-1 1 0 0,16-61 0 0 0,-27 82 37 0 0,0 0 1 0 0,2-20-1 0 0,-5 30-58 0 0,0 0-1 0 0,0 0 0 0 0,0 0 1 0 0,0 0-1 0 0,0 0 0 0 0,-1 0 1 0 0,0 0-1 0 0,0 1 0 0 0,0-1 0 0 0,0 0 1 0 0,-1 0-1 0 0,1 1 0 0 0,-4-6 1 0 0,4 8-4 0 0,-1 0 0 0 0,1 0 0 0 0,-1 0 0 0 0,1 0 0 0 0,-1 0 0 0 0,1 0 0 0 0,-1 0 1 0 0,1 1-1 0 0,-1-1 0 0 0,0 1 0 0 0,1-1 0 0 0,-1 1 0 0 0,0 0 0 0 0,0-1 0 0 0,1 1 0 0 0,-1 0 1 0 0,0 0-1 0 0,0 0 0 0 0,0 0 0 0 0,-2 1 0 0 0,-34 8-18 0 0,22-3 15 0 0,0 0 0 0 0,1 1 0 0 0,0 1 0 0 0,0 1 0 0 0,0 0 0 0 0,1 0 0 0 0,1 2 0 0 0,-20 18 0 0 0,27-24-2 0 0,1 1 1 0 0,0 0-1 0 0,1 0 1 0 0,-1 0-1 0 0,1 1 1 0 0,0 0-1 0 0,1-1 1 0 0,-1 1-1 0 0,1 0 1 0 0,1 1-1 0 0,-1-1 1 0 0,1 1-1 0 0,1-1 1 0 0,-1 1-1 0 0,1-1 1 0 0,1 1-1 0 0,-1 0 1 0 0,1-1-1 0 0,1 1 1 0 0,-1 0-1 0 0,3 8 1 0 0,2 3-41 0 0,1-1 1 0 0,0 0 0 0 0,2-1 0 0 0,0 1 0 0 0,1-1-1 0 0,0-1 1 0 0,1 0 0 0 0,1 0 0 0 0,1-1 0 0 0,24 24-1 0 0,-1-6-85 0 0,1-1-1 0 0,2-2 1 0 0,47 28-1 0 0,-60-43-32 0 0,1 0 1 0 0,1-2-1 0 0,1-1 0 0 0,0-1 1 0 0,48 12-1 0 0,-35-15-1178 0 0,1-1 0 0 0,-1-1 0 0 0,63-1 0 0 0,-90-6 571 0 0,0 0-1 0 0,24-6 1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7:36:25.31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775 820 9536 0 0,'-23'-16'236'0'0,"-1"1"0"0"0,0 1 0 0 0,-1 2 0 0 0,0 0 0 0 0,-1 1 0 0 0,0 2 0 0 0,-1 1 0 0 0,0 1 0 0 0,0 1 0 0 0,0 1 0 0 0,-47-1 0 0 0,60 6-257 0 0,0 0 0 0 0,0 2 1 0 0,0-1-1 0 0,1 2 1 0 0,-1 0-1 0 0,1 0 1 0 0,0 1-1 0 0,0 1 1 0 0,0 0-1 0 0,-18 11 0 0 0,15-6-41 0 0,1 0 0 0 0,1 1 0 0 0,0 0 0 0 0,0 1-1 0 0,1 1 1 0 0,1 0 0 0 0,-15 21 0 0 0,10-10-11 0 0,1 2 1 0 0,1 0-1 0 0,1 1 1 0 0,2 1 0 0 0,0 0-1 0 0,2 0 1 0 0,1 1-1 0 0,2 0 1 0 0,-6 44 0 0 0,11-54 41 0 0,0 1 0 0 0,2-1 0 0 0,1 0 1 0 0,0 1-1 0 0,1-1 0 0 0,1 0 1 0 0,1 0-1 0 0,1 0 0 0 0,0-1 0 0 0,9 20 1 0 0,-10-29 6 0 0,1-1 1 0 0,-1 0-1 0 0,1 0 0 0 0,1 0 1 0 0,-1-1-1 0 0,1 1 1 0 0,1-1-1 0 0,-1-1 1 0 0,15 12-1 0 0,-15-14 16 0 0,0 0 1 0 0,0-1-1 0 0,1 1 0 0 0,-1-2 1 0 0,1 1-1 0 0,0 0 1 0 0,0-1-1 0 0,0-1 0 0 0,0 1 1 0 0,0-1-1 0 0,1 0 1 0 0,-1-1-1 0 0,0 0 0 0 0,8 0 1 0 0,-4-1 13 0 0,-1-1 1 0 0,1 0 0 0 0,-1 0-1 0 0,1-1 1 0 0,-1-1 0 0 0,0 0-1 0 0,0 0 1 0 0,-1-1 0 0 0,1 0-1 0 0,-1 0 1 0 0,0-1 0 0 0,0 0-1 0 0,-1-1 1 0 0,0 0 0 0 0,0 0-1 0 0,-1-1 1 0 0,1 0-1 0 0,-2 0 1 0 0,8-12 0 0 0,-2 2 17 0 0,-1-1 0 0 0,-1-1 1 0 0,-1 0-1 0 0,0 0 0 0 0,-2-1 1 0 0,0 0-1 0 0,-2 0 0 0 0,5-32 1 0 0,-4 0 91 0 0,-2-1 0 0 0,-3 0 0 0 0,-10-89 0 0 0,-38-160-290 0 0,19 144 40 0 0,25 141 179 0 0,-5-33 177 0 0,-1 0-1 0 0,-3 1 0 0 0,-23-64 0 0 0,23 83 486 0 0,10 22-610 0 0,-1 0-1 0 0,-1 0 1 0 0,0 0 0 0 0,0 1 0 0 0,0-1-1 0 0,-1 1 1 0 0,0 0 0 0 0,-1 0-1 0 0,0 1 1 0 0,-9-10 0 0 0,5 10 135 0 0,10 7-230 0 0,-1-1 1 0 0,1 1-1 0 0,0 0 1 0 0,-1 0-1 0 0,1-1 1 0 0,0 1-1 0 0,-1 0 1 0 0,1 0-1 0 0,0 0 1 0 0,-1 0-1 0 0,1-1 1 0 0,-1 1 0 0 0,1 0-1 0 0,0 0 1 0 0,-1 0-1 0 0,1 0 1 0 0,-1 0-1 0 0,1 0 1 0 0,0 0-1 0 0,-1 0 1 0 0,1 0-1 0 0,0 0 1 0 0,-1 0-1 0 0,1 1 1 0 0,-1-1-1 0 0,1 0 1 0 0,0 0-1 0 0,-1 0 1 0 0,1 0-1 0 0,0 1 1 0 0,-1-1-1 0 0,1 0 1 0 0,0 0-1 0 0,-1 1 1 0 0,1-1-1 0 0,0 0 1 0 0,0 0-1 0 0,-1 1 1 0 0,1-1-1 0 0,0 0 1 0 0,0 1-1 0 0,-1-1 1 0 0,1 0-1 0 0,0 1 1 0 0,0-1-1 0 0,0 1 1 0 0,-1 9 70 0 0,1 2-48 0 0,0 0 0 0 0,2-1 0 0 0,-1 1 0 0 0,8 22 1 0 0,-1 3 0 0 0,37 264-157 0 0,10 50-170 0 0,-37-267 245 0 0,3-1 0 0 0,36 90 0 0 0,-47-148-375 0 0,1-1 0 0 0,1-1 0 0 0,1 0 0 0 0,1-1 1 0 0,1 0-1 0 0,1-1 0 0 0,1-1 0 0 0,22 21 0 0 0,-30-32 197 0 0,1 0 0 0 0,0-1-1 0 0,1-1 1 0 0,-1 1-1 0 0,2-1 1 0 0,-1-1 0 0 0,1 0-1 0 0,-1-1 1 0 0,1 0 0 0 0,1-1-1 0 0,-1-1 1 0 0,1 1-1 0 0,0-2 1 0 0,-1 0 0 0 0,1 0-1 0 0,0-1 1 0 0,0-1 0 0 0,18-2-1 0 0,11-8-2230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7:36:26.15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1012 357 5936 0 0,'0'-8'81'0'0,"-1"0"0"0"0,0 0 0 0 0,0 0-1 0 0,0 0 1 0 0,-1 0 0 0 0,-1 0 0 0 0,1 1 0 0 0,-1-1 0 0 0,0 1 0 0 0,-1 0 0 0 0,-7-12 0 0 0,4 10 185 0 0,0 0 1 0 0,0 0-1 0 0,-1 1 1 0 0,0 0 0 0 0,-1 1-1 0 0,1-1 1 0 0,-18-9-1 0 0,11 8 14 0 0,-1 1-1 0 0,0 1 1 0 0,0 0-1 0 0,-1 1 0 0 0,1 1 1 0 0,-1 0-1 0 0,0 1 1 0 0,-1 1-1 0 0,1 1 1 0 0,-30 0-1 0 0,29 2-300 0 0,-1 2 0 0 0,1 0 0 0 0,0 1 0 0 0,0 0 0 0 0,0 2 0 0 0,1 0 1 0 0,0 1-1 0 0,-19 10 0 0 0,24-10-8 0 0,0 0 1 0 0,1 2-1 0 0,0-1 1 0 0,1 1-1 0 0,0 1 1 0 0,0 0-1 0 0,1 0 0 0 0,0 1 1 0 0,0 0-1 0 0,1 1 1 0 0,-13 22-1 0 0,15-22-2 0 0,0 1-1 0 0,1 1 0 0 0,1-1 1 0 0,0 1-1 0 0,0-1 0 0 0,1 1 1 0 0,1 0-1 0 0,0 0 0 0 0,1 0 1 0 0,0 1-1 0 0,1-1 0 0 0,3 23 1 0 0,-2-28 12 0 0,0-1-1 0 0,1 1 1 0 0,0-1 0 0 0,1 1 0 0 0,0-1 0 0 0,0 0 0 0 0,0 0 0 0 0,1 0-1 0 0,0 0 1 0 0,0-1 0 0 0,1 1 0 0 0,-1-1 0 0 0,2 0 0 0 0,-1-1 0 0 0,1 1-1 0 0,-1-1 1 0 0,1 0 0 0 0,1-1 0 0 0,-1 1 0 0 0,1-1 0 0 0,0 0-1 0 0,14 5 1 0 0,-8-5 19 0 0,0 0 0 0 0,0-1-1 0 0,1 0 1 0 0,0-1 0 0 0,-1-1-1 0 0,1 0 1 0 0,0-1 0 0 0,0 0 0 0 0,0-1-1 0 0,-1-1 1 0 0,1 0 0 0 0,0-1-1 0 0,-1 0 1 0 0,0-1 0 0 0,0-1-1 0 0,17-8 1 0 0,-12 5 0 0 0,-1-2 0 0 0,0 0 1 0 0,0-1-1 0 0,-1-1 0 0 0,0 0 0 0 0,-1-2 1 0 0,0 1-1 0 0,-2-2 0 0 0,1 0 0 0 0,19-29 1 0 0,-25 30 27 0 0,-1 0 1 0 0,0-1-1 0 0,-1 0 1 0 0,0 0 0 0 0,-2-1-1 0 0,0 1 1 0 0,0-1-1 0 0,-2 0 1 0 0,0 0-1 0 0,0-24 1 0 0,-2 4 94 0 0,-2 0 0 0 0,-1 1 0 0 0,-15-59 0 0 0,8 60 524 0 0,2 19-360 0 0,7 15-284 0 0,1 0 1 0 0,0 0 0 0 0,0 0-1 0 0,0 0 1 0 0,0 0 0 0 0,-1 0-1 0 0,1 0 1 0 0,0 0-1 0 0,0 0 1 0 0,0 0 0 0 0,0 0-1 0 0,-1 0 1 0 0,1 0 0 0 0,0 0-1 0 0,0 0 1 0 0,0 1 0 0 0,0-1-1 0 0,-1 0 1 0 0,1 0 0 0 0,0 0-1 0 0,0 0 1 0 0,0 0 0 0 0,0 0-1 0 0,0 0 1 0 0,-1 0-1 0 0,1 1 1 0 0,0-1 0 0 0,0 0-1 0 0,0 0 1 0 0,0 0 0 0 0,0 0-1 0 0,0 0 1 0 0,0 1 0 0 0,0-1-1 0 0,0 0 1 0 0,0 0 0 0 0,-1 0-1 0 0,1 0 1 0 0,0 1 0 0 0,0-1-1 0 0,-3 19 228 0 0,3-19-199 0 0,-2 16 12 0 0,2 1 1 0 0,0-1 0 0 0,1 1-1 0 0,6 27 1 0 0,20 63-156 0 0,-10-54 48 0 0,3-1 0 0 0,47 88 0 0 0,70 87-419 0 0,19 36 111 0 0,-129-206 270 0 0,-3 1 0 0 0,34 120 0 0 0,0 131 87 0 0,-52-266 52 0 0,-2 0 0 0 0,-2 1 0 0 0,-2-1 1 0 0,-1 0-1 0 0,-12 64 0 0 0,10-90-22 0 0,0-1-1 0 0,-2 0 1 0 0,0 0-1 0 0,-1-1 1 0 0,0 1 0 0 0,-1-1-1 0 0,-1-1 1 0 0,-1 1 0 0 0,0-1-1 0 0,0-1 1 0 0,-1 0 0 0 0,-1 0-1 0 0,-1-1 1 0 0,1 0 0 0 0,-2-1-1 0 0,0 0 1 0 0,-16 10 0 0 0,10-11-23 0 0,-1 0 0 0 0,0-1 1 0 0,0-1-1 0 0,-1-1 0 0 0,0-1 0 0 0,0 0 1 0 0,0-2-1 0 0,-1-1 0 0 0,0 0 1 0 0,1-2-1 0 0,-1 0 0 0 0,0-1 1 0 0,-36-6-1 0 0,11-2-7 0 0,1-1 0 0 0,-1-3 1 0 0,2-2-1 0 0,0-2 0 0 0,-53-26 1 0 0,52 19 5 0 0,1-3 1 0 0,1-1 0 0 0,1-2 0 0 0,2-3-1 0 0,1 0 1 0 0,2-3 0 0 0,-54-62 0 0 0,54 50-10 0 0,1-1 0 0 0,3-2 0 0 0,2-2 0 0 0,2 0 0 0 0,2-2 0 0 0,-23-69 1 0 0,45 107-104 0 0,1 0 0 0 0,1 0 0 0 0,-4-30 0 0 0,8 40 83 0 0,-1-1 0 0 0,1 1 0 0 0,0-1 0 0 0,0 1 0 0 0,1-1 0 0 0,0 1 0 0 0,0-1 0 0 0,0 1 0 0 0,1 0 0 0 0,0 0 1 0 0,0 0-1 0 0,6-11 0 0 0,-5 12 70 0 0,1 2 0 0 0,-1-1 0 0 0,1 0 1 0 0,0 1-1 0 0,0-1 0 0 0,1 1 0 0 0,-1 0 1 0 0,1 0-1 0 0,-1 1 0 0 0,1-1 0 0 0,5-1 1 0 0,60-19 531 0 0,-56 19-509 0 0,317-69-386 0 0,-13 4-8 0 0,-264 53-121 0 0,115-29-572 0 0,-125 35 827 0 0,81-7 0 0 0,-2 16-5553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7:36:26.59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172 780 6840 0 0,'11'-23'522'0'0,"0"0"0"0"0,-2 0 0 0 0,0-1 0 0 0,-2 0 1 0 0,5-28-1 0 0,-5 19 491 0 0,24-63 1 0 0,3 23-944 0 0,17-44 175 0 0,-45 101-220 0 0,-1 0 0 0 0,0 0-1 0 0,-2-1 1 0 0,0 1 0 0 0,1-24 0 0 0,-3 22-22 0 0,0 5 11 0 0,-1 1 0 0 0,0-1-1 0 0,-1 0 1 0 0,0 0 0 0 0,-4-15 0 0 0,5 25-12 0 0,-1 0 1 0 0,-1 0 0 0 0,1 0-1 0 0,0-1 1 0 0,-1 1 0 0 0,0 0 0 0 0,1 1-1 0 0,-1-1 1 0 0,-1 0 0 0 0,1 0-1 0 0,0 1 1 0 0,0 0 0 0 0,-1-1-1 0 0,0 1 1 0 0,1 0 0 0 0,-1 0-1 0 0,0 0 1 0 0,0 1 0 0 0,0-1-1 0 0,0 1 1 0 0,0-1 0 0 0,0 1 0 0 0,-1 0-1 0 0,-5-1 1 0 0,3 1-7 0 0,0 0-1 0 0,-1 1 1 0 0,1 0-1 0 0,-1 0 1 0 0,1 1 0 0 0,-1-1-1 0 0,1 1 1 0 0,0 1 0 0 0,-1-1-1 0 0,1 1 1 0 0,0 0-1 0 0,0 1 1 0 0,0-1 0 0 0,0 1-1 0 0,1 0 1 0 0,-1 1 0 0 0,1-1-1 0 0,0 1 1 0 0,-8 7-1 0 0,-4 6-279 0 0,0 0-1 0 0,0 1 0 0 0,-24 37 0 0 0,29-36 232 0 0,0 0-1 0 0,1 1 1 0 0,2 0-1 0 0,0 1 0 0 0,1 0 1 0 0,1 0-1 0 0,0 0 1 0 0,2 1-1 0 0,1 0 1 0 0,1 0-1 0 0,-1 28 0 0 0,3-36 17 0 0,1 0-1 0 0,1 0 0 0 0,0 0 0 0 0,1 0 0 0 0,1 0 0 0 0,0-1 0 0 0,1 1 1 0 0,0-1-1 0 0,1 0 0 0 0,0 0 0 0 0,1 0 0 0 0,1-1 0 0 0,0 0 0 0 0,0 0 1 0 0,1-1-1 0 0,1 0 0 0 0,0 0 0 0 0,0-1 0 0 0,14 11 0 0 0,-5-8 33 0 0,2 0 0 0 0,-1-1 1 0 0,1-1-1 0 0,1-1 0 0 0,0-1 0 0 0,1-1 0 0 0,-1 0 0 0 0,1-2 0 0 0,1-1 0 0 0,-1 0 0 0 0,1-2 0 0 0,0 0 0 0 0,0-2 0 0 0,32-2 0 0 0,-21-1 147 0 0,1-1-1 0 0,0-3 0 0 0,-1 0 0 0 0,0-2 1 0 0,0-2-1 0 0,-1-1 0 0 0,0-1 0 0 0,56-31 1 0 0,-50 18-692 0 0,61-51 1 0 0,-68 50 100 0 0,2 1 1 0 0,53-32 0 0 0,-85 57 440 0 0,0-1-144 0 0,0 0-1 0 0,0 0 1 0 0,0 0-1 0 0,1 0 1 0 0,-1 0-1 0 0,-1-1 1 0 0,1 1 0 0 0,0-1-1 0 0,0 1 1 0 0,0-1-1 0 0,-1 1 1 0 0,1-1-1 0 0,-1 0 1 0 0,1 0 0 0 0,-1 0-1 0 0,0 0 1 0 0,0 0-1 0 0,1-2 1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8T13:36:38.578"/>
    </inkml:context>
    <inkml:brush xml:id="br0">
      <inkml:brushProperty name="width" value="0.56444" units="cm"/>
      <inkml:brushProperty name="height" value="0.56444" units="cm"/>
      <inkml:brushProperty name="color" value="#E71224"/>
    </inkml:brush>
  </inkml:definitions>
  <inkml:trace contextRef="#ctx0" brushRef="#br0">2093 1 8640 0 0,'-13'123'323'0'0,"-47"200"1"0"0,-63 114 614 0 0,70-257-819 0 0,-237 660-294 0 0,-52-14 136 0 0,309-748 23 0 0,-94 210 610 0 0,-13-5 0 0 0,-203 305 0 0 0,312-542-595 0 0,-162 232-22 0 0,149-222-15 0 0,-2-2 0 0 0,-91 84 0 0 0,127-131-177 0 0,1 0-1 0 0,-1 0 0 0 0,0-1 0 0 0,-18 9 1 0 0,11-9-99 0 0,16-6 311 0 0,0 0-1 0 0,0 0 1 0 0,0 0-1 0 0,0 0 1 0 0,0 0-1 0 0,0 0 1 0 0,0 0 0 0 0,0-1-1 0 0,0 1 1 0 0,0 0-1 0 0,0 0 1 0 0,0-1-1 0 0,0 1 1 0 0,0-1-1 0 0,0 1 1 0 0,0-1-1 0 0,0 0 1 0 0,-1 0-8 0 0,1 0 0 0 0,0 0 1 0 0,0 0-1 0 0,0-1 0 0 0,0 1 0 0 0,0 0 1 0 0,0-1-1 0 0,0 1 0 0 0,0-1 1 0 0,0 1-1 0 0,1-1 0 0 0,-1 1 0 0 0,0-1 1 0 0,1 0-1 0 0,0 1 0 0 0,-1-1 1 0 0,1 0-1 0 0,0 1 0 0 0,0-1 0 0 0,0-3 1 0 0,1 2-40 0 0,0-1 1 0 0,-1 0-1 0 0,2 1 1 0 0,-1-1-1 0 0,0 1 1 0 0,1 0-1 0 0,0-1 1 0 0,-1 1-1 0 0,4-4 1 0 0,3-3-95 0 0,0 1 0 0 0,0 0 0 0 0,1 0 0 0 0,19-14 0 0 0,5 0 190 0 0,1 2 1 0 0,1 1-1 0 0,0 1 0 0 0,60-21 1 0 0,-35 20 30 0 0,0 3 0 0 0,79-12 1 0 0,717-91 211 0 0,-505 76-165 0 0,734-70 887 0 0,-207 25-691 0 0,-686 65-326 0 0,275-28 49 0 0,3 28-3351 0 0,-21 38-2129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8T13:11:21.99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3840 2658 6112 0 0,'11'-5'397'0'0,"20"-5"34"0"0,26-9-83 0 0,-39 13-262 0 0,25-7-57 0 0,-18 8 20 0 0,5 0 5 0 0,-20 3-31 0 0,0 1 0 0 0,0-1 0 0 0,0 2 0 0 0,0-1-1 0 0,19 3 1 0 0,-18-1 6 0 0,3-1 52 0 0,61 5 6 0 0,202 3 950 0 0,-132-6-642 0 0,-5 1 34 0 0,0-7 1 0 0,208-32 0 0 0,140-67-265 0 0,-459 95-131 0 0,182-56 83 0 0,-177 51-139 0 0,0-1 0 0 0,-1-2 0 0 0,-1-1 1 0 0,31-22-1 0 0,18-20 13 0 0,-3-3 1 0 0,-2-3-1 0 0,-4-3 1 0 0,116-142-1 0 0,-171 188-10 0 0,-2-2 0 0 0,-1 0-1 0 0,0-1 1 0 0,-2 0 0 0 0,-1-1 0 0 0,-1 0-1 0 0,-2-1 1 0 0,0 0 0 0 0,-2-1 0 0 0,0 1 0 0 0,-2-1-1 0 0,-2 0 1 0 0,0 0 0 0 0,-2 0 0 0 0,-1 0-1 0 0,-1 0 1 0 0,-1 0 0 0 0,-2 0 0 0 0,-1 1 0 0 0,-1-1-1 0 0,-1 1 1 0 0,-1 1 0 0 0,-14-27 0 0 0,-14-26-117 0 0,-4 3 0 0 0,-63-91 0 0 0,74 127 77 0 0,-1 0 1 0 0,-2 2-1 0 0,-2 2 0 0 0,-1 1 0 0 0,-55-40 1 0 0,-174-95 26 0 0,201 132-15 0 0,-15-7 3 0 0,-1 4-1 0 0,-3 4 0 0 0,-116-37 1 0 0,77 39 68 0 0,-228-36 1 0 0,73 36-37 0 0,-483 1 1 0 0,-221 111-31 0 0,765-42 40 0 0,2 10-1 0 0,-310 107 1 0 0,-102 62 138 0 0,494-170-40 0 0,3 6-1 0 0,1 6 1 0 0,-127 77 0 0 0,159-75-17 0 0,2 5-1 0 0,4 4 1 0 0,2 3-1 0 0,-98 103 1 0 0,150-137-66 0 0,2 3 1 0 0,2 0-1 0 0,2 3 0 0 0,1 0 1 0 0,3 2-1 0 0,-25 54 1 0 0,41-75-54 0 0,1 0 0 0 0,1 0 1 0 0,1 1-1 0 0,1 0 0 0 0,1 0 1 0 0,1 0-1 0 0,2 1 0 0 0,0-1 1 0 0,1 1-1 0 0,2 0 0 0 0,0-1 0 0 0,2 1 1 0 0,1-1-1 0 0,12 44 0 0 0,-6-41 37 0 0,2 0-1 0 0,0 0 0 0 0,2-2 0 0 0,1 0 1 0 0,0 0-1 0 0,2-1 0 0 0,1-1 1 0 0,34 33-1 0 0,-15-20-12 0 0,2-2-1 0 0,2-2 1 0 0,0-2 0 0 0,50 27 0 0 0,-26-22 3 0 0,1-4 1 0 0,2-3-1 0 0,118 34 1 0 0,222 27-18 0 0,321 1 426 0 0,6-59 0 0 0,-412-35-620 0 0,562-78 1 0 0,-619 39-1314 0 0,-212 34-4383 0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7:37:51.80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174 0 4224 0 0,'9'5'872'0'0,"1"-4"-760"0"0,-1 5-65 0 0,-7-5-46 0 0,-1 0 0 0 0,0 0 1 0 0,1 0-1 0 0,-1 0 0 0 0,0 0 1 0 0,0 0-1 0 0,0 0 0 0 0,1 1 1 0 0,-1-1-1 0 0,0 0 1 0 0,-1 1-1 0 0,1-1 0 0 0,0 0 1 0 0,1 3-1 0 0,-1 0 23 0 0,1-2 30 0 0,-1 1 0 0 0,0 0 0 0 0,0 0 0 0 0,0 0 1 0 0,0 0-1 0 0,-1 0 0 0 0,1 1 0 0 0,-1-1 1 0 0,0 0-1 0 0,0 0 0 0 0,0 0 0 0 0,0 0 0 0 0,-1 4 1 0 0,1 0-45 0 0,-1 26 154 0 0,-2-1 1 0 0,-1 1 0 0 0,-9 37-1 0 0,-33 93 715 0 0,28-103-772 0 0,-16 49 9 0 0,-49 200 440 0 0,72-236-1959 0 0,3 0 0 0 0,1 81 1 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7:37:52.31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0 229 3232 0 0,'7'-11'84'0'0,"0"1"-1"0"0,1 0 1 0 0,8-8 0 0 0,-7 9-53 0 0,0 1-1 0 0,1 1 1 0 0,0-1 0 0 0,0 2 0 0 0,17-10 0 0 0,23-6-15 0 0,1 2 0 0 0,0 2 0 0 0,70-15 0 0 0,-68 22 439 0 0,1 2 1 0 0,92-3-1 0 0,110 15 147 0 0,-206 0-408 0 0,0 2 1 0 0,0 2 0 0 0,0 3-1 0 0,-1 2 1 0 0,-1 1-1 0 0,75 33 1 0 0,-88-30-131 0 0,0 2 1 0 0,-1 1-1 0 0,-1 2 1 0 0,-1 2-1 0 0,0 0 1 0 0,-2 2-1 0 0,-1 2 0 0 0,-1 0 1 0 0,25 34-1 0 0,-29-31 54 0 0,-2 1-1 0 0,-1 1 1 0 0,-2 1-1 0 0,-1 1 1 0 0,23 61-1 0 0,-34-77-98 0 0,-1 1-1 0 0,-2 0 0 0 0,1 1 0 0 0,-2-1 1 0 0,-1 0-1 0 0,0 1 0 0 0,-2 0 1 0 0,0-1-1 0 0,-1 1 0 0 0,-1 0 0 0 0,-1-1 1 0 0,-10 38-1 0 0,8-42 7 0 0,-1 0-1 0 0,-1 0 1 0 0,0-1 0 0 0,-1 0-1 0 0,-1 0 1 0 0,0-1 0 0 0,0 0-1 0 0,-2 0 1 0 0,-15 15 0 0 0,8-12 0 0 0,-1-1 0 0 0,-1-1 0 0 0,0 0 0 0 0,0-1 0 0 0,-37 16 0 0 0,4-9 290 0 0,0-1 0 0 0,-1-3-1 0 0,-1-3 1 0 0,-89 12 0 0 0,21-14-779 0 0,0-4 0 0 0,-217-18 0 0 0,318 10-893 0 0,-35-8 0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7:37:52.93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118 183 6288 0 0,'1'0'559'0'0,"-2"3"34"0"0,-3 1-273 0 0,3-3-318 0 0,0 0 2 0 0,0 0 0 0 0,0 0 0 0 0,0 0 1 0 0,0 0-1 0 0,-1 0 0 0 0,2 0 1 0 0,-1 1-1 0 0,0-1 0 0 0,0 0 0 0 0,0 1 1 0 0,0-1-1 0 0,1 1 0 0 0,-1-1 0 0 0,1 1 1 0 0,-1-1-1 0 0,1 1 0 0 0,0-1 0 0 0,-1 1 1 0 0,1-1-1 0 0,0 1 0 0 0,0 0 0 0 0,0 1 1 0 0,-2 20 57 0 0,-14 128 156 0 0,-31 219 40 0 0,21-180-360 0 0,22-156 69 0 0,2 1 0 0 0,3 58 1 0 0,0-77 38 0 0,1 1 0 0 0,0-1 0 0 0,2 0 1 0 0,0 0-1 0 0,0 0 0 0 0,2-1 0 0 0,12 27 1 0 0,-14-35 7 0 0,0-1-1 0 0,0 1 1 0 0,1-1 0 0 0,-1 0 0 0 0,1 0 0 0 0,1-1-1 0 0,-1 1 1 0 0,1-1 0 0 0,0 0 0 0 0,0-1 0 0 0,1 1 0 0 0,-1-1-1 0 0,1-1 1 0 0,0 1 0 0 0,0-1 0 0 0,0 0 0 0 0,14 3-1 0 0,-11-4 68 0 0,0-1 0 0 0,1 0 0 0 0,-1-1 0 0 0,0 0 0 0 0,1-1 0 0 0,-1 0 0 0 0,1 0 0 0 0,-1-1 0 0 0,0 0 0 0 0,0-1 0 0 0,0 0 0 0 0,15-8 0 0 0,9-6-80 0 0,-2 0-1 0 0,0-3 1 0 0,-1 0-1 0 0,-1-2 1 0 0,-1-2-1 0 0,-1 0 1 0 0,39-44-1 0 0,-25 18-6 0 0,-1-3 0 0 0,-3-1-1 0 0,42-81 1 0 0,-44 63 51 0 0,-3-1 1 0 0,-4-2 0 0 0,38-146-1 0 0,-57 177-40 0 0,-1-1-1 0 0,-3 1 0 0 0,-1-2 0 0 0,-3 1 0 0 0,-3-56 1 0 0,0 55 235 0 0,1 45-310 0 0,0 0 1 0 0,1 0 0 0 0,-1-1 0 0 0,0 1 0 0 0,1 0-1 0 0,-1 0 1 0 0,0 0 0 0 0,1-1 0 0 0,-1 1 0 0 0,1 0-1 0 0,0 0 1 0 0,-1 0 0 0 0,1 0 0 0 0,0 0 0 0 0,0 0-1 0 0,0 0 1 0 0,-1 0 0 0 0,1 0 0 0 0,0 1 0 0 0,0-1-1 0 0,0 0 1 0 0,1 0 0 0 0,-1 1 0 0 0,0-1 0 0 0,0 1-1 0 0,0-1 1 0 0,0 1 0 0 0,1-1 0 0 0,-1 1 0 0 0,0 0-1 0 0,0 0 1 0 0,0-1 0 0 0,1 1 0 0 0,-1 0 0 0 0,2 0-1 0 0,3-1-1094 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7:37:53.37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426 1 4400 0 0,'-8'7'996'0'0,"8"-7"-960"0"0,0 1 1 0 0,-1 0-1 0 0,1 0 1 0 0,0-1-1 0 0,0 1 1 0 0,0 0-1 0 0,-1 0 0 0 0,1 0 1 0 0,0-1-1 0 0,0 1 1 0 0,0 0-1 0 0,0 0 1 0 0,0 0-1 0 0,1-1 1 0 0,-1 3-1 0 0,1 4 443 0 0,-2 51-35 0 0,-2 0 0 0 0,-14 77-1 0 0,-12 7-286 0 0,-5-2-1 0 0,-7-2 1 0 0,-65 149 0 0 0,22-61-204 0 0,44-110 30 0 0,-23 82-3330 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7:37:53.76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115 0 5664 0 0,'-12'133'984'0'0,"-6"108"-267"0"0,0-13-484 0 0,41 478 625 0 0,-19-663-886 0 0,3 90-256 0 0,-7-111 237 0 0,-1-1 1 0 0,-2 1-1 0 0,0-1 0 0 0,-6 23 0 0 0,7-37-5 0 0,0 0 0 0 0,-1 0 0 0 0,0 0 0 0 0,0-1 0 0 0,-1 0 0 0 0,1 1 0 0 0,-8 8 0 0 0,10-14-58 0 0,0 0 1 0 0,0 0-1 0 0,0 1 0 0 0,0-1 1 0 0,0 0-1 0 0,0 0 0 0 0,0 0 1 0 0,-1 0-1 0 0,1 0 0 0 0,0 0 1 0 0,0-1-1 0 0,-1 1 0 0 0,1 0 1 0 0,-1-1-1 0 0,1 1 0 0 0,-1-1 1 0 0,1 1-1 0 0,-1-1 0 0 0,1 0 1 0 0,-1 1-1 0 0,1-1 0 0 0,-1 0 1 0 0,1 0-1 0 0,-1 0 0 0 0,1 0 1 0 0,-1-1-1 0 0,0 1 0 0 0,1 0 1 0 0,-1-1-1 0 0,1 1 0 0 0,-1-1 1 0 0,1 1-1 0 0,0-1 0 0 0,-1 0 1 0 0,1 1-1 0 0,0-1 0 0 0,-2-1 1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7:37:54.12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769 11 5840 0 0,'-6'-2'49'0'0,"1"0"0"0"0,0 0 0 0 0,0 1-1 0 0,-1 0 1 0 0,1 0 0 0 0,0 0 0 0 0,-1 1 0 0 0,1 0 0 0 0,-11 0 0 0 0,-53 11 586 0 0,54-8-599 0 0,-230 63-210 0 0,66-15 110 0 0,127-39 63 0 0,-32 8-757 0 0,32-2-2953 0 0,44-12 3101 0 0,11-3 268 0 0,9-2-3 0 0,-8-2-378 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7:37:54.48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535 2 7016 0 0,'0'-2'76'0'0,"0"4"125"0"0,1 10 415 0 0,-2 18 348 0 0,-40 236-781 0 0,-189 898 1658 0 0,222-1122-1842 0 0,-64 242-673 0 0,-3-74-43 0 0,61-178-393 0 0,-2-1 0 0 0,0 0 0 0 0,-2-1 0 0 0,-26 33 0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7:37:54.89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515 42 4944 0 0,'-16'-14'166'0'0,"14"12"-112"0"0,-1-1-1 0 0,1 1 0 0 0,-1 0 1 0 0,0 0-1 0 0,1 0 1 0 0,-1 0-1 0 0,0 0 1 0 0,0 1-1 0 0,0-1 1 0 0,0 1-1 0 0,-1 0 0 0 0,1 0 1 0 0,0 0-1 0 0,-4 0 1 0 0,-6-1-34 0 0,1 2-1 0 0,-1 0 1 0 0,1 0 0 0 0,-1 1 0 0 0,1 1 0 0 0,0 0-1 0 0,0 1 1 0 0,0 0 0 0 0,0 1 0 0 0,0 0 0 0 0,0 1-1 0 0,-16 9 1 0 0,-7 6 101 0 0,0 2-1 0 0,-45 39 0 0 0,67-51-16 0 0,1 1-1 0 0,1 1 0 0 0,0 0 0 0 0,1 0 0 0 0,0 1 0 0 0,1 0 0 0 0,0 1 0 0 0,1 0 0 0 0,-7 17 0 0 0,12-24-59 0 0,0 1 0 0 0,0-1 0 0 0,1 1 1 0 0,0 0-1 0 0,0 0 0 0 0,1 0 0 0 0,0 0 0 0 0,0 0 0 0 0,1 0 0 0 0,0 0 0 0 0,0 0 1 0 0,1 0-1 0 0,0 0 0 0 0,0 0 0 0 0,1 0 0 0 0,0-1 0 0 0,1 1 0 0 0,0 0 0 0 0,0-1 1 0 0,4 9-1 0 0,-3-11-19 0 0,0-1 0 0 0,0 1 0 0 0,0-1 0 0 0,0 1 0 0 0,0-1 0 0 0,1 0 0 0 0,0-1 0 0 0,0 1 0 0 0,0-1 0 0 0,0 0 0 0 0,1 0 0 0 0,-1-1 0 0 0,1 1 0 0 0,-1-1 1 0 0,1 0-1 0 0,0-1 0 0 0,0 0 0 0 0,8 1 0 0 0,-1 0 34 0 0,1-1 1 0 0,0-1-1 0 0,0-1 1 0 0,0 0-1 0 0,-1 0 1 0 0,1-1-1 0 0,13-5 1 0 0,4-2-60 0 0,0-2 0 0 0,-1-2 0 0 0,-1 0 0 0 0,0-2 0 0 0,40-28 0 0 0,-14 4 0 0 0,81-75 0 0 0,-118 97 37 0 0,-1 0-1 0 0,-1-1 1 0 0,-1 0 0 0 0,18-29 0 0 0,-27 34-29 0 0,-5 12-8 0 0,-1 1 0 0 0,0-1 0 0 0,0 0 0 0 0,0 0 0 0 0,0 1 0 0 0,0-1 0 0 0,1 0 0 0 0,-1 1 0 0 0,-1-1 0 0 0,1 0 0 0 0,0 0 0 0 0,0 1 0 0 0,0-1 0 0 0,0 0 0 0 0,0 1 0 0 0,-1-2 0 0 0,-1 0-107 0 0,1 0 0 0 0,-1 0 0 0 0,0 0-1 0 0,0 0 1 0 0,0 0 0 0 0,0 1 0 0 0,0-1 0 0 0,0 1 0 0 0,0 0 0 0 0,-1-1 0 0 0,1 1 0 0 0,0 0 0 0 0,-1 0 0 0 0,1 1 0 0 0,-1-1 0 0 0,1 0 0 0 0,-1 1 0 0 0,1 0 0 0 0,-1-1 0 0 0,1 1 0 0 0,-1 0 0 0 0,-3 1-1 0 0,-12-1-796 0 0,1 1-1 0 0,-21 4 0 0 0,20-3 661 0 0,-21 1-939 0 0,-42-2 0 0 0,73-1-174 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7:38:52.63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5570 14 6288 0 0,'-3'-2'39'0'0,"-2"-1"156"0"0,-9 0 323 0 0,-18-1-421 0 0,0 3 0 0 0,-39 2 0 0 0,23 0 173 0 0,-642 36 827 0 0,320-10-739 0 0,309-24-357 0 0,-1059 45 126 0 0,458-25 1043 0 0,86-3-220 0 0,102-4-318 0 0,4 32 0 0 0,458-46-639 0 0,0-1-41 0 0,1 0 0 0 0,-1 2-1 0 0,1-1 1 0 0,-1 2-1 0 0,1-1 1 0 0,-21 11-1 0 0,51-4-265 0 0,10-4 299 0 0,1-2 1 0 0,-1 0-1 0 0,1-3 1 0 0,52-2-1 0 0,-36 0-51 0 0,482-14-271 0 0,-163 3 378 0 0,1515 38 1295 0 0,-1284-1-1145 0 0,-186-8-375 0 0,-335-16-360 0 0,-107-8 148 0 0,8 0 256 0 0,-118-12-317 0 0,-188-1 0 0 0,223 16 335 0 0,-1111 7-309 0 0,1 84 610 0 0,-164 103 989 0 0,899-120-1208 0 0,467-67-90 0 0,22-1-40 0 0,26 0-42 0 0,633-47-409 0 0,-484 26 538 0 0,-92 11 84 0 0,886-80 96 0 0,3 29-11 0 0,669 37-4878 0 0,-1418 30 1167 0 0,-226-8 3558 0 0,-3 0 25 0 0,0 1 0 0 0,0-1 0 0 0,0 0 0 0 0,0 0 0 0 0,1 0 0 0 0,-1-1 0 0 0,0 1 0 0 0,0 0 0 0 0,0 0 0 0 0,0 0 0 0 0,1-1 0 0 0,-1 1 0 0 0,0-1 0 0 0,0 1 0 0 0,0-1 0 0 0,0 1 0 0 0,1-2 0 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7:38:53.02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4002 84 4312 0 0,'-230'-21'1173'0'0,"64"4"-98"0"0,-994-28 517 0 0,392 56-744 0 0,-654 102-1096 0 0,1207-89-2039 0 0,213-24 2133 0 0,0 1 1 0 0,0-1-1 0 0,0 1 0 0 0,-1-1 0 0 0,1 0 0 0 0,0 0 1 0 0,0 0-1 0 0,-1-1 0 0 0,1 1 0 0 0,0 0 0 0 0,0-1 1 0 0,0 1-1 0 0,-1-1 0 0 0,1 0 0 0 0,0 0 0 0 0,-3-1 1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8T13:11:25.52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30 2872 0 0,'126'-14'427'0'0,"66"3"450"0"0,253 28 438 0 0,-216-4-1078 0 0,419 24 599 0 0,46 2 130 0 0,294-23 254 0 0,1-34 100 0 0,-678 6-1132 0 0,-2-22-38 0 0,-300 32-124 0 0,1 0 0 0 0,-1 0 0 0 0,13-7 0 0 0,-22 9-21 0 0,0-1 0 0 0,0 0 1 0 0,-1 1-1 0 0,1-1 1 0 0,0 1-1 0 0,-1-1 1 0 0,1 1-1 0 0,0-1 0 0 0,-1 1 1 0 0,1-1-1 0 0,0 1 1 0 0,-1-1-1 0 0,1 1 0 0 0,-1-1 1 0 0,1 1-1 0 0,-1 0 1 0 0,1-1-1 0 0,-2 0 0 0 0,-7-2-4 0 0,0-1-1 0 0,0 1 0 0 0,-1 1 1 0 0,1 0-1 0 0,-1 0 1 0 0,0 1-1 0 0,1 0 0 0 0,-13 0 1 0 0,-1 0-21 0 0,-676-17-574 0 0,-1 55 38 0 0,-142 9 1257 0 0,375-23-397 0 0,-75 2-9 0 0,-109 6-453 0 0,5 23-119 0 0,584-46 335 0 0,23-2 29 0 0,-78 1-1 0 0,117-7-87 0 0,0 0 1 0 0,0 0-1 0 0,0 0 1 0 0,0-1-1 0 0,-1 1 0 0 0,1 0 1 0 0,0 0-1 0 0,0 0 1 0 0,0 0-1 0 0,0 0 1 0 0,-1 0-1 0 0,1 0 1 0 0,0 0-1 0 0,0 0 1 0 0,0 0-1 0 0,0 0 0 0 0,-1 0 1 0 0,1 0-1 0 0,0 0 1 0 0,0 0-1 0 0,0 0 1 0 0,0 0-1 0 0,-1 0 1 0 0,1 0-1 0 0,0 0 1 0 0,0 0-1 0 0,0 1 1 0 0,0-1-1 0 0,-1 0 0 0 0,1 0 1 0 0,0 0-1 0 0,0 0 1 0 0,0 0-1 0 0,0 0 1 0 0,0 0-1 0 0,0 1 1 0 0,-1-1-1 0 0,1 0 1 0 0,0 0-1 0 0,0 0 1 0 0,0 0-1 0 0,0 1 0 0 0,0-1 1 0 0,0 0-1 0 0,0 0 1 0 0,0 0-1 0 0,0 0 1 0 0,0 1-1 0 0,0-1 1 0 0,9 7-63 0 0,22 5-63 0 0,57 2 86 0 0,158 3-1 0 0,-179-14 10 0 0,1151 7-913 0 0,-44-86-4417 0 0,-1138 72 2514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7:39:00.10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368 0 6744 0 0,'0'1'1346'0'0,"-2"4"-962"0"0,-12 19-114 0 0,1 6 450 0 0,-100 364 134 0 0,64-208-644 0 0,-16 85-184 0 0,21-81-168 0 0,42-181-186 0 0,0-1 1 0 0,-1 0-1 0 0,0 1 0 0 0,-1-1 1 0 0,-6 11-1 0 0,1-9-250 0 0,9-10 572 0 0,-1 1 0 0 0,0-1-1 0 0,1 0 1 0 0,-1 0 0 0 0,0 1 0 0 0,1-1 0 0 0,-1 0 0 0 0,0 0 0 0 0,0 0 0 0 0,1 0 0 0 0,-1 0-1 0 0,0 0 1 0 0,1 0 0 0 0,-1 0 0 0 0,0 0 0 0 0,1-1 0 0 0,-1 1 0 0 0,-1 0 0 0 0,1-1-90 0 0,-1-1 0 0 0,1 1 1 0 0,-1 0-1 0 0,1 0 0 0 0,-1-1 1 0 0,1 1-1 0 0,0-1 0 0 0,0 1 1 0 0,0-1-1 0 0,0 0 0 0 0,0 1 1 0 0,0-1-1 0 0,0 0 0 0 0,1 0 1 0 0,-1 1-1 0 0,0-1 0 0 0,1 0 1 0 0,0 0-1 0 0,-1 0 1 0 0,1 0-1 0 0,0-4 0 0 0,2-38-2921 0 0,-2 43 2922 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7:39:00.50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23 59 5304 0 0,'0'-2'17'0'0,"0"-3"271"0"0,5-3 256 0 0,-3 6-517 0 0,1-1-1 0 0,0 0 0 0 0,0 1 1 0 0,0-1-1 0 0,0 1 1 0 0,0 0-1 0 0,1 0 0 0 0,-1 1 1 0 0,0-1-1 0 0,1 0 1 0 0,0 1-1 0 0,-1 0 0 0 0,1 0 1 0 0,0 0-1 0 0,0 0 0 0 0,4 1 1 0 0,9-4 283 0 0,-1 1-249 0 0,0 0 1 0 0,0 1-1 0 0,1 0 0 0 0,-1 1 1 0 0,0 1-1 0 0,1 1 1 0 0,-1 0-1 0 0,1 1 0 0 0,28 8 1 0 0,-33-7-29 0 0,-1 1 0 0 0,0 0 0 0 0,0 1 1 0 0,0 0-1 0 0,0 0 0 0 0,-1 1 0 0 0,0 0 0 0 0,0 1 1 0 0,-1 1-1 0 0,1-1 0 0 0,-2 1 0 0 0,1 1 0 0 0,-1 0 1 0 0,9 12-1 0 0,-14-15 6 0 0,0 0-1 0 0,0 1 1 0 0,-1-1 0 0 0,1 1 0 0 0,-1 0 0 0 0,-1 0 0 0 0,1 0-1 0 0,-1 0 1 0 0,0 0 0 0 0,-1 0 0 0 0,0 0 0 0 0,0 0 0 0 0,-1 0 0 0 0,1 0-1 0 0,-1 0 1 0 0,-1 0 0 0 0,1 0 0 0 0,-6 12 0 0 0,-1 3 108 0 0,-2 0-1 0 0,0 0 1 0 0,-1 0 0 0 0,-18 23 0 0 0,11-19-219 0 0,-2-1 0 0 0,0-1 0 0 0,-2-1 0 0 0,-1-1 0 0 0,0-1 0 0 0,-36 25-1 0 0,31-27-854 0 0,-1-1-1 0 0,0-2 0 0 0,-38 15 0 0 0,64-29 780 0 0,1-1-1 0 0,-1-1 1 0 0,1 1 0 0 0,-1 0 0 0 0,0 0 0 0 0,1-1 0 0 0,-1 0-1 0 0,1 1 1 0 0,-1-1 0 0 0,0 0 0 0 0,1-1 0 0 0,-1 1-1 0 0,0 0 1 0 0,1-1 0 0 0,-1 1 0 0 0,0-1 0 0 0,1 0-1 0 0,-1 0 1 0 0,1 0 0 0 0,-4-2 0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7:39:00.88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117 198 4672 0 0,'5'-1'68'0'0,"-1"0"0"0"0,0 0 0 0 0,1 0 0 0 0,-1 0 0 0 0,0 1 0 0 0,1 0 0 0 0,-1 0 0 0 0,1 0 0 0 0,4 1 0 0 0,-7 0-30 0 0,0 0-1 0 0,0 0 1 0 0,1 0 0 0 0,-1 0 0 0 0,0 0-1 0 0,0 1 1 0 0,0-1 0 0 0,0 1 0 0 0,0-1 0 0 0,-1 1-1 0 0,1 0 1 0 0,0 0 0 0 0,-1 0 0 0 0,1 0-1 0 0,-1 0 1 0 0,0 0 0 0 0,2 4 0 0 0,4 11 23 0 0,0 0 1 0 0,-2 1 0 0 0,0 0-1 0 0,-2 0 1 0 0,0 0 0 0 0,1 22-1 0 0,-1-21-32 0 0,-1 14-17 0 0,-1-1 0 0 0,-2 1 0 0 0,-1 0 0 0 0,-1-1 0 0 0,-2 0 0 0 0,-11 41 0 0 0,14-68 30 0 0,0 0 1 0 0,0 0-1 0 0,0 0 1 0 0,-1 0-1 0 0,0 0 1 0 0,0 0-1 0 0,0-1 1 0 0,0 1-1 0 0,-1-1 1 0 0,0 0-1 0 0,0 0 1 0 0,0 0-1 0 0,0-1 1 0 0,0 1-1 0 0,-11 5 1 0 0,2-2 93 0 0,0-1 0 0 0,0 0 0 0 0,-1-1 0 0 0,-26 7 0 0 0,38-11-121 0 0,0-1-1 0 0,0 1 1 0 0,-1-1 0 0 0,1 1 0 0 0,0-1-1 0 0,-1 0 1 0 0,1 0 0 0 0,-1 0 0 0 0,1 0-1 0 0,0-1 1 0 0,-1 1 0 0 0,1 0 0 0 0,0-1-1 0 0,0 0 1 0 0,-5-1 0 0 0,6 1 12 0 0,0 0 1 0 0,0 0-1 0 0,-1 0 0 0 0,1 0 1 0 0,0 0-1 0 0,0-1 0 0 0,0 1 1 0 0,0 0-1 0 0,0 0 1 0 0,1-1-1 0 0,-1 1 0 0 0,0-1 1 0 0,0 1-1 0 0,1 0 0 0 0,-1-1 1 0 0,1 1-1 0 0,0-1 0 0 0,-1-1 1 0 0,1-3 35 0 0,-1 1 0 0 0,1-1 0 0 0,1 0 0 0 0,-1 1 0 0 0,1-1 0 0 0,0 1 0 0 0,0-1 0 0 0,1 1 0 0 0,-1 0 0 0 0,1-1 0 0 0,4-7 0 0 0,6-7-40 0 0,1 0-1 0 0,1 1 1 0 0,23-25 0 0 0,-18 23 19 0 0,30-47 1 0 0,11-39 23 0 0,20-32-554 0 0,-65 117 255 0 0,1 0 0 0 0,0 1 0 0 0,2 1 0 0 0,21-19 0 0 0,-24 26 96 0 0,0 1 0 0 0,1 0 0 0 0,0 1 0 0 0,1 1 0 0 0,0 0 0 0 0,28-10 0 0 0,-34 16-228 0 0,0 0-1 0 0,0 1 1 0 0,1 1 0 0 0,-1 0-1 0 0,1 0 1 0 0,0 1-1 0 0,-1 1 1 0 0,1 0 0 0 0,0 0-1 0 0,0 1 1 0 0,-1 1-1 0 0,14 3 1 0 0,69 24-758 0 0,-89-27 246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7:39:01.26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332 114 5216 0 0,'15'-19'776'0'0,"-14"19"-761"0"0,-1 0 0 0 0,0 0 0 0 0,0 0 0 0 0,0-1 0 0 0,0 1 0 0 0,0 0 0 0 0,0 0 0 0 0,0 0 1 0 0,0-1-1 0 0,0 1 0 0 0,0 0 0 0 0,0 0 0 0 0,0-1 0 0 0,0 1 0 0 0,-1 0 0 0 0,1 0 0 0 0,0 0 0 0 0,0-1 0 0 0,0 1 0 0 0,0 0 0 0 0,0 0 1 0 0,0 0-1 0 0,0 0 0 0 0,-1-1 0 0 0,1 1 0 0 0,0 0 0 0 0,0 0 0 0 0,0 0 0 0 0,0 0 0 0 0,-1 0 0 0 0,1 0 0 0 0,0-1 0 0 0,0 1 1 0 0,0 0-1 0 0,0 0 0 0 0,-1 0 0 0 0,1 0 0 0 0,0 0 0 0 0,0 0 0 0 0,-1 0 0 0 0,-7-4 92 0 0,0 3-97 0 0,0 0 1 0 0,0 1-1 0 0,1-1 0 0 0,-1 1 0 0 0,0 1 0 0 0,0 0 1 0 0,0 0-1 0 0,-11 3 0 0 0,2 1 190 0 0,-1 0 0 0 0,-27 13 0 0 0,29-10-137 0 0,1 0-1 0 0,-1 2 1 0 0,2-1 0 0 0,-1 2-1 0 0,2 0 1 0 0,-1 0-1 0 0,-12 16 1 0 0,21-23-64 0 0,1 1-1 0 0,0 0 1 0 0,0 1 0 0 0,1-1-1 0 0,-1 0 1 0 0,1 1 0 0 0,0 0-1 0 0,1 0 1 0 0,-1 0 0 0 0,1 0 0 0 0,1 0-1 0 0,-1 0 1 0 0,1 1 0 0 0,0-1-1 0 0,0 1 1 0 0,1-1 0 0 0,0 0-1 0 0,0 1 1 0 0,0-1 0 0 0,1 1-1 0 0,0-1 1 0 0,3 11 0 0 0,-2-13-2 0 0,1 0 1 0 0,-1 0-1 0 0,1 0 1 0 0,-1 0-1 0 0,1 0 1 0 0,0-1-1 0 0,1 1 1 0 0,-1-1-1 0 0,1 0 1 0 0,-1 0 0 0 0,1 0-1 0 0,0 0 1 0 0,0-1-1 0 0,0 0 1 0 0,1 1-1 0 0,-1-1 1 0 0,0-1-1 0 0,1 1 1 0 0,-1-1-1 0 0,8 2 1 0 0,10 1 35 0 0,0 0 0 0 0,41 1-1 0 0,-39-4-6 0 0,0-2 0 0 0,-1-1-1 0 0,1 0 1 0 0,0-2 0 0 0,-1-1-1 0 0,0-1 1 0 0,41-16 0 0 0,-33 9 67 0 0,0-2 1 0 0,-1-2 0 0 0,0-1-1 0 0,48-38 1 0 0,-74 53-48 0 0,1-1 1 0 0,-1 0-1 0 0,0 0 1 0 0,0 0 0 0 0,-1-1-1 0 0,1 1 1 0 0,-1-1-1 0 0,0 0 1 0 0,0 1-1 0 0,0-2 1 0 0,-1 1 0 0 0,1 0-1 0 0,1-8 1 0 0,-3 6 7 0 0,0 1 0 0 0,-1-1 1 0 0,1 1-1 0 0,-1 0 0 0 0,-1-1 1 0 0,1 1-1 0 0,-1-1 0 0 0,0 1 1 0 0,-1 0-1 0 0,0 0 0 0 0,-3-10 1 0 0,2 8-52 0 0,-1 0-1 0 0,0 1 1 0 0,0 0 0 0 0,0-1 0 0 0,-1 1 0 0 0,0 1 0 0 0,0-1 0 0 0,-1 1-1 0 0,1 0 1 0 0,-2 0 0 0 0,1 1 0 0 0,0 0 0 0 0,-15-9 0 0 0,17 12-2 0 0,-1-1 1 0 0,0 1 0 0 0,0 0-1 0 0,1 0 1 0 0,-2 1 0 0 0,1 0-1 0 0,0 0 1 0 0,0 0 0 0 0,0 0-1 0 0,0 1 1 0 0,-1-1 0 0 0,1 2-1 0 0,0-1 1 0 0,0 0 0 0 0,-1 1-1 0 0,1 0 1 0 0,0 0 0 0 0,0 1-1 0 0,0-1 1 0 0,0 1 0 0 0,0 0-1 0 0,0 0 1 0 0,-5 4 0 0 0,3 0-290 0 0,-1 1 0 0 0,1 0 0 0 0,0 0 0 0 0,1 0 0 0 0,0 0 0 0 0,0 1 0 0 0,1 0 0 0 0,0 1 0 0 0,0-1 0 0 0,1 1 0 0 0,-5 12 0 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7:39:01.70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413 415 7104 0 0,'-2'-6'312'0'0,"1"4"-250"0"0,1 1 0 0 0,0 0 0 0 0,-1 0 0 0 0,1 0 0 0 0,0 0 0 0 0,-1 0 0 0 0,0 0 0 0 0,1 0-1 0 0,-1 0 1 0 0,0 0 0 0 0,1 0 0 0 0,-2-1 0 0 0,1 28 21 0 0,-11 209-253 0 0,4-112-416 0 0,4-51 594 0 0,-16 187-53 0 0,14-218 133 0 0,-1 0 1 0 0,-3-1-1 0 0,-1 0 0 0 0,-20 47 0 0 0,24-72-76 0 0,0-2 1 0 0,-1 1-1 0 0,0-1 1 0 0,-1 0-1 0 0,0 0 1 0 0,-1-1-1 0 0,-17 15 1 0 0,22-22-13 0 0,1-1 0 0 0,-1 0 0 0 0,0 0 1 0 0,0 0-1 0 0,-1-1 0 0 0,1 0 0 0 0,-1 0 0 0 0,0 0 0 0 0,0-1 1 0 0,0 1-1 0 0,0-1 0 0 0,0-1 0 0 0,0 1 0 0 0,0-1 1 0 0,-1 0-1 0 0,1-1 0 0 0,0 1 0 0 0,-1-1 0 0 0,1-1 1 0 0,-11-1-1 0 0,12 1-107 0 0,1 0-1 0 0,0-1 1 0 0,0 0 0 0 0,0 1 0 0 0,1-1-1 0 0,-1-1 1 0 0,0 1 0 0 0,1 0 0 0 0,-1-1 0 0 0,1 0-1 0 0,0 0 1 0 0,0 0 0 0 0,0 0 0 0 0,0-1-1 0 0,1 1 1 0 0,-1-1 0 0 0,1 1 0 0 0,0-1 0 0 0,0 0-1 0 0,0 0 1 0 0,0 0 0 0 0,1 0 0 0 0,0 0-1 0 0,0 0 1 0 0,0 0 0 0 0,0-1 0 0 0,0-7 0 0 0,0-8-637 0 0,1 1 1 0 0,1-1-1 0 0,1 1 1 0 0,5-30-1 0 0,-5 39 635 0 0,-1 3-782 0 0</inkml:trace>
  <inkml:trace contextRef="#ctx0" brushRef="#br0" timeOffset="1">326 0 7016 0 0,'0'0'0'0'0,"2"5"192"0"0,3 0 200 0 0,-2 11-192 0 0,-3-7-200 0 0,0 4 0 0 0,-3-1 0 0 0,1 1 0 0 0,-1 3-624 0 0,-2-3 8 0 0,0-1-8 0 0,1 1 8 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7:39:02.12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1 431 88 0 0,'62'16'15'0'0,"-58"-14"189"0"0,0-1 0 0 0,0 0 0 0 0,0 0 1 0 0,1-1-1 0 0,-1 1 0 0 0,0-1 0 0 0,1 0 0 0 0,-1 0 1 0 0,0 0-1 0 0,1-1 0 0 0,-1 1 0 0 0,0-1 1 0 0,1 0-1 0 0,-1-1 0 0 0,0 1 0 0 0,7-4 0 0 0,-2 0-154 0 0,0-1 0 0 0,0 0 0 0 0,0-1-1 0 0,12-12 1 0 0,-14 12 367 0 0,5-4-282 0 0,0-1 0 0 0,0-1 0 0 0,-1 0 0 0 0,-1 0 0 0 0,0-1 0 0 0,-1 0 0 0 0,-1-1 0 0 0,0 0 0 0 0,-1 0 0 0 0,0-1 0 0 0,-2 1 0 0 0,1-2 0 0 0,-2 1 0 0 0,5-32 0 0 0,-7 29 145 0 0,3-37-187 0 0,-5 53-66 0 0,0-1 1 0 0,-1 0-1 0 0,1 0 1 0 0,-1 1-1 0 0,1-1 1 0 0,-1 0-1 0 0,-1 1 1 0 0,1-1-1 0 0,0 1 1 0 0,-1-1-1 0 0,-3-5 1 0 0,3 8-14 0 0,0-1 1 0 0,1 0 0 0 0,-1 0-1 0 0,0 1 1 0 0,-1-1 0 0 0,1 1-1 0 0,0-1 1 0 0,0 1-1 0 0,-1 0 1 0 0,1 0 0 0 0,0 0-1 0 0,-1 0 1 0 0,1 1 0 0 0,-1-1-1 0 0,1 0 1 0 0,-1 1-1 0 0,1 0 1 0 0,-1 0 0 0 0,0 0-1 0 0,1 0 1 0 0,-1 0 0 0 0,1 0-1 0 0,-4 1 1 0 0,-5 1 105 0 0,0 1 0 0 0,1-1 1 0 0,-21 9-1 0 0,19-5-91 0 0,0-1 0 0 0,0 2 0 0 0,1 0 1 0 0,-1 0-1 0 0,1 1 0 0 0,1 0 0 0 0,0 1 0 0 0,0 0 1 0 0,0 1-1 0 0,2 0 0 0 0,-1 0 0 0 0,1 1 1 0 0,0 0-1 0 0,1 0 0 0 0,1 1 0 0 0,0 0 0 0 0,0 0 1 0 0,1 1-1 0 0,1-1 0 0 0,0 1 0 0 0,0 0 1 0 0,-2 24-1 0 0,6-31-33 0 0,-2 7-100 0 0,1 1-1 0 0,1-1 0 0 0,2 22 0 0 0,-1-31 82 0 0,0 1-1 0 0,0-1 0 0 0,0 0 1 0 0,0 0-1 0 0,1 0 1 0 0,0-1-1 0 0,-1 1 1 0 0,1 0-1 0 0,1-1 0 0 0,-1 1 1 0 0,1-1-1 0 0,-1 1 1 0 0,1-1-1 0 0,0 0 0 0 0,6 5 1 0 0,5 2-12 0 0,0-1 0 0 0,1-1 1 0 0,-1 0-1 0 0,2-1 0 0 0,24 8 1 0 0,-11-7-36 0 0,0 0 1 0 0,38 4 0 0 0,-40-11-761 0 0,0-1 0 0 0,0 0 0 0 0,0-2 1 0 0,39-8-1 0 0,5 0-269 0 0,53-11 152 0 0,-117 20 174 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7:39:02.59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366 909 4760 0 0,'0'-4'120'0'0,"0"1"1"0"0,0-1-1 0 0,0 0 0 0 0,-1 1 1 0 0,1-1-1 0 0,-1 1 0 0 0,0-1 1 0 0,0 1-1 0 0,0-1 0 0 0,-1-3 1 0 0,1 6-76 0 0,0 0 1 0 0,0 0 0 0 0,0 0-1 0 0,-1 1 1 0 0,1-1 0 0 0,0 0-1 0 0,0 0 1 0 0,0 1 0 0 0,0-1-1 0 0,-1 0 1 0 0,1 1 0 0 0,0-1-1 0 0,-1 1 1 0 0,1 0 0 0 0,0-1-1 0 0,-1 1 1 0 0,1 0 0 0 0,-1 0-1 0 0,1 0 1 0 0,0 0 0 0 0,-1 0-1 0 0,1 0 1 0 0,-1 1 0 0 0,1-1-1 0 0,0 0 1 0 0,-1 1-1 0 0,1-1 1 0 0,-2 1 0 0 0,-6 2-58 0 0,1 1 1 0 0,0-1-1 0 0,0 1 1 0 0,0 1-1 0 0,0-1 1 0 0,0 1-1 0 0,1 1 1 0 0,0-1-1 0 0,0 1 1 0 0,-10 13-1 0 0,-6 7-109 0 0,-26 40 0 0 0,47-63 114 0 0,-30 42-249 0 0,1 2 1 0 0,-46 99-1 0 0,75-142 205 0 0,1 0 0 0 0,-1 0 0 0 0,1 1 1 0 0,-1-1-1 0 0,1 1 0 0 0,1-1 0 0 0,-1 1 0 0 0,1-1 0 0 0,-1 1 0 0 0,1-1 0 0 0,1 1 0 0 0,-1-1 0 0 0,1 1 0 0 0,1 5 0 0 0,-1-6 16 0 0,1-1 0 0 0,-1 0 0 0 0,1 0 0 0 0,0 0-1 0 0,0 0 1 0 0,0 0 0 0 0,1-1 0 0 0,-1 1-1 0 0,1-1 1 0 0,-1 1 0 0 0,1-1 0 0 0,0 0-1 0 0,0 0 1 0 0,0 0 0 0 0,0 0 0 0 0,0-1-1 0 0,0 1 1 0 0,7 1 0 0 0,4 2 134 0 0,0-1 0 0 0,1-1-1 0 0,0-1 1 0 0,0 0 0 0 0,0 0 0 0 0,0-2 0 0 0,0 0-1 0 0,0 0 1 0 0,0-1 0 0 0,0-1 0 0 0,0-1 0 0 0,0 0 0 0 0,20-8-1 0 0,-9 2 114 0 0,0-2 0 0 0,-1 0-1 0 0,-1-2 1 0 0,0 0 0 0 0,0-2-1 0 0,31-26 1 0 0,-24 15-121 0 0,-2-2-1 0 0,-1 0 1 0 0,-2-2-1 0 0,0-1 1 0 0,-2-1-1 0 0,-2-1 1 0 0,-1-1-1 0 0,29-63 1 0 0,43-99 547 0 0,42-104-492 0 0,-100 207 58 0 0,37-156 1 0 0,-71 242-127 0 0,0 1 0 0 0,0-1 0 0 0,0 0 0 0 0,-1 0 0 0 0,0 0 0 0 0,0 0 1 0 0,-1 1-1 0 0,-2-11 0 0 0,3 16-79 0 0,0 0 0 0 0,-1 1 1 0 0,1-1-1 0 0,0 0 0 0 0,-1 1 0 0 0,1-1 1 0 0,-1 1-1 0 0,1-1 0 0 0,-1 0 1 0 0,1 1-1 0 0,-1-1 0 0 0,1 1 1 0 0,-1-1-1 0 0,0 1 0 0 0,1 0 1 0 0,-1-1-1 0 0,0 1 0 0 0,1 0 0 0 0,-1-1 1 0 0,0 1-1 0 0,1 0 0 0 0,-1 0 1 0 0,0-1-1 0 0,0 1 0 0 0,1 0 1 0 0,-1 0-1 0 0,0 0 0 0 0,0 0 0 0 0,1 0 1 0 0,-1 0-1 0 0,0 0 0 0 0,0 1 1 0 0,1-1-1 0 0,-1 0 0 0 0,0 0 1 0 0,0 0-1 0 0,1 1 0 0 0,-1-1 0 0 0,0 0 1 0 0,1 1-1 0 0,-1-1 0 0 0,0 1 1 0 0,1-1-1 0 0,-2 2 0 0 0,1-2-6 0 0,-5 4-2 0 0,-1 0 0 0 0,2 0 0 0 0,-1 0 0 0 0,0 1 0 0 0,1 0 0 0 0,0 0 0 0 0,0 0 0 0 0,0 0 1 0 0,1 1-1 0 0,-7 11 0 0 0,-5 10 9 0 0,-13 31 0 0 0,26-51-2 0 0,-22 52-10 0 0,2 1-1 0 0,4 0 1 0 0,-17 82 0 0 0,-14 191-354 0 0,28-55-2633 0 0,19-216 2720 0 0,3-58 182 0 0,-1 0 1 0 0,1 0-1 0 0,-1 1 1 0 0,0-1-1 0 0,0 0 1 0 0,0 0-1 0 0,0 0 1 0 0,-1 0-1 0 0,1 0 1 0 0,-1 0-1 0 0,0 0 1 0 0,0 0-1 0 0,-1-1 0 0 0,1 1 1 0 0,-1-1-1 0 0,0 0 1 0 0,0 0-1 0 0,0 1 1 0 0,0-2-1 0 0,0 1 1 0 0,-1 0-1 0 0,1-1 1 0 0,-1 0-1 0 0,0 0 1 0 0,0 0-1 0 0,1 0 1 0 0,-1 0-1 0 0,-1-1 1 0 0,1 0-1 0 0,0 0 1 0 0,0 0-1 0 0,-7 1 1 0 0,-4-1-1082 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7:39:02.99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1 108 6200 0 0,'0'0'0'0'0,"16"-3"0"0"0,9-4 0 0 0,17-4 216 0 0,12-1 16 0 0,3 2-16 0 0,1-1 8 0 0,1 6-224 0 0,1 2 0 0 0,-6-2 0 0 0,-2 1 0 0 0,-3-1-912 0 0,-3-1 8 0 0,-5-4-8 0 0,-5-6 16 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7:39:04.59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3154 72 8088 0 0,'254'-16'906'0'0,"126"4"169"0"0,44 10-3247 0 0,201 2 3933 0 0,-746-8-1010 0 0,-1014-2 24 0 0,319 5-406 0 0,-695 7 759 0 0,1497-2-1121 0 0,-971 46 633 0 0,866-29-670 0 0,119-17 25 0 0,0 0 0 0 0,-1 0 0 0 0,1-1 0 0 0,0 1 0 0 0,0 0 0 0 0,-1 0 1 0 0,1 0-1 0 0,0 0 0 0 0,0 0 0 0 0,-1 1 0 0 0,1-1 0 0 0,0 0 0 0 0,0 0 0 0 0,-1 0 0 0 0,1 0 0 0 0,0 0 0 0 0,0 0 0 0 0,-1 0 0 0 0,1 0 0 0 0,0 1 0 0 0,0-1 0 0 0,-1 0 0 0 0,1 0 0 0 0,0 0 0 0 0,0 0 0 0 0,0 1 0 0 0,0-1 0 0 0,-1 0 0 0 0,1 0 0 0 0,0 0 0 0 0,0 1 0 0 0,0-1 0 0 0,0 0 0 0 0,0 0 0 0 0,0 1 0 0 0,0-1 1 0 0,0 0-1 0 0,-1 0 0 0 0,1 1 0 0 0,0-1 0 0 0,0 0 0 0 0,0 0 0 0 0,0 1 0 0 0,0-1 0 0 0,0 0 0 0 0,0 0 0 0 0,1 1 0 0 0,-1-1 0 0 0,0 0 0 0 0,0 0 0 0 0,0 1 0 0 0,0-1 0 0 0,0 0 0 0 0,0 0 0 0 0,0 1 0 0 0,0-1 0 0 0,1 0 0 0 0,-1 0 0 0 0,0 0 0 0 0,0 1 0 0 0,1-1-21 0 0,3 1-12 0 0,1 1 0 0 0,0-1 0 0 0,-1 0 0 0 0,1-1 0 0 0,0 1 0 0 0,8-1 0 0 0,5 0-13 0 0,290 4-37 0 0,5-20-228 0 0,-227 10 212 0 0,190-11 98 0 0,562-31 283 0 0,0 32-44 0 0,254 67-272 0 0,-966-37 10 0 0,241 61-1 0 0,-350-70 23 0 0,20 5-17 0 0,55 23 1 0 0,-91-33 19 0 0,-1 0 0 0 0,1 0 0 0 0,0 1 1 0 0,0-1-1 0 0,0 1 0 0 0,0-1 0 0 0,0 0 0 0 0,-1 1 1 0 0,1 0-1 0 0,0-1 0 0 0,0 1 0 0 0,-1-1 1 0 0,1 1-1 0 0,0 0 0 0 0,-1-1 0 0 0,1 1 1 0 0,0 0-1 0 0,-1 0 0 0 0,1 0 0 0 0,-1-1 0 0 0,1 3 1 0 0,-1-2-6 0 0,0-1 1 0 0,-1 1-1 0 0,1-1 1 0 0,0 1 0 0 0,-1 0-1 0 0,1-1 1 0 0,-1 1-1 0 0,1-1 1 0 0,-1 1 0 0 0,1-1-1 0 0,-1 1 1 0 0,1-1-1 0 0,-1 0 1 0 0,1 1 0 0 0,-1-1-1 0 0,0 0 1 0 0,1 1-1 0 0,-1-1 1 0 0,1 0 0 0 0,-1 0-1 0 0,0 1 1 0 0,0-1-1 0 0,-8 3-87 0 0,0-1-1 0 0,-1 0 1 0 0,-9 0-1 0 0,-42 1-5 0 0,-74-5 1 0 0,68-1 87 0 0,-264-5 14 0 0,-860-17 4 0 0,2 33 0 0 0,-239 76 1012 0 0,1404-82-1039 0 0,10-1 6 0 0,0 0 1 0 0,0 1 0 0 0,0 0 0 0 0,-24 8 0 0 0,23-4 16 0 0,14-3 1 0 0,8-3-6 0 0,100-22-54 0 0,189 0 41 0 0,-143 14 32 0 0,723-42-923 0 0,2 51-19 0 0,-857 0 903 0 0,148 11-1202 0 0,-141-9 876 0 0,-1 2 0 0 0,0 0-1 0 0,0 2 1 0 0,26 11 0 0 0,-49-16 103 0 0,0-1 1 0 0,-1 1-1 0 0,1 0 1 0 0,-1 0-1 0 0,1 0 1 0 0,-1 1-1 0 0,0-1 1 0 0,0 1-1 0 0,5 6 1 0 0,-7-8 191 0 0,0 0 0 0 0,0 0 0 0 0,-1 0 0 0 0,1 0 0 0 0,-1 0 0 0 0,1 0 0 0 0,-1 1 0 0 0,1-1 0 0 0,-1 0 0 0 0,0 0 0 0 0,1 1 0 0 0,-1-1 0 0 0,0 0 0 0 0,0 1 0 0 0,0-1 0 0 0,0 0 0 0 0,0 0 0 0 0,0 1 0 0 0,0-1 0 0 0,-1 0 0 0 0,1 1 0 0 0,0-1 0 0 0,-1 0 0 0 0,1 0 0 0 0,-1 0 0 0 0,1 1 0 0 0,-1-1 0 0 0,0 0 0 0 0,0 0 0 0 0,1 0 0 0 0,-1 0 0 0 0,-1 1 0 0 0,-3 2-140 0 0,0 0-1 0 0,0 0 1 0 0,0-1 0 0 0,0 0-1 0 0,-10 5 1 0 0,9-5-90 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7:39:05.54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185 1 9624 0 0,'-7'3'1633'0'0,"6"-2"-1617"0"0,0 1 0 0 0,0-1 0 0 0,1 0 0 0 0,-1 0 0 0 0,0 0 0 0 0,0 1 0 0 0,1-1 0 0 0,-1 0 0 0 0,1 1 0 0 0,-1-1 0 0 0,1 1-1 0 0,-1-1 1 0 0,1 1 0 0 0,0-1 0 0 0,0 1 0 0 0,0-1 0 0 0,0 0 0 0 0,0 4 0 0 0,0-2 49 0 0,0 18 20 0 0,-1 40-64 0 0,-1-48-24 0 0,0 182 3 0 0,1-136 81 0 0,-3-1 0 0 0,-2 0 0 0 0,-18 71 0 0 0,7-38-29 0 0,-1-7 24 0 0,-4 20 32 0 0,22-101-180 0 0,0 0 0 0 0,-1 0 0 0 0,0 0 0 0 0,1 0 0 0 0,-1 0 0 0 0,0 0 0 0 0,-1 0 1 0 0,1-1-1 0 0,0 1 0 0 0,-1 0 0 0 0,0-1 0 0 0,1 1 0 0 0,-1-1 0 0 0,0 0 0 0 0,0 1 1 0 0,-1-1-1 0 0,1 0 0 0 0,-3 2 0 0 0,3-3-288 0 0,0 0 1 0 0,0 0-1 0 0,-1 0 1 0 0,1 0-1 0 0,0 0 0 0 0,-1-1 1 0 0,1 1-1 0 0,0-1 1 0 0,-1 1-1 0 0,1-1 0 0 0,-1 0 1 0 0,1 0-1 0 0,0 0 0 0 0,-4 0 1 0 0,2-15-2410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8T13:11:27.58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6407 15 3864 0 0,'-21'-4'-207'0'0,"1"0"1"0"0,-1 1-1 0 0,1 1 0 0 0,-1 1 1 0 0,-29 1-1 0 0,-227 5 60 0 0,192-5 129 0 0,-186 5-112 0 0,-229 0-266 0 0,241-7 368 0 0,-447 9 496 0 0,-766-2 1063 0 0,1036-14-1005 0 0,-78-1 768 0 0,-1 22-420 0 0,-501 76 626 0 0,961-80-1385 0 0,-84 9-87 0 0,131-15-17 0 0,8 0-6 0 0,9 1 2 0 0,8-2-6 0 0,223 4 6 0 0,354-13-5 0 0,-203 7 5 0 0,1006 18 591 0 0,-409 2-245 0 0,-679-17-290 0 0,855-4 434 0 0,-974-1-439 0 0,569-28 486 0 0,-724 28-434 0 0,0-1-1 0 0,-1-3 0 0 0,43-12 1 0 0,-77 19-110 0 0,1 0 0 0 0,0 0 0 0 0,-1 0 0 0 0,1 0 0 0 0,-1 0 0 0 0,1 0 1 0 0,0 0-1 0 0,-1 0 0 0 0,1-1 0 0 0,0 1 0 0 0,-1 0 0 0 0,1-1 0 0 0,-1 1 0 0 0,1 0 1 0 0,-1-1-1 0 0,1 1 0 0 0,-1 0 0 0 0,1-1 0 0 0,-1 1 0 0 0,1-1 0 0 0,-1 1 0 0 0,0-1 1 0 0,1 1-1 0 0,-1-1 0 0 0,1 0 0 0 0,-4-1-17 0 0,-4 1-12 0 0,0 0-1 0 0,0 1 0 0 0,0 0 0 0 0,1 0 1 0 0,-9 1-1 0 0,-6 0-17 0 0,-673 30-521 0 0,-516 28 79 0 0,-21-13 172 0 0,2 71 466 0 0,604-6-890 0 0,498-86 291 0 0,-197 26-1506 0 0,295-47-2521 0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7:39:05.90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28 23 4672 0 0,'52'-11'661'0'0,"-42"8"-426"0"0,0 1 0 0 0,0-1 0 0 0,1 2 0 0 0,-1-1 0 0 0,0 1 0 0 0,1 1 0 0 0,-1 0 0 0 0,13 2 0 0 0,-20-1-174 0 0,1 0 1 0 0,-1 1-1 0 0,0-1 1 0 0,0 1-1 0 0,0 0 0 0 0,0 0 1 0 0,0 0-1 0 0,-1 0 1 0 0,1 0-1 0 0,-1 1 1 0 0,1-1-1 0 0,-1 1 1 0 0,0 0-1 0 0,0-1 0 0 0,0 1 1 0 0,3 6-1 0 0,0 1-18 0 0,0 0-1 0 0,-1 0 1 0 0,6 22-1 0 0,-2 11 90 0 0,5 66-1 0 0,-6-45 32 0 0,-5-50-87 0 0,-1 0 1 0 0,0 1 0 0 0,0-1-1 0 0,-2 0 1 0 0,0 0-1 0 0,0 0 1 0 0,-2 0 0 0 0,0 0-1 0 0,0-1 1 0 0,-1 1 0 0 0,-1-1-1 0 0,0 0 1 0 0,-1 0-1 0 0,0 0 1 0 0,-1-1 0 0 0,-14 21-1 0 0,13-23-163 0 0,-1-1 0 0 0,1 0 0 0 0,-2 0 0 0 0,1 0 0 0 0,-1-1 0 0 0,0-1 0 0 0,-21 12 0 0 0,27-16-21 0 0,0-1 0 0 0,0 0 0 0 0,0-1-1 0 0,0 1 1 0 0,0-1 0 0 0,-1 1 0 0 0,1-1-1 0 0,0-1 1 0 0,-1 1 0 0 0,1-1 0 0 0,-1 1-1 0 0,1-1 1 0 0,-1-1 0 0 0,1 1 0 0 0,-1 0-1 0 0,1-1 1 0 0,0 0 0 0 0,-1 0 0 0 0,1-1-1 0 0,0 1 1 0 0,0-1 0 0 0,0 0 0 0 0,0 0-1 0 0,0 0 1 0 0,-7-5 0 0 0,10 5-105 0 0,0 1 1 0 0,0 0-1 0 0,0-1 1 0 0,0 0-1 0 0,0 1 1 0 0,0-1-1 0 0,0 1 1 0 0,0-1-1 0 0,1 0 0 0 0,-1 0 1 0 0,1 1-1 0 0,-1-1 1 0 0,1 0-1 0 0,0 0 1 0 0,0 0-1 0 0,0 0 1 0 0,0 1-1 0 0,0-4 1 0 0,0 4 13 0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7:39:06.28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6 133 7464 0 0,'9'24'330'0'0,"11"46"1"0"0,-13-30 303 0 0,4 66 0 0 0,-11-73-584 0 0,-5 47-1 0 0,2-55 165 0 0,1 5 217 0 0,2-13-303 0 0,-2-1 0 0 0,0 0-1 0 0,0 1 1 0 0,-2-1 0 0 0,-8 26 0 0 0,8-35-35 0 0,-1-9-74 0 0,4 1 1 0 0,0-1 0 0 0,-1 0-1 0 0,1 0 1 0 0,0 0 0 0 0,0 0 0 0 0,0 0 0 0 0,1 0 0 0 0,-1 0 0 0 0,0 0 0 0 0,1 0 0 0 0,-1 0 0 0 0,1 0 0 0 0,0 0 0 0 0,0-1 0 0 0,0 1 0 0 0,0 0-1 0 0,0 0 1 0 0,0 0 0 0 0,0 0 0 0 0,2-4 0 0 0,1-6 176 0 0,0 0-1 0 0,9-17 0 0 0,-6 14-135 0 0,28-68-516 0 0,58-102 0 0 0,-62 134 85 0 0,2 1 0 0 0,76-90-1 0 0,-102 133 386 0 0,0 1 0 0 0,1 0-1 0 0,-1 1 1 0 0,11-7 0 0 0,-15 10-146 0 0,-1 1 1 0 0,1 0-1 0 0,0 0 1 0 0,0 0 0 0 0,0 0-1 0 0,0 0 1 0 0,0 1-1 0 0,0-1 1 0 0,0 0 0 0 0,1 1-1 0 0,-1 0 1 0 0,0-1-1 0 0,0 1 1 0 0,0 0 0 0 0,0 0-1 0 0,1 0 1 0 0,-1 1-1 0 0,0-1 1 0 0,0 0 0 0 0,0 1-1 0 0,4 1 1 0 0,-5-2-21 0 0,-1 1 1 0 0,1-1-1 0 0,0 1 1 0 0,0-1-1 0 0,-1 1 0 0 0,1-1 1 0 0,2 3-455 0 0,-3-2 454 0 0,1 0 1 0 0,-1-1-1 0 0,1 1 1 0 0,0 1-1 0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7:39:06.68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389 83 8904 0 0,'-13'0'150'0'0,"0"2"0"0"0,0-1 1 0 0,0 2-1 0 0,0-1 0 0 0,-14 7 0 0 0,-63 26 1260 0 0,45-16-1121 0 0,25-11-400 0 0,1 0 1 0 0,0 2-1 0 0,-31 19 1 0 0,46-26 90 0 0,0-1 0 0 0,0 1 0 0 0,1 0 0 0 0,-1 0 0 0 0,1 1 0 0 0,0-1 0 0 0,0 1 0 0 0,0 0 0 0 0,0-1 0 0 0,0 1 1 0 0,1 0-1 0 0,0 1 0 0 0,0-1 0 0 0,0 0 0 0 0,0 1 0 0 0,1-1 0 0 0,-1 1 0 0 0,1-1 0 0 0,0 1 0 0 0,1 0 0 0 0,-1 0 1 0 0,1-1-1 0 0,0 6 0 0 0,0-8 11 0 0,1 0 1 0 0,-1 1-1 0 0,1-1 1 0 0,0 0 0 0 0,-1 0-1 0 0,1 0 1 0 0,0 0-1 0 0,1 0 1 0 0,-1 0-1 0 0,0 0 1 0 0,0 0 0 0 0,1 0-1 0 0,-1 0 1 0 0,1-1-1 0 0,3 4 1 0 0,-1-2 8 0 0,0 0-1 0 0,1-1 1 0 0,-1 1 0 0 0,1-1-1 0 0,-1 1 1 0 0,10 1 0 0 0,2 1 150 0 0,0-2 0 0 0,1 0 0 0 0,21 1 1 0 0,-6-3-33 0 0,-1 0 0 0 0,1-2 1 0 0,-1-2-1 0 0,47-8 1 0 0,-56 5-57 0 0,1 0 1 0 0,-1-1 0 0 0,0-1 0 0 0,-1-1 0 0 0,0-1 0 0 0,36-23 0 0 0,-52 30-26 0 0,-1 0 0 0 0,0-1 0 0 0,1 1 1 0 0,-1-1-1 0 0,-1 0 0 0 0,1 0 0 0 0,-1 0 1 0 0,1 0-1 0 0,-1-1 0 0 0,0 1 1 0 0,-1-1-1 0 0,1 0 0 0 0,-1 0 0 0 0,0 0 1 0 0,0 0-1 0 0,-1 0 0 0 0,1-1 0 0 0,0-8 1 0 0,-2 8 9 0 0,0-1 0 0 0,0 0 0 0 0,-1 0 0 0 0,1 1 1 0 0,-2-1-1 0 0,1 0 0 0 0,-1 1 0 0 0,0-1 0 0 0,0 1 1 0 0,-1 0-1 0 0,0 0 0 0 0,0 0 0 0 0,0 0 0 0 0,-7-9 1 0 0,3 8-106 0 0,1-1 1 0 0,-1 1 0 0 0,-1 0 0 0 0,0 0 0 0 0,1 1-1 0 0,-2 0 1 0 0,1 1 0 0 0,-1 0 0 0 0,0 0 0 0 0,0 0-1 0 0,0 1 1 0 0,-16-4 0 0 0,17 6-9 0 0,1 0 0 0 0,0 0 0 0 0,0 1 0 0 0,-1 0 1 0 0,1 0-1 0 0,0 1 0 0 0,-1 0 0 0 0,1 0 0 0 0,-1 1 0 0 0,1 0 0 0 0,0 0 1 0 0,-1 0-1 0 0,1 1 0 0 0,0 1 0 0 0,0-1 0 0 0,0 1 0 0 0,-11 6 0 0 0,-13 12-2779 0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7:39:07.03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201 0 8088 0 0,'9'9'2130'0'0,"-9"-8"-2024"0"0,0-1 1 0 0,1 1-1 0 0,-1-1 0 0 0,0 1 1 0 0,1-1-1 0 0,-1 2 0 0 0,2 2-33 0 0,0 0-1 0 0,0 0 0 0 0,0 1 1 0 0,-1-1-1 0 0,1 1 0 0 0,-1-1 1 0 0,0 1-1 0 0,0 4 0 0 0,3 13 411 0 0,62 191 348 0 0,-57-174-731 0 0,-2 0 1 0 0,-1 1-1 0 0,0 63 1 0 0,-6-58-189 0 0,-3 1 0 0 0,-12 67 0 0 0,11-93 51 0 0,-1 1 0 0 0,0-1 0 0 0,-2 0-1 0 0,-1-1 1 0 0,0 0 0 0 0,-1 0 0 0 0,-21 31 0 0 0,22-40-97 0 0,0 0 1 0 0,-1-1-1 0 0,0 0 1 0 0,0-1-1 0 0,-1 0 1 0 0,-20 13-1 0 0,27-19 66 0 0,-1 0-1 0 0,0 0 0 0 0,0 0 0 0 0,0-1 0 0 0,0 0 1 0 0,0 0-1 0 0,0 0 0 0 0,0 0 0 0 0,0 0 1 0 0,0-1-1 0 0,-4 0 0 0 0,5 0 31 0 0,1 0 0 0 0,-1-1 0 0 0,1 1 0 0 0,-1-1 0 0 0,1 0 0 0 0,0 0 0 0 0,-1 0 1 0 0,1 0-1 0 0,0 0 0 0 0,0 0 0 0 0,0-1 0 0 0,0 1 0 0 0,0-1 0 0 0,0 1 0 0 0,0-1 0 0 0,0 0 0 0 0,1 0 0 0 0,-1 0 0 0 0,-2-4 0 0 0,-3-5-760 0 0,0 0-1 0 0,1-1 0 0 0,1 0 1 0 0,0 0-1 0 0,0 0 1 0 0,1-1-1 0 0,1 0 1 0 0,0 1-1 0 0,-2-27 1 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7:39:07.47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10528 0 0,'4'1'16'0'0,"0"1"194"0"0,21 17 169 0 0,-16-13-1195 0 0,1 0 0 0 0,-1 1 0 0 0,14 14 0 0 0,-20-17 187 0 0,0 0-1 0 0,0 0 1 0 0,-1 0-1 0 0,1 1 1 0 0,2 6-1 0 0,5 8-893 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7:39:07.82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17 435 4760 0 0,'3'0'62'0'0,"15"-3"781"0"0,6-2-591 0 0,12-4-201 0 0,-23 7 12 0 0,25-11 552 0 0,5-8-123 0 0,-1-2-1 0 0,-1-1 0 0 0,-1-3 1 0 0,-2-1-1 0 0,41-39 0 0 0,-48 40-184 0 0,-8 9-46 0 0,-1-2-1 0 0,-1 0 1 0 0,35-45 0 0 0,-44 40 83 0 0,-12 24-343 0 0,0 0 1 0 0,1 0 0 0 0,-1 0 0 0 0,0 0 0 0 0,0-1-1 0 0,1 1 1 0 0,-1 0 0 0 0,0 0 0 0 0,0 0 0 0 0,0 0-1 0 0,0 0 1 0 0,0 0 0 0 0,-1 0 0 0 0,1 0 0 0 0,0 0-1 0 0,0 0 1 0 0,-1 0 0 0 0,1 0 0 0 0,-1 0 0 0 0,1 0-1 0 0,0 0 1 0 0,-1 0 0 0 0,0 0 0 0 0,1 0 0 0 0,-1 0-1 0 0,0 1 1 0 0,1-1 0 0 0,-1 0 0 0 0,0 0 0 0 0,0 1-1 0 0,0-1 1 0 0,0 1 0 0 0,1-1 0 0 0,-2 0 0 0 0,-1 0 18 0 0,0 0 0 0 0,0 0 1 0 0,0 1-1 0 0,0-1 1 0 0,0 1-1 0 0,0 0 1 0 0,-6 0-1 0 0,6 0 2 0 0,-17 1-15 0 0,0 1 1 0 0,0 1-1 0 0,0 0 1 0 0,1 2-1 0 0,-22 7 1 0 0,-92 42-257 0 0,97-39 170 0 0,1 2 0 0 0,0 2 0 0 0,-33 24 1 0 0,60-37 54 0 0,-1 0 0 0 0,2 1 0 0 0,-1 0 0 0 0,1 0-1 0 0,0 0 1 0 0,0 1 0 0 0,1 0 0 0 0,0 0 0 0 0,0 1 0 0 0,1-1 0 0 0,0 1 0 0 0,1 1 0 0 0,0-1 0 0 0,0 1 0 0 0,1-1 0 0 0,0 1 0 0 0,-1 12 0 0 0,3-15 56 0 0,1-1 0 0 0,0 1 1 0 0,0-1-1 0 0,1 1 0 0 0,0-1 1 0 0,0 1-1 0 0,0-1 0 0 0,1 0 1 0 0,0 0-1 0 0,0 1 0 0 0,6 9 1 0 0,-3-7-39 0 0,1-1 0 0 0,-1 0 1 0 0,2 0-1 0 0,-1 0 0 0 0,1 0 1 0 0,15 11-1 0 0,-2-4-159 0 0,1-1-1 0 0,0-1 1 0 0,1-1 0 0 0,0 0-1 0 0,31 9 1 0 0,-31-13-148 0 0,1-1 1 0 0,0 0 0 0 0,0-2-1 0 0,1-1 1 0 0,-1-1 0 0 0,35 0 0 0 0,-39-3-340 0 0,-1-1 0 0 0,1-1 0 0 0,-1-1 0 0 0,0-1 0 0 0,0 0 0 0 0,0-1 0 0 0,-1-1 0 0 0,27-13 1 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7:39:08.19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284 576 7824 0 0,'-6'3'187'0'0,"-1"-1"0"0"0,1 1 0 0 0,0 0 0 0 0,0 0 0 0 0,0 1 0 0 0,0-1 0 0 0,-10 10 0 0 0,0 1-123 0 0,0 1 1 0 0,1 0-1 0 0,1 1 0 0 0,-17 24 1 0 0,-42 75 245 0 0,63-100-336 0 0,2 1 1 0 0,0 0-1 0 0,1 0 1 0 0,0 1-1 0 0,2 0 1 0 0,-7 31-1 0 0,11-42 25 0 0,0 0-1 0 0,0 1 0 0 0,1-1 0 0 0,0 1 0 0 0,1-1 0 0 0,-1 0 0 0 0,1 1 0 0 0,0-1 0 0 0,1 0 0 0 0,-1 0 0 0 0,1 0 0 0 0,1 1 0 0 0,-1-2 0 0 0,1 1 0 0 0,0 0 1 0 0,0-1-1 0 0,1 1 0 0 0,-1-1 0 0 0,1 0 0 0 0,0 0 0 0 0,1 0 0 0 0,5 4 0 0 0,-3-4 30 0 0,0 0 0 0 0,0 0 1 0 0,0-1-1 0 0,0 0 0 0 0,1-1 0 0 0,-1 0 0 0 0,1 0 0 0 0,0-1 1 0 0,0 1-1 0 0,12 0 0 0 0,-4-1 308 0 0,1 0 0 0 0,-1-2 0 0 0,1 0 1 0 0,20-2-1 0 0,-26 0-338 0 0,-1-1 0 0 0,1 0 0 0 0,-1 0 0 0 0,0-1 0 0 0,0 0 0 0 0,0-1 0 0 0,-1 0 0 0 0,1 0 0 0 0,-1-1 0 0 0,-1-1 0 0 0,1 1 0 0 0,8-10 0 0 0,0-1-30 0 0,0 0 0 0 0,-1-2 1 0 0,-2 0-1 0 0,18-27 1 0 0,-8 3-31 0 0,-1-2 0 0 0,-2 0 1 0 0,-2-2-1 0 0,18-71 0 0 0,-14 22 17 0 0,14-126 0 0 0,-30 148 708 0 0,-4-1 0 0 0,-7-75 0 0 0,4 147-586 0 0,0-1-1 0 0,0 0 1 0 0,-1 1 0 0 0,0-1-1 0 0,0 1 1 0 0,0-1-1 0 0,0 1 1 0 0,-3-7 0 0 0,4 10-74 0 0,0-1 1 0 0,-1 0 0 0 0,1 0 0 0 0,-1 1-1 0 0,1-1 1 0 0,-1 0 0 0 0,1 1 0 0 0,-1-1-1 0 0,1 0 1 0 0,-1 1 0 0 0,1-1 0 0 0,-1 1-1 0 0,0-1 1 0 0,1 1 0 0 0,-1-1 0 0 0,-1 0-1 0 0,2 1 3 0 0,-1 0 0 0 0,1 0-1 0 0,0 0 1 0 0,-1 0-1 0 0,1 1 1 0 0,0-1-1 0 0,-1 0 1 0 0,1 0 0 0 0,0 0-1 0 0,-1 0 1 0 0,1 0-1 0 0,0 0 1 0 0,0 1-1 0 0,-1-1 1 0 0,1 0 0 0 0,0 0-1 0 0,0 0 1 0 0,-1 1-1 0 0,1-1 1 0 0,0 0-1 0 0,0 0 1 0 0,0 1-1 0 0,-1-1 1 0 0,1 0 0 0 0,0 0-1 0 0,0 1 1 0 0,-6 20 307 0 0,6-21-303 0 0,-3 34 1 0 0,2 0 0 0 0,1 0 0 0 0,2 1 0 0 0,11 58 0 0 0,-11-81-18 0 0,138 644-608 0 0,-132-626 634 0 0,12 41-225 0 0,-8-30 32 0 0,7 46 1 0 0,-19-68-2061 0 0,-6-22 1585 0 0,-28-45-465 0 0,-8-27-4876 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7:39:08.59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1 243 10080 0 0,'22'-12'625'0'0,"0"1"0"0"0,1 1 0 0 0,0 1 0 0 0,1 1 0 0 0,31-7 0 0 0,0 0 89 0 0,326-88-473 0 0,-136 43-4262 0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7:40:27.76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10901 1801 4136 0 0,'-1'-1'871'0'0,"-3"-4"-630"0"0,0 1-200 0 0,0 1-1 0 0,0 0 1 0 0,-1 0 0 0 0,1 1-1 0 0,0-1 1 0 0,-1 1 0 0 0,-7-3 0 0 0,9 4-43 0 0,-6-3-28 0 0,1 1 0 0 0,0 0-1 0 0,-1 0 1 0 0,1 1 0 0 0,-15-2 0 0 0,-6-1-257 0 0,-5-5 154 0 0,-11-3 106 0 0,32 9 56 0 0,-27-12 286 0 0,31 12-201 0 0,-28-15 461 0 0,-183-143 600 0 0,-25-4-455 0 0,100 88 269 0 0,-205-79 0 0 0,233 108-799 0 0,-341-126 71 0 0,-9 20 162 0 0,210 71-315 0 0,-154-29-29 0 0,-7 27 27 0 0,87 19-67 0 0,110 26 173 0 0,-267-15 0 0 0,-227 24 293 0 0,672 31-497 0 0,-609-2 697 0 0,2 60-269 0 0,270 5-65 0 0,-278 41-348 0 0,-189 30 169 0 0,625-87-100 0 0,-383 132 0 0 0,434-108-316 0 0,3 7 0 0 0,4 7 1 0 0,-227 157-1 0 0,311-185 67 0 0,3 4 1 0 0,2 3-1 0 0,3 3 1 0 0,4 3-1 0 0,2 3 1 0 0,-89 127-1 0 0,133-163 121 0 0,1 1-1 0 0,1 2 1 0 0,2 0 0 0 0,2 0 0 0 0,2 2 0 0 0,-15 68-1 0 0,11-11-57 0 0,-10 173 1 0 0,23-137-121 0 0,24 262 0 0 0,-6-299 91 0 0,4-1 0 0 0,5 0 0 0 0,46 129 0 0 0,-51-182 60 0 0,3 0 1 0 0,1-1-1 0 0,48 67 1 0 0,95 103 81 0 0,-109-145-11 0 0,-20-26 12 0 0,3-1-1 0 0,1-2 1 0 0,81 60 0 0 0,147 77-7 0 0,-199-133-9 0 0,558 308 219 0 0,-73-107-370 0 0,-265-124 94 0 0,-103-44 158 0 0,2-9 1 0 0,3-9-1 0 0,199 34 0 0 0,-124-47 129 0 0,459 16 0 0 0,35-72-388 0 0,-1-45-45 0 0,-650 47 257 0 0,496-57 926 0 0,250-83-641 0 0,-637 101-235 0 0,396-147 0 0 0,55-104 344 0 0,-20-38 23 0 0,-187 67-293 0 0,-367 211-82 0 0,118-98 0 0 0,-150 104-180 0 0,-2-3 1 0 0,81-98 0 0 0,-105 106 113 0 0,-2-1 0 0 0,-3-2 0 0 0,-2-1 0 0 0,-2-2 0 0 0,-2 0 0 0 0,30-103 0 0 0,-37 89 76 0 0,-3-1-1 0 0,9-117 1 0 0,-18 84 115 0 0,-9-125 1 0 0,-6 145-130 0 0,-4 0-1 0 0,-3 2 0 0 0,-46-137 1 0 0,41 158-24 0 0,-4 1 1 0 0,-2 1-1 0 0,-3 2 1 0 0,-49-73-1 0 0,-172-190 686 0 0,176 238-778 0 0,-4 3 1 0 0,-2 3 0 0 0,-168-116 0 0 0,128 113-110 0 0,-4 5 0 0 0,-194-82 0 0 0,-604-167-649 0 0,213 147 96 0 0,488 134 396 0 0,-282-14 0 0 0,-161 36-30 0 0,0 23 0 0 0,-311 44 740 0 0,703-22-683 0 0,-295 67 0 0 0,-256 123-257 0 0,649-163 526 0 0,-158 51-15 0 0,7 22 58 0 0,206-69-3 0 0,2 4 1 0 0,-119 85 0 0 0,152-88-98 0 0,-155 114-394 0 0,198-137 363 0 0,1 1 0 0 0,2 2 0 0 0,-48 61 0 0 0,-199 341 619 0 0,226-341-490 0 0,30-49-80 0 0,2 2 0 0 0,3 1 0 0 0,1 1 0 0 0,-21 78 1 0 0,17-25-140 0 0,5 2 0 0 0,5 0 0 0 0,5 1 0 0 0,4 1 1 0 0,6 0-1 0 0,10 112 0 0 0,6-86-104 0 0,6 0-1 0 0,70 259 1 0 0,-51-279 176 0 0,72 152-1 0 0,-69-186 177 0 0,3-2-1 0 0,82 110 0 0 0,-86-137-75 0 0,2-2 1 0 0,2-2-1 0 0,2-2 1 0 0,3-2-1 0 0,74 55 1 0 0,31 1 30 0 0,230 115 0 0 0,188 43 341 0 0,-14-46-229 0 0,18-51 124 0 0,-386-127-129 0 0,2-8 0 0 0,0-8 0 0 0,304-7 0 0 0,-101-34-558 0 0,494-88 0 0 0,37-72 112 0 0,-432 46 320 0 0,-15-46 0 0 0,-225 55-48 0 0,302-199 0 0 0,-135 22 44 0 0,-241 167-8 0 0,-86 65 76 0 0,122-119 0 0 0,-52 30 297 0 0,187-203-12 0 0,-309 309-165 0 0,-3-3-1 0 0,-2-1 0 0 0,-3-2 0 0 0,-3-1 1 0 0,-2-1-1 0 0,-3-2 0 0 0,-3 0 0 0 0,26-115 1 0 0,-39 120-73 0 0,-2-1 0 0 0,-3 0 0 0 0,-2 0 0 0 0,-3 0 0 0 0,-3 0 0 0 0,-2 0 0 0 0,-15-67 0 0 0,-1 33 67 0 0,-4 1 0 0 0,-4 1 0 0 0,-71-153 0 0 0,65 178-31 0 0,-81-119 1 0 0,-63-51-115 0 0,178 237-48 0 0,-79-98 64 0 0,-5 3-1 0 0,-122-106 1 0 0,130 137-24 0 0,-2 2 0 0 0,-3 5 0 0 0,-126-67 1 0 0,113 78-125 0 0,-3 5 0 0 0,-141-40 1 0 0,-210-32-166 0 0,15 25-344 0 0,-466-33 0 0 0,-82 78 648 0 0,359 92-19 0 0,8 54-10 0 0,437-71-135 0 0,-497 110-760 0 0,45 49 870 0 0,484-137-43 0 0,3 6-1 0 0,-165 97 1 0 0,152-60-326 0 0,-233 192 0 0 0,313-224 134 0 0,4 4 0 0 0,-76 92 0 0 0,-105 174 468 0 0,202-257-236 0 0,4 2 0 0 0,3 2 0 0 0,4 2-1 0 0,-30 91 1 0 0,46-105-112 0 0,4 0-1 0 0,3 1 0 0 0,4 1 0 0 0,2 1 0 0 0,-2 119 1 0 0,16-111 179 0 0,4-1 1 0 0,3 1 0 0 0,4-2-1 0 0,3 0 1 0 0,38 108 0 0 0,-24-105-166 0 0,4 0 0 0 0,53 91 1 0 0,113 140-198 0 0,-154-251 325 0 0,2-2 1 0 0,3-2 0 0 0,3-3 0 0 0,67 54 0 0 0,-45-49-3 0 0,3-4 1 0 0,159 86 0 0 0,-145-97-200 0 0,137 44 0 0 0,106 12-172 0 0,79-1 258 0 0,5-22-45 0 0,-220-41 108 0 0,775 111-69 0 0,-238-86-19 0 0,3-66-22 0 0,-51-84 665 0 0,-10-64-23 0 0,-556 118-139 0 0,-1-6 0 0 0,193-92 1 0 0,-162 59-370 0 0,311-166 618 0 0,-210 74-273 0 0,336-282 0 0 0,-489 358-128 0 0,-4-4 1 0 0,144-179 0 0 0,-210 230-192 0 0,-2-3 0 0 0,-2 0 0 0 0,-2-2 0 0 0,-2 0 0 0 0,-2-2 0 0 0,-2-1 0 0 0,-2 0 0 0 0,-3-1 0 0 0,-2-1 0 0 0,-2 0 0 0 0,-2-1 0 0 0,2-76 1 0 0,-13 77 16 0 0,-2-1 1 0 0,-2 1-1 0 0,-3 1 1 0 0,-2-1-1 0 0,-2 1 1 0 0,-24-60 0 0 0,11 48-44 0 0,-2 0 0 0 0,-59-95 1 0 0,-94-103 2 0 0,117 180-2 0 0,-3 3 0 0 0,-96-86 0 0 0,-25-27 6 0 0,-34-31 4 0 0,34 69 112 0 0,-410-253-1 0 0,393 291-149 0 0,-224-90 0 0 0,-233-55-19 0 0,490 201-49 0 0,-235-47 0 0 0,-189 7-94 0 0,339 72-354 0 0,-2 12 1 0 0,-449 31 0 0 0,421 17 169 0 0,-373 92 0 0 0,153 30 77 0 0,14 42-60 0 0,320-126 433 0 0,-84 44 212 0 0,188-79-193 0 0,-103 71 0 0 0,-181 166-413 0 0,265-195 158 0 0,-140 159 0 0 0,190-189 74 0 0,3 2 0 0 0,-40 72 0 0 0,-46 117-191 0 0,113-222 274 0 0,-13 31-26 0 0,3 1 0 0 0,1 1 1 0 0,2 0-1 0 0,3 1 0 0 0,-7 63 1 0 0,11-36-28 0 0,3 0 1 0 0,10 145 0 0 0,6-126 13 0 0,4-1 1 0 0,5 0 0 0 0,3-2 0 0 0,39 99 0 0 0,1-35-59 0 0,124 224 0 0 0,-152-322 58 0 0,4-1 0 0 0,2-2 0 0 0,83 89 0 0 0,172 127-120 0 0,-213-209 138 0 0,162 95 0 0 0,106 26-22 0 0,-148-93-2 0 0,2-9 1 0 0,231 60 0 0 0,-247-93-61 0 0,248 32-1 0 0,201-26-55 0 0,-176-49 360 0 0,0-20-1 0 0,-1-21 1 0 0,514-104 0 0 0,-702 81-77 0 0,-3-12 1 0 0,-3-12-1 0 0,-3-12 1 0 0,443-224 0 0 0,-640 280 33 0 0,-3-3 0 0 0,-1-3 0 0 0,-2-2 0 0 0,85-82 1 0 0,8-18-251 0 0,162-168-202 0 0,-286 276 476 0 0,-1-1 1 0 0,-2-2-1 0 0,24-47 1 0 0,54-134 550 0 0,-104 219-730 0 0,15-38 90 0 0,-2 0 1 0 0,-1-1-1 0 0,-2 0 1 0 0,-2-1-1 0 0,-2 0 1 0 0,-2-1-1 0 0,-2 1 1 0 0,-1-1-1 0 0,-3 0 1 0 0,-7-62 0 0 0,-6 20 108 0 0,-4 0 0 0 0,-3 0 0 0 0,-3 2 0 0 0,-42-92 1 0 0,42 121-153 0 0,-3 0 0 0 0,-2 2 0 0 0,-3 1 0 0 0,-61-76 0 0 0,-174-167 282 0 0,209 233-300 0 0,-39-34 24 0 0,-4 4-1 0 0,-4 4 1 0 0,-4 5 0 0 0,-220-126 0 0 0,170 120-70 0 0,-296-116 1 0 0,141 98-68 0 0,-4 14 0 0 0,-4 14 0 0 0,-622-68 0 0 0,32 107-356 0 0,645 42 162 0 0,0 11 1 0 0,-512 96 0 0 0,438-42 213 0 0,-438 103-349 0 0,628-129 344 0 0,3 7 1 0 0,2 6-1 0 0,-151 81 0 0 0,206-88 29 0 0,-219 121-449 0 0,229-119 309 0 0,-128 102 1 0 0,125-80 251 0 0,2 3 0 0 0,-119 145 0 0 0,10 41 128 0 0,154-203-134 0 0,4 2 1 0 0,-46 109 0 0 0,-19 109-43 0 0,87-245-15 0 0,2 1 0 0 0,1 0 1 0 0,2 1-1 0 0,2-1 1 0 0,0 1-1 0 0,3 0 0 0 0,1 0 1 0 0,1 0-1 0 0,9 51 1 0 0,7 1 17 0 0,3-2 0 0 0,49 132 1 0 0,-28-118-312 0 0,83 148 0 0 0,-101-209 182 0 0,1-1 0 0 0,2-1 1 0 0,2-2-1 0 0,1 0 1 0 0,46 40-1 0 0,181 131 96 0 0,-164-136-129 0 0,-49-37 107 0 0,135 100-5 0 0,-127-97 39 0 0,88 43 0 0 0,238 76 155 0 0,-334-138-146 0 0,163 58-248 0 0,3-9 0 0 0,269 48 0 0 0,-139-66 14 0 0,348 1 1 0 0,497-32-801 0 0,-640-15-332 0 0,-177-15 657 0 0,-220-3-510 0 0,-118 13-3440 0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7:59:39.87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1705 1863 4488 0 0,'1'-2'486'0'0,"10"-4"657"0"0,-2 2-1084 0 0,21-13 1886 0 0,-13 8-1400 0 0,-8 3-452 0 0,1 1 0 0 0,-1 0-1 0 0,1 0 1 0 0,0 1 0 0 0,13-3-1 0 0,7-2 400 0 0,211-50 203 0 0,-50 16-216 0 0,-76 6-245 0 0,111-54 1 0 0,-111 43-144 0 0,-74 31-60 0 0,0-2 0 0 0,-1-2 1 0 0,-1-1-1 0 0,-1-2 0 0 0,43-36 1 0 0,-64 45-17 0 0,0-1 1 0 0,0-1 0 0 0,-2 0-1 0 0,0-1 1 0 0,-1 0 0 0 0,-1-1-1 0 0,0-1 1 0 0,-2 0 0 0 0,0-1-1 0 0,-1 0 1 0 0,13-42 0 0 0,-17 38 58 0 0,-1 0 1 0 0,-1-1 0 0 0,-1 1 0 0 0,-1-1 0 0 0,-2 0-1 0 0,0 1 1 0 0,-1-1 0 0 0,-2 0 0 0 0,-1 1-1 0 0,-1 0 1 0 0,-1 0 0 0 0,-1 0 0 0 0,-1 1 0 0 0,-1 0-1 0 0,-1 0 1 0 0,-1 1 0 0 0,-2 0 0 0 0,0 1-1 0 0,-1 1 1 0 0,-1 0 0 0 0,-1 1 0 0 0,-33-32 0 0 0,-161-129 333 0 0,165 148-391 0 0,-1 3 1 0 0,-1 2 0 0 0,-2 2 0 0 0,-1 2-1 0 0,-1 2 1 0 0,0 3 0 0 0,-2 1 0 0 0,-81-15 0 0 0,75 21-26 0 0,-174-32-115 0 0,156 33 76 0 0,-82 0 1 0 0,33 10 56 0 0,0 5 1 0 0,-201 34 0 0 0,247-22 28 0 0,1 3 0 0 0,-87 34 0 0 0,116-34-14 0 0,1 3 0 0 0,1 2-1 0 0,1 2 1 0 0,-54 40 0 0 0,77-48-36 0 0,-202 155 90 0 0,174-129-201 0 0,2 2 0 0 0,-52 62 1 0 0,86-88 27 0 0,1 1 1 0 0,1 1 0 0 0,1 0-1 0 0,0 0 1 0 0,2 1 0 0 0,1 1-1 0 0,0 0 1 0 0,2 0 0 0 0,1 1-1 0 0,1 0 1 0 0,1 0 0 0 0,1 1-1 0 0,2-1 1 0 0,0 1 0 0 0,1 0-1 0 0,5 32 1 0 0,-1-37 92 0 0,2 0 0 0 0,0-1-1 0 0,1 0 1 0 0,2 0 0 0 0,0-1 0 0 0,10 19-1 0 0,2-3 49 0 0,1 0-1 0 0,31 36 1 0 0,-35-50-98 0 0,1-1 0 0 0,1 0 0 0 0,1-2 1 0 0,1 0-1 0 0,1-1 0 0 0,43 25 0 0 0,-32-24 16 0 0,2-1 0 0 0,1-2-1 0 0,0-2 1 0 0,47 12 0 0 0,1-8 136 0 0,2-4 0 0 0,0-3 0 0 0,139-3 0 0 0,-128-7-108 0 0,318-6 332 0 0,-308-1-200 0 0,198-40 0 0 0,-178 20-35 0 0,146-38 262 0 0,-223 50-1266 0 0,-1-2 0 0 0,0-3 0 0 0,64-35 0 0 0,100-80-2508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8T13:13:06.12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0 4760 0 0,'1218'5'1950'0'0,"-723"1"-1255"0"0,-160-1-147 0 0,168 25 924 0 0,-494-29-1359 0 0,-2 0 6 0 0,1 0 1 0 0,0 0 0 0 0,-1 1 0 0 0,1 0-1 0 0,-1 1 1 0 0,11 4 0 0 0,-18-7-120 0 0,1 0 0 0 0,-1 0 0 0 0,1 0 0 0 0,-1 1 0 0 0,1-1-1 0 0,0 0 1 0 0,-1 0 0 0 0,1 1 0 0 0,-1-1 0 0 0,1 0 0 0 0,-1 1 0 0 0,0-1 0 0 0,1 0 0 0 0,-1 1 0 0 0,1-1 0 0 0,-1 1 0 0 0,0-1 0 0 0,1 1 0 0 0,-1-1 0 0 0,0 1 0 0 0,1-1 0 0 0,-1 1 0 0 0,0-1 0 0 0,0 1 0 0 0,0-1 0 0 0,0 1 0 0 0,1 0 0 0 0,-1-1 0 0 0,0 1 0 0 0,0 0 0 0 0,-4 4-7 0 0,0-4-3 0 0,1 1 0 0 0,-1 0 1 0 0,1-1-1 0 0,-1 1 0 0 0,0-1 1 0 0,0 0-1 0 0,0 0 0 0 0,0-1 1 0 0,0 1-1 0 0,0-1 0 0 0,-5 0 1 0 0,-4 1-11 0 0,-848 91 204 0 0,555-65-114 0 0,-409 25 386 0 0,584-52 234 0 0,120 2-690 0 0,11-2 0 0 0,0 0 0 0 0,0 0 0 0 0,0 0 0 0 0,0 0 0 0 0,-1 0 0 0 0,1 0 0 0 0,0 0 0 0 0,0 0 0 0 0,0 0 0 0 0,0 0 0 0 0,0 0 0 0 0,0 0 0 0 0,0 0 0 0 0,-1 1 0 0 0,1-1 0 0 0,0 0 0 0 0,0 0 0 0 0,0 0 0 0 0,0 0 0 0 0,0 0 0 0 0,0 0 0 0 0,0 0 0 0 0,0 0 0 0 0,0 0 0 0 0,0 1 0 0 0,0-1 0 0 0,-1 0 0 0 0,1 0 0 0 0,0 0 0 0 0,0 0 0 0 0,0 0 0 0 0,0 0 1 0 0,0 0-1 0 0,0 1 0 0 0,0-1 0 0 0,0 0 0 0 0,0 0 0 0 0,0 0 0 0 0,0 0 0 0 0,0 0 0 0 0,0 0 0 0 0,0 1 0 0 0,0-1 0 0 0,0 0 0 0 0,0 0 0 0 0,0 0 0 0 0,1 0 0 0 0,-1 0 0 0 0,0 0 0 0 0,0 1 0 0 0,1 0 0 0 0,1 1 1 0 0,-1-1-1 0 0,1 1 1 0 0,0-1-1 0 0,0 0 0 0 0,0 1 1 0 0,0-1-1 0 0,-1 0 1 0 0,1 0-1 0 0,1 0 1 0 0,-1-1-1 0 0,0 1 0 0 0,0 0 1 0 0,0-1-1 0 0,0 1 1 0 0,5-1-1 0 0,44 3 7 0 0,-40-3-6 0 0,509 27-271 0 0,-369-10 113 0 0,212 52 0 0 0,-318-57 107 0 0,0 1 0 0 0,81 37 0 0 0,-109-41 40 0 0,-1 0 0 0 0,0 0 1 0 0,0 2-1 0 0,-1 0 0 0 0,-1 0 1 0 0,0 1-1 0 0,0 1 1 0 0,-1 1-1 0 0,-1 0 0 0 0,14 20 1 0 0,-23-29 11 0 0,0 1 0 0 0,0-1 1 0 0,-1 1-1 0 0,0-1 0 0 0,0 1 1 0 0,0 0-1 0 0,-1 0 0 0 0,0 0 0 0 0,0 0 1 0 0,0 0-1 0 0,-1 0 0 0 0,0 0 1 0 0,0 0-1 0 0,0 0 0 0 0,-1 0 1 0 0,0 0-1 0 0,0 0 0 0 0,-1 0 0 0 0,-3 9 1 0 0,-4 6 29 0 0,-1 1 0 0 0,-1-1 0 0 0,-22 32 0 0 0,22-36-5 0 0,-34 52 181 0 0,4 1 0 0 0,-59 138 0 0 0,14 39-26 0 0,73-205-448 0 0,3 0 0 0 0,1 1 1 0 0,-5 79-1 0 0,14-115 51 0 0,1-1 0 0 0,-1 1 0 0 0,1 0 0 0 0,0-1 1 0 0,1 1-1 0 0,0-1 0 0 0,0 1 0 0 0,0-1 1 0 0,4 9-1 0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7:59:48.86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433 150 6024 0 0,'-38'-6'1040'0'0,"15"0"-754"0"0,18 5-281 0 0,0 0 0 0 0,-1-1 0 0 0,1 1 0 0 0,0-1 0 0 0,0 0 0 0 0,-7-4 0 0 0,4 4 278 0 0,0 2-54 0 0,3 1-57 0 0,-34-9 1045 0 0,-5-3-1103 0 0,41 11-103 0 0,-16-4 75 0 0,16 1-93 0 0,23 3-279 0 0,93-7 425 0 0,-52 2-22 0 0,208-8 575 0 0,243-8 292 0 0,357 15-235 0 0,-335 4 439 0 0,561-7-959 0 0,-655 1 485 0 0,-112 7-672 0 0,-176 2-28 0 0,2 8 460 0 0,-233-23-780 0 0,-197-5-426 0 0,-429 25 0 0 0,410 6 739 0 0,-46 3 2 0 0,-809 81-788 0 0,275-21 262 0 0,69-13 185 0 0,586-52 516 0 0,379 14-258 0 0,-4 0-34 0 0,316 18-7 0 0,-194-20-76 0 0,503 24 460 0 0,669-23 362 0 0,-190-23 321 0 0,-977 14-748 0 0,-207-6-102 0 0,125 29 0 0 0,-155-27 31 0 0,-19-5 120 0 0,34 13 1 0 0,-48-11-74 0 0,-8 6-144 0 0,-5-11-34 0 0,1-1 1 0 0,-1 1 0 0 0,0-1-1 0 0,0 1 1 0 0,0-1 0 0 0,0 0 0 0 0,0 1-1 0 0,0-1 1 0 0,0 0 0 0 0,-1 0-1 0 0,1 0 1 0 0,0 0 0 0 0,0 0 0 0 0,-1 0-1 0 0,1 0 1 0 0,-1 0 0 0 0,1-1-1 0 0,-1 1 1 0 0,1 0 0 0 0,-1-1 0 0 0,0 1-1 0 0,1-1 1 0 0,-1 0 0 0 0,0 0-1 0 0,-2 1 1 0 0,-48 4 79 0 0,52-5-81 0 0,-776 37 462 0 0,478-21-679 0 0,-455 27-954 0 0,-213 40-2706 0 0,876-75 1558 0 0,-133-6-1 0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7:59:56.28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1126 2563 7376 0 0,'5'0'98'0'0,"5"2"550"0"0,11 6-400 0 0,-14-4-153 0 0,0-1 0 0 0,1-1-1 0 0,-1 1 1 0 0,1-1-1 0 0,15 2 1 0 0,-4-2 287 0 0,42 7-86 0 0,-49-6-288 0 0,78 21 432 0 0,-46-12 132 0 0,63 9 0 0 0,42-9-137 0 0,209-11 1 0 0,-350-1-435 0 0,141-6 231 0 0,0-7 0 0 0,-1-6 0 0 0,171-45 0 0 0,-37-18 284 0 0,-232 63-387 0 0,0-2 0 0 0,-2-2 0 0 0,68-43 0 0 0,-39 15-193 0 0,89-77 0 0 0,-94 64 9 0 0,91-104 0 0 0,-139 138 167 0 0,-1 0 0 0 0,-2-1 1 0 0,-1-2-1 0 0,-1 0 0 0 0,-2-1 0 0 0,22-59 1 0 0,-24 45-207 0 0,-2 1 0 0 0,-2-2 0 0 0,9-95 1 0 0,-18 116 45 0 0,-2 0 0 0 0,-1 0 1 0 0,-1 0-1 0 0,-1 0 0 0 0,-2 0 1 0 0,-1 1-1 0 0,-1-1 0 0 0,-15-37 1 0 0,-5 7-30 0 0,-2 2 0 0 0,-3 2 0 0 0,-2 0 0 0 0,-70-83 1 0 0,41 68 124 0 0,-4 2 0 0 0,-100-78 1 0 0,94 89 34 0 0,-3 4 1 0 0,-1 3 0 0 0,-3 4-1 0 0,-2 3 1 0 0,-1 3-1 0 0,-3 4 1 0 0,0 4-1 0 0,-96-20 1 0 0,96 33-44 0 0,-1 4 0 0 0,-1 4 0 0 0,0 4-1 0 0,0 3 1 0 0,-1 5 0 0 0,-128 18 0 0 0,59 6-5 0 0,1 8-1 0 0,-252 88 1 0 0,291-75-67 0 0,3 5 0 0 0,-209 128 0 0 0,256-135-32 0 0,1 3 0 0 0,-97 91 0 0 0,122-98 14 0 0,2 1 0 0 0,2 2 0 0 0,-56 84 0 0 0,71-91 74 0 0,1 0 0 0 0,2 2 1 0 0,2 0-1 0 0,2 1 0 0 0,-19 72 0 0 0,29-83 4 0 0,1 1 0 0 0,1-1 0 0 0,2 1-1 0 0,1 0 1 0 0,2-1 0 0 0,0 1 0 0 0,2 0 0 0 0,2-1 0 0 0,0 0 0 0 0,2 0 0 0 0,1 0 0 0 0,1-1-1 0 0,2 0 1 0 0,0 0 0 0 0,22 34 0 0 0,-8-21-7 0 0,2-1 0 0 0,2-1 0 0 0,2-2 0 0 0,1 0 1 0 0,1-3-1 0 0,2-1 0 0 0,2-1 0 0 0,71 47 0 0 0,-25-28-6 0 0,2-4 0 0 0,3-3-1 0 0,1-4 1 0 0,2-4 0 0 0,107 27 0 0 0,-25-20 86 0 0,342 38 0 0 0,-277-63-650 0 0,263-13 1 0 0,236-69-2785 0 0,-619 46 2661 0 0,130-37 0 0 0,-107 12-988 0 0,-113 34-3970 0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8:12:29.75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318 1510 3952 0 0,'-6'-3'202'0'0,"5"2"-154"0"0,-1 1 1 0 0,1-1-1 0 0,0 1 0 0 0,-1-1 1 0 0,1 0-1 0 0,0 0 0 0 0,0 0 1 0 0,0 0-1 0 0,0 0 0 0 0,0 0 1 0 0,0 0-1 0 0,0 0 0 0 0,0 0 1 0 0,0 0-1 0 0,1-1 0 0 0,-1 1 1 0 0,-1-3-1 0 0,-1-2-4 0 0,3 6-39 0 0,0-1-1 0 0,0 1 1 0 0,0 0-1 0 0,0-1 1 0 0,0 1-1 0 0,0 0 1 0 0,0-1-1 0 0,-1 1 1 0 0,1 0-1 0 0,0 0 1 0 0,0-1-1 0 0,0 1 1 0 0,0 0-1 0 0,0 0 1 0 0,-1-1-1 0 0,1 1 1 0 0,0 0-1 0 0,0 0 1 0 0,0-1 0 0 0,-1 1-1 0 0,1 0 1 0 0,0 0-1 0 0,0 0 1 0 0,0-1-1 0 0,-1 1 1 0 0,1 0-1 0 0,0 0 1 0 0,-1 0-1 0 0,1 0 1 0 0,0 0-1 0 0,0 0 1 0 0,-1 0-1 0 0,1-1 1 0 0,0 1-1 0 0,-1 0 1 0 0,1 0-1 0 0,-1 0 1 0 0,-2 10 3 0 0,1 42 25 0 0,-11 59-65 0 0,-43 168-1 0 0,6-46-38 0 0,34-158 15 0 0,-3-2-1 0 0,-36 92 1 0 0,-11 31 996 0 0,68-229 1384 0 0,30-169-2137 0 0,63-222 0 0 0,90-189 213 0 0,-173 578-348 0 0,1 0-1 0 0,2 1 1 0 0,1 1-1 0 0,35-52 1 0 0,-47 79-11 0 0,0 1 1 0 0,0 0-1 0 0,0 0 1 0 0,1 0 0 0 0,0 0-1 0 0,-1 1 1 0 0,2 0-1 0 0,-1 0 1 0 0,0 0 0 0 0,9-3-1 0 0,-12 6-46 0 0,0 0 0 0 0,1 0 0 0 0,-1 0-1 0 0,1 1 1 0 0,-1 0 0 0 0,1-1 0 0 0,-1 1 0 0 0,0 0 0 0 0,1 0-1 0 0,-1 0 1 0 0,1 0 0 0 0,-1 1 0 0 0,1-1 0 0 0,-1 1 0 0 0,1-1-1 0 0,-1 1 1 0 0,0 0 0 0 0,1 0 0 0 0,-1 0 0 0 0,0 0 0 0 0,0 0 0 0 0,0 1-1 0 0,0-1 1 0 0,0 1 0 0 0,0-1 0 0 0,0 1 0 0 0,0 0 0 0 0,-1 0-1 0 0,1-1 1 0 0,1 4 0 0 0,6 8-2 0 0,0-1-1 0 0,-1 1 1 0 0,-1 1-1 0 0,0 0 0 0 0,-1 0 1 0 0,8 26-1 0 0,17 95 106 0 0,-24-99-48 0 0,19 117 90 0 0,13 61-138 0 0,-28-172 60 0 0,1-1 1 0 0,2 0-1 0 0,22 44 1 0 0,-26-63-47 0 0,2 0 1 0 0,1-1 0 0 0,1 0-1 0 0,0-1 1 0 0,31 33 0 0 0,-37-46-5 0 0,0 0 1 0 0,0 0 0 0 0,0-1 0 0 0,1 0 0 0 0,0 0-1 0 0,0-1 1 0 0,0 0 0 0 0,1 0 0 0 0,0-1 0 0 0,0-1-1 0 0,0 0 1 0 0,0 0 0 0 0,0-1 0 0 0,1 0-1 0 0,-1-1 1 0 0,13 1 0 0 0,-4-3 33 0 0,-1-1 1 0 0,0 0-1 0 0,1-2 1 0 0,-2 0-1 0 0,1 0 0 0 0,0-2 1 0 0,-1 0-1 0 0,0-2 0 0 0,0 1 1 0 0,-1-2-1 0 0,0 0 1 0 0,0-1-1 0 0,25-22 0 0 0,2-7 113 0 0,-2-1-1 0 0,-1-2 0 0 0,35-50 1 0 0,-30 33 36 0 0,-3-1 0 0 0,-3-2 1 0 0,-3-2-1 0 0,-2-2 1 0 0,-3-1-1 0 0,40-129 1 0 0,30-182 372 0 0,-81 280-284 0 0,13-190 0 0 0,-32 25-1320 0 0,-4 199 530 0 0,-4 0 1 0 0,-15-69 0 0 0,19 120-766 0 0,1 0 0 0 0,0-21-1 0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8:12:30.30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410 142 6112 0 0,'-48'-24'1341'0'0,"46"22"-1321"0"0,-1 1 0 0 0,1-1-1 0 0,-1 0 1 0 0,1 1 0 0 0,-1 0-1 0 0,0-1 1 0 0,0 1 0 0 0,1 0 0 0 0,-1 1-1 0 0,0-1 1 0 0,0 0 0 0 0,0 1-1 0 0,0 0 1 0 0,0-1 0 0 0,-5 1 0 0 0,0 2 46 0 0,0-1 1 0 0,0 1 0 0 0,1 0-1 0 0,-12 5 1 0 0,0 0-33 0 0,12-4-42 0 0,1 0 1 0 0,0 0-1 0 0,0 1 1 0 0,0 0-1 0 0,0 0 0 0 0,0 0 1 0 0,-8 9-1 0 0,-32 39-107 0 0,33-36 83 0 0,-4 5-11 0 0,1 0-1 0 0,1 1 1 0 0,1 1 0 0 0,-20 43 0 0 0,28-53 23 0 0,1 1 1 0 0,0 0-1 0 0,1 0 0 0 0,1 1 1 0 0,0-1-1 0 0,1 1 0 0 0,0 0 1 0 0,1-1-1 0 0,1 1 0 0 0,1 17 1 0 0,0-27 14 0 0,0 1-1 0 0,1 0 1 0 0,-1-1 0 0 0,1 1 0 0 0,0-1 0 0 0,0 0-1 0 0,1 1 1 0 0,-1-1 0 0 0,1 0 0 0 0,0 0-1 0 0,1-1 1 0 0,-1 1 0 0 0,1-1 0 0 0,6 7 0 0 0,-3-6 36 0 0,-1 0 0 0 0,1 0 0 0 0,0-1 1 0 0,0 0-1 0 0,1 0 0 0 0,-1-1 0 0 0,1 0 1 0 0,-1 0-1 0 0,13 2 0 0 0,-3-2 4 0 0,-1-1 0 0 0,1 0 0 0 0,0-2 0 0 0,0 1 0 0 0,0-2 0 0 0,0 0 0 0 0,0-2 0 0 0,0 1 0 0 0,24-9 0 0 0,-26 7 6 0 0,0-2 1 0 0,0 0 0 0 0,0-1 0 0 0,-1 0-1 0 0,0-1 1 0 0,0-1 0 0 0,-1 0-1 0 0,0-1 1 0 0,-1 0 0 0 0,0-1 0 0 0,0-1-1 0 0,-1 0 1 0 0,-1 0 0 0 0,0-1-1 0 0,-1 0 1 0 0,0-1 0 0 0,-1 1 0 0 0,-1-2-1 0 0,0 1 1 0 0,-1-1 0 0 0,0-1-1 0 0,-1 1 1 0 0,-1-1 0 0 0,0 1 0 0 0,-2-1-1 0 0,1 0 1 0 0,-1-20 0 0 0,-2 17-17 0 0,-1 0 0 0 0,-1 0 1 0 0,-1 0-1 0 0,0 0 0 0 0,-2 0 0 0 0,0 1 1 0 0,-1 0-1 0 0,0 0 0 0 0,-2 1 0 0 0,-11-20 1 0 0,15 29-20 0 0,0 2 1 0 0,-1-1-1 0 0,0 0 1 0 0,0 1-1 0 0,-1 0 1 0 0,1 0-1 0 0,-2 1 1 0 0,1-1 0 0 0,0 1-1 0 0,-1 1 1 0 0,0-1-1 0 0,0 1 1 0 0,0 0-1 0 0,-1 1 1 0 0,1 0-1 0 0,-1 0 1 0 0,0 0-1 0 0,0 1 1 0 0,0 0-1 0 0,0 1 1 0 0,0 0 0 0 0,0 0-1 0 0,0 1 1 0 0,-1 0-1 0 0,-14 2 1 0 0,15-1-167 0 0,0 0 0 0 0,0 1 0 0 0,-1 0 0 0 0,1 1 0 0 0,1 0 0 0 0,-1 0 0 0 0,0 1 0 0 0,-9 5 0 0 0,14-6 80 0 0,-1-1 0 0 0,1 1 0 0 0,-1 0 0 0 0,1 0 0 0 0,0 0 0 0 0,0 0 0 0 0,0 0 0 0 0,1 1 0 0 0,-1-1 0 0 0,1 1 0 0 0,0 0 0 0 0,0 0 0 0 0,0 0 0 0 0,0 0 0 0 0,1 0 0 0 0,-1 0 0 0 0,0 8 0 0 0,1-9 33 0 0,1 0 1 0 0,0 1-1 0 0,1-1 0 0 0,-1 0 1 0 0,0 0-1 0 0,1 0 0 0 0,0 0 1 0 0,0 0-1 0 0,0 0 1 0 0,0 0-1 0 0,0 0 0 0 0,1 0 1 0 0,-1 0-1 0 0,1 0 1 0 0,0-1-1 0 0,-1 1 0 0 0,1 0 1 0 0,1-1-1 0 0,-1 0 0 0 0,0 0 1 0 0,1 1-1 0 0,-1-1 1 0 0,1 0-1 0 0,-1-1 0 0 0,1 1 1 0 0,0-1-1 0 0,3 2 0 0 0,2 1-311 0 0,0 0-1 0 0,-1-1 1 0 0,1-1-1 0 0,1 1 0 0 0,-1-1 1 0 0,0 0-1 0 0,0-1 0 0 0,12 1 1 0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8:12:30.72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34 79 6288 0 0,'-11'55'1725'0'0,"-3"92"-1462"0"0,6 1-1 0 0,7 0 1 0 0,19 152 0 0 0,-15-284-118 0 0,-1-12-70 0 0,1-10-65 0 0,1-11 10 0 0,124-621 1418 0 0,-116 601-1206 0 0,0 0 0 0 0,3 1 0 0 0,29-53 0 0 0,-42 85-189 0 0,0 0 1 0 0,0 1-1 0 0,1-1 1 0 0,0 1-1 0 0,-1-1 1 0 0,5-2-1 0 0,-6 5-44 0 0,0 0 1 0 0,0 0-1 0 0,0 0 0 0 0,0 1 0 0 0,0-1 1 0 0,0 1-1 0 0,0-1 0 0 0,1 0 0 0 0,-1 1 1 0 0,0 0-1 0 0,0-1 0 0 0,0 1 0 0 0,1 0 0 0 0,-1 0 1 0 0,0 0-1 0 0,0-1 0 0 0,1 1 0 0 0,-1 1 1 0 0,0-1-1 0 0,0 0 0 0 0,1 0 0 0 0,-1 0 1 0 0,0 1-1 0 0,2 0 0 0 0,-1 0-28 0 0,0 1-1 0 0,0 0 1 0 0,-1 0 0 0 0,1 0-1 0 0,0 0 1 0 0,-1 0 0 0 0,1 0-1 0 0,-1 1 1 0 0,0-1 0 0 0,0 0-1 0 0,0 1 1 0 0,0-1 0 0 0,0 4-1 0 0,1-4-14 0 0,10 39-43 0 0,-1 0 0 0 0,10 73 0 0 0,3 17-112 0 0,-18-110 181 0 0,0-1 0 0 0,1 1 0 0 0,1-2 0 0 0,14 25 0 0 0,-11-23 47 0 0,8 13 244 0 0,1-1 0 0 0,42 52 0 0 0,-36-52-369 0 0,21 22-413 0 0,-42-50 416 0 0,-1-1-1 0 0,1 0 0 0 0,0 0 0 0 0,0 0 1 0 0,1-1-1 0 0,-1 0 0 0 0,1 0 0 0 0,11 4 1 0 0,-15-6-180 0 0,-1-1 0 0 0,1 0 0 0 0,0 0 0 0 0,0 0 0 0 0,0 0 0 0 0,0 0 0 0 0,0 0 0 0 0,0 0 0 0 0,-1-1 0 0 0,1 1 0 0 0,0-1 0 0 0,0 1 0 0 0,0-1 0 0 0,-1 0 0 0 0,1 0 0 0 0,3-1 0 0 0,20-18-3017 0 0,-23 19 3226 0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8:12:31.10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1 130 6200 0 0,'11'-1'233'0'0,"0"-1"-1"0"0,0 0 1 0 0,0 0 0 0 0,-1-1 0 0 0,17-7 0 0 0,2 1 35 0 0,-15 3-460 0 0,0 0-1 0 0,-1 0 1 0 0,0-2-1 0 0,-1 1 1 0 0,22-18-1 0 0,-18 13-2558 0 0,32-18 0 0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8:12:31.47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695 881 5304 0 0,'33'-174'1504'0'0,"-25"117"-1240"0"0,0 10-86 0 0,-3 0 1 0 0,-3 0 0 0 0,-1 0-1 0 0,-2 0 1 0 0,-11-71 0 0 0,9 102-74 0 0,-1 0 1 0 0,-1 1-1 0 0,0 0 1 0 0,-1 0-1 0 0,-1 1 1 0 0,0-1-1 0 0,-1 1 1 0 0,0 1-1 0 0,-1 0 1 0 0,-1 0-1 0 0,0 0 1 0 0,-1 1-1 0 0,0 1 1 0 0,-1 0-1 0 0,-22-16 1 0 0,8 8-126 0 0,18 12-1 0 0,0 0 0 0 0,-1 1 0 0 0,0 1-1 0 0,0-1 1 0 0,-11-3 0 0 0,18 8 17 0 0,-1 0 1 0 0,0 0-1 0 0,1 0 1 0 0,-1 1-1 0 0,0 0 1 0 0,0-1-1 0 0,0 1 1 0 0,0 0-1 0 0,0 0 0 0 0,1 0 1 0 0,-1 1-1 0 0,0-1 1 0 0,0 1-1 0 0,0 0 1 0 0,1-1-1 0 0,-1 1 1 0 0,0 0-1 0 0,1 1 0 0 0,-1-1 1 0 0,1 0-1 0 0,-1 1 1 0 0,1 0-1 0 0,-3 1 1 0 0,-6 7 1 0 0,1 0 0 0 0,0 0 0 0 0,1 1 0 0 0,0 0 0 0 0,1 1 0 0 0,0 0 0 0 0,1 0 0 0 0,0 1 0 0 0,1 0 1 0 0,0 0-1 0 0,-7 27 0 0 0,0 11 48 0 0,-12 100-1 0 0,21-117-16 0 0,-46 609 74 0 0,52 4-141 0 0,1-537-39 0 0,-5 344 4 0 0,-4-381 196 0 0,-3 1 0 0 0,-3-1 0 0 0,-32 104 0 0 0,41-166-334 0 0,-1-1 0 0 0,-1 1 1 0 0,0-1-1 0 0,0 0 0 0 0,-8 10 1 0 0,12-17 168 0 0,-1-1-1 0 0,1 0 1 0 0,-1 0 0 0 0,0 0 0 0 0,1-1 0 0 0,-1 1 0 0 0,0 0 0 0 0,0-1 0 0 0,0 1-1 0 0,0-1 1 0 0,0 1 0 0 0,0-1 0 0 0,0 0 0 0 0,-1 0 0 0 0,1 0 0 0 0,0 0-1 0 0,-1 0 1 0 0,1-1 0 0 0,-1 1 0 0 0,1-1 0 0 0,-1 1 0 0 0,1-1 0 0 0,-1 0 0 0 0,1 0-1 0 0,-1 0 1 0 0,1-1 0 0 0,-1 1 0 0 0,1 0 0 0 0,-5-2 0 0 0,5 0-14 0 0,-1 1 1 0 0,0-1 0 0 0,1 0 0 0 0,-1 0-1 0 0,1 0 1 0 0,-1 0 0 0 0,1 0 0 0 0,0 0-1 0 0,0-1 1 0 0,0 1 0 0 0,0-1-1 0 0,0 0 1 0 0,1 1 0 0 0,-1-1 0 0 0,1 0-1 0 0,-2-5 1 0 0,-2-5-467 0 0,1-1 0 0 0,-3-20 1 0 0,-4-69-2095 0 0,10 93 801 0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8:12:31.90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0 299 6112 0 0,'27'-25'267'0'0,"0"2"-1"0"0,2 0 1 0 0,49-29 0 0 0,99-43 1245 0 0,-94 53-1363 0 0,-63 30-635 0 0,-14 8 395 0 0,0 0-1 0 0,0 1 0 0 0,0-1 0 0 0,0 1 1 0 0,9-2-1 0 0,11 2-5112 0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8:12:32.23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1 347 5664 0 0,'1'31'449'0'0,"6"34"0"0"0,2 23 317 0 0,-8-37-697 0 0,-1-2 249 0 0,2-1-1 0 0,16 87 1 0 0,-18-132-254 0 0,6 12 232 0 0,-6-14-288 0 0,0-1 0 0 0,0 0 0 0 0,0 0-1 0 0,0 1 1 0 0,0-1 0 0 0,0 0-1 0 0,0 0 1 0 0,0 0 0 0 0,1 1 0 0 0,-1-1-1 0 0,0 0 1 0 0,0 0 0 0 0,0 0-1 0 0,0 1 1 0 0,0-1 0 0 0,0 0-1 0 0,0 0 1 0 0,1 0 0 0 0,-1 1 0 0 0,0-1-1 0 0,0 0 1 0 0,0 0 0 0 0,1 0-1 0 0,-1 0 1 0 0,0 0 0 0 0,0 1 0 0 0,0-1-1 0 0,1 0 1 0 0,-1 0 0 0 0,0 0-1 0 0,0 0 1 0 0,0 0 0 0 0,1 0 0 0 0,-1 0-1 0 0,0 0 1 0 0,0 0 0 0 0,1 0-1 0 0,-1 0 1 0 0,0 0 0 0 0,0 0 0 0 0,1 0-1 0 0,-1 0 1 0 0,0 0 0 0 0,0 0-1 0 0,1 0 1 0 0,-1 0 0 0 0,0 0 0 0 0,0-1-1 0 0,0 1 1 0 0,1 0 0 0 0,-1 0-1 0 0,0 0 1 0 0,0 0 0 0 0,0 0-1 0 0,0-1 1 0 0,1 1 0 0 0,-1 0 0 0 0,0 0-1 0 0,0 0 1 0 0,0-1 0 0 0,0 1-1 0 0,0 0 1 0 0,0 0 0 0 0,1 0 0 0 0,-1-1-1 0 0,3-8 399 0 0,8-32 37 0 0,5-45 0 0 0,-4 18-473 0 0,22-115 8 0 0,13-60-319 0 0,-41 222 127 0 0,0 0-1 0 0,1 0 1 0 0,12-22-1 0 0,-14 33 122 0 0,0 0 0 0 0,1 1 0 0 0,0 0 0 0 0,0 0 0 0 0,1 1 1 0 0,0 0-1 0 0,1 0 0 0 0,10-8 0 0 0,-17 15 44 0 0,1-1 0 0 0,0 1 0 0 0,-1 0 0 0 0,1 0 0 0 0,0 0 1 0 0,0 1-1 0 0,0-1 0 0 0,0 0 0 0 0,0 1 0 0 0,0-1 0 0 0,0 1 0 0 0,0 0 1 0 0,0-1-1 0 0,0 1 0 0 0,0 0 0 0 0,0 0 0 0 0,0 0 0 0 0,3 1 0 0 0,-2 0-164 0 0,1 0 0 0 0,0 1 0 0 0,-1-1 0 0 0,1 1 0 0 0,-1-1 0 0 0,0 1 0 0 0,1 0 0 0 0,-1 1 0 0 0,3 2 0 0 0,6 6-773 0 0,-1 0 1 0 0,-1 1-1 0 0,16 22 1 0 0,-21-26 803 0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8:12:32.56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0 522 5128 0 0,'11'12'276'0'0,"-10"-11"-199"0"0,0 1 0 0 0,0 0 0 0 0,1-1 0 0 0,-1 1 0 0 0,0-1 0 0 0,1 0-1 0 0,-1 1 1 0 0,1-1 0 0 0,-1 0 0 0 0,1 0 0 0 0,0 0 0 0 0,-1 0 0 0 0,1 0-1 0 0,0-1 1 0 0,0 1 0 0 0,0 0 0 0 0,0-1 0 0 0,-1 1 0 0 0,1-1 0 0 0,0 0 0 0 0,0 0-1 0 0,0 0 1 0 0,0 0 0 0 0,0 0 0 0 0,0 0 0 0 0,3-1 0 0 0,5 0-52 0 0,-1-1 0 0 0,1-1-1 0 0,-1 0 1 0 0,1 0 0 0 0,-1-1 0 0 0,0 0 0 0 0,0-1 0 0 0,0 0 0 0 0,-1 0 0 0 0,0-1 0 0 0,0 0-1 0 0,0 0 1 0 0,-1-1 0 0 0,0 0 0 0 0,0 0 0 0 0,0-1 0 0 0,5-9 0 0 0,7-12 87 0 0,-2 0 0 0 0,-1-1 0 0 0,21-55 0 0 0,-26 57-202 0 0,-1-1 1 0 0,9-42 0 0 0,-17 61 66 0 0,0 0 1 0 0,-1 1 0 0 0,0-1-1 0 0,-1 0 1 0 0,0 1 0 0 0,0-1-1 0 0,-1 0 1 0 0,-1 0 0 0 0,1 1-1 0 0,-1-1 1 0 0,-6-14 0 0 0,8 23 22 0 0,-1-1 1 0 0,0 1 0 0 0,1 0-1 0 0,-1-1 1 0 0,0 1-1 0 0,0 0 1 0 0,0 0 0 0 0,0 0-1 0 0,0-1 1 0 0,0 1 0 0 0,0 0-1 0 0,-1 0 1 0 0,1 1-1 0 0,0-1 1 0 0,0 0 0 0 0,-1 0-1 0 0,1 1 1 0 0,-1-1-1 0 0,1 0 1 0 0,0 1 0 0 0,-1 0-1 0 0,1-1 1 0 0,-1 1 0 0 0,1 0-1 0 0,-1 0 1 0 0,1 0-1 0 0,-1 0 1 0 0,1 0 0 0 0,-1 0-1 0 0,1 0 1 0 0,-1 0-1 0 0,1 0 1 0 0,-1 1 0 0 0,1-1-1 0 0,-1 1 1 0 0,1-1 0 0 0,-1 1-1 0 0,-1 1 1 0 0,-4 1 2 0 0,0 1 1 0 0,1 0-1 0 0,-1 0 0 0 0,1 1 1 0 0,0 0-1 0 0,-8 8 1 0 0,-1 3 12 0 0,0 2 0 0 0,1 0 0 0 0,2 0 0 0 0,-1 2 0 0 0,-14 31 0 0 0,8-7 32 0 0,-23 73 0 0 0,35-91-11 0 0,1 0 0 0 0,1 1 0 0 0,1-1 0 0 0,1 1 0 0 0,1 0 0 0 0,3 27 1 0 0,-1-41 17 0 0,2 0 1 0 0,-1 1 0 0 0,2-1-1 0 0,0 0 1 0 0,0 0 0 0 0,1 0 0 0 0,1-1-1 0 0,0 0 1 0 0,1 1 0 0 0,0-2 0 0 0,1 1-1 0 0,0-1 1 0 0,17 21 0 0 0,-19-27-90 0 0,0 0-1 0 0,0-1 1 0 0,1 1 0 0 0,-1-1 0 0 0,1 0 0 0 0,0 0 0 0 0,1-1 0 0 0,-1 0-1 0 0,0 0 1 0 0,1 0 0 0 0,0-1 0 0 0,-1 0 0 0 0,15 2 0 0 0,-16-3 3 0 0,0-1 1 0 0,1 0-1 0 0,-1 0 1 0 0,0-1-1 0 0,0 1 1 0 0,1-1-1 0 0,-1-1 1 0 0,0 1-1 0 0,0 0 1 0 0,0-1-1 0 0,0 0 1 0 0,0 0-1 0 0,-1-1 1 0 0,1 1-1 0 0,-1-1 1 0 0,1 0-1 0 0,-1-1 1 0 0,0 1-1 0 0,4-4 1 0 0,8-10-655 0 0,-1 0 0 0 0,0-1 1 0 0,-2-1-1 0 0,0 0 1 0 0,-1-1-1 0 0,-1 0 0 0 0,17-41 1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8T13:13:19.93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9 2600 0 0,'0'-6'1204'0'0,"5"3"-376"0"0,5 10-452 0 0,-6-1-198 0 0,-3-5-154 0 0,-1 1 0 0 0,1-1 0 0 0,0 0-1 0 0,-1 1 1 0 0,1-1 0 0 0,0 0 0 0 0,-1 0-1 0 0,1 0 1 0 0,0 0 0 0 0,0 0 0 0 0,0 0 0 0 0,0 0-1 0 0,0 0 1 0 0,0 0 0 0 0,0 0 0 0 0,3 1-1 0 0,-1 1 2 0 0,0 1 0 0 0,1-1-1 0 0,-1 0 1 0 0,1-1-1 0 0,0 1 1 0 0,-1 0-1 0 0,1-1 1 0 0,1 0-1 0 0,7 3 1 0 0,8 3 220 0 0,4 4-113 0 0,21 13-102 0 0,-41-23-37 0 0,14 5-13 0 0,17 5-27 0 0,1 0 32 0 0,327 119 67 0 0,-306-109 86 0 0,161 66 110 0 0,-170-64 83 0 0,47 20 426 0 0,-53-28-724 0 0,223 79 582 0 0,-66-31-518 0 0,123 35 70 0 0,87 25 97 0 0,-129-35 182 0 0,7-22-380 0 0,60 1 4 0 0,-75-14 490 0 0,-135-28-357 0 0,179 28-251 0 0,472 3 429 0 0,-447-46 150 0 0,34 0-500 0 0,-57-9 37 0 0,210-2-66 0 0,-155-17 571 0 0,450-81 0 0 0,-187-48-149 0 0,-480 92 48 0 0,201-101 1 0 0,-198 83-338 0 0,35-19-485 0 0,99-42-292 0 0,-233 105-1250 0 0,81-51 0 0 0,6-4-1067 0 0,-133 75 2374 0 0,0-1 1 0 0,0 0-1 0 0,0-1 1 0 0,-1 0-1 0 0,19-20 0 0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8:12:32.95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0 359 5664 0 0,'8'30'250'0'0,"-7"-22"13"0"0,1-1 1 0 0,0 1 0 0 0,1-1 0 0 0,-1 1 0 0 0,8 13-1 0 0,-8-19-204 0 0,0 0 0 0 0,0 1 0 0 0,0-1-1 0 0,0 0 1 0 0,0 0 0 0 0,1 0-1 0 0,-1 0 1 0 0,1-1 0 0 0,-1 1-1 0 0,1-1 1 0 0,-1 1 0 0 0,1-1-1 0 0,0 0 1 0 0,0 0 0 0 0,0 0 0 0 0,-1 0-1 0 0,1-1 1 0 0,0 1 0 0 0,0-1-1 0 0,3 1 1 0 0,2-2 47 0 0,0 1-1 0 0,0-1 1 0 0,0 0 0 0 0,0 0 0 0 0,0-1-1 0 0,0 0 1 0 0,-1-1 0 0 0,1 1-1 0 0,-1-1 1 0 0,0-1 0 0 0,10-6-1 0 0,3-2-95 0 0,-1-1-1 0 0,30-27 0 0 0,-47 38-6 0 0,12-9 21 0 0,-2-1-1 0 0,1 0 0 0 0,-2-1 0 0 0,0 0 0 0 0,12-19 1 0 0,-1-3-40 0 0,30-56-94 0 0,-48 82 101 0 0,0-1-1 0 0,0 1 1 0 0,-1-1 0 0 0,0 1 0 0 0,-1-1-1 0 0,0 0 1 0 0,1-20 0 0 0,-3 28-4 0 0,0-1-1 0 0,0 0 1 0 0,0 1 0 0 0,0-1 0 0 0,-1 0 0 0 0,1 1 0 0 0,-1-1 0 0 0,0 0-1 0 0,0 1 1 0 0,0-1 0 0 0,0 1 0 0 0,0-1 0 0 0,0 1 0 0 0,0 0 0 0 0,-1-1-1 0 0,1 1 1 0 0,-1 0 0 0 0,0 0 0 0 0,0 0 0 0 0,-3-2 0 0 0,2 2-4 0 0,0 0 1 0 0,0 1 0 0 0,0 0 0 0 0,0 0 0 0 0,0 0-1 0 0,0 0 1 0 0,-1 0 0 0 0,1 1 0 0 0,0-1-1 0 0,-1 1 1 0 0,1 0 0 0 0,0 0 0 0 0,-1 0-1 0 0,1 0 1 0 0,0 1 0 0 0,-5 0 0 0 0,-3 2 22 0 0,0-1 0 0 0,0 2 0 0 0,0-1 0 0 0,1 2 0 0 0,-1-1 0 0 0,1 1 0 0 0,0 1 0 0 0,0 0 0 0 0,1 0 0 0 0,0 1 0 0 0,0 0 0 0 0,0 1 0 0 0,1 0 0 0 0,0 0 0 0 0,-10 14 0 0 0,13-14-1 0 0,0 0 0 0 0,0 0 0 0 0,0 1 0 0 0,1 0 0 0 0,1 0 0 0 0,-1 0 0 0 0,1 0 0 0 0,1 0 0 0 0,0 1 0 0 0,0-1 0 0 0,1 1 0 0 0,0-1 0 0 0,1 1 0 0 0,0 0 0 0 0,0-1 1 0 0,1 1-1 0 0,0-1 0 0 0,5 16 0 0 0,-1-4 133 0 0,2-1 1 0 0,1 1-1 0 0,0-1 0 0 0,2 0 1 0 0,0-1-1 0 0,1 0 1 0 0,1-1-1 0 0,18 21 1 0 0,-20-27-106 0 0,1-1-1 0 0,1 0 1 0 0,0-1 0 0 0,0 0 0 0 0,1 0 0 0 0,0-2 0 0 0,1 0 0 0 0,0 0 0 0 0,0-1 0 0 0,0-1 0 0 0,31 9 0 0 0,-22-9-228 0 0,0-1-1 0 0,0-2 1 0 0,0 0 0 0 0,1-1 0 0 0,-1-2-1 0 0,1 0 1 0 0,-1-1 0 0 0,1-2 0 0 0,-1 0-1 0 0,0-2 1 0 0,0 0 0 0 0,38-15-1 0 0,-50 14-276 0 0,0 0 0 0 0,-1 0 0 0 0,0-1-1 0 0,13-11 1 0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8:13:15.89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1482 192 88 0 0,'1'0'1135'0'0,"7"-2"-875"0"0,-8 1-192 0 0,1 0 0 0 0,-1 1-1 0 0,1-1 1 0 0,-1 0 0 0 0,1 0 0 0 0,-1 0 0 0 0,1 0 0 0 0,0 1-1 0 0,0-1 1 0 0,-1 0 0 0 0,1 0 0 0 0,0 1 0 0 0,0-1 0 0 0,0 1-1 0 0,0-1 1 0 0,0 1 0 0 0,1-1 0 0 0,46-21 540 0 0,-6 0 1095 0 0,-20 11-1229 0 0,18-12-377 0 0,-25 15-71 0 0,-4 4 27 0 0,18-7 486 0 0,-1 2 0 0 0,40-8 1 0 0,-35 10 326 0 0,39-15 1 0 0,-19 3 75 0 0,-52 17-715 0 0,-25 11 4 0 0,-47 14 164 0 0,-54 22 554 0 0,71-25-835 0 0,0-2 0 0 0,-69 13 0 0 0,-116 8 288 0 0,-86 25 8 0 0,-44 5 20 0 0,161-40 162 0 0,205-29-591 0 0,-4 1 23 0 0,1 0 0 0 0,-1-1 0 0 0,0 0 0 0 0,0 0 0 0 0,-8-2 0 0 0,9-1 21 0 0,6 3-49 0 0,-1 0 0 0 0,1 0 0 0 0,0-1 0 0 0,-1 1 0 0 0,1 0 0 0 0,0 0 0 0 0,-1-1 0 0 0,1 1 0 0 0,0 0 0 0 0,0-1-1 0 0,-1 1 1 0 0,1 0 0 0 0,0-1 0 0 0,0 1 0 0 0,0 0 0 0 0,-1-1 0 0 0,1 1 0 0 0,0 0 0 0 0,0-1 0 0 0,0 1 0 0 0,0 0 0 0 0,0-1 0 0 0,0 1 0 0 0,0-1 0 0 0,0 1-1 0 0,0 0 1 0 0,0-1 0 0 0,0 1 0 0 0,0-1 0 0 0,9-13-478 0 0,-9 13 455 0 0,0 0-1 0 0,0 1 0 0 0,1-1 1 0 0,-1 1-1 0 0,0-1 1 0 0,1 1-1 0 0,-1-1 0 0 0,0 1 1 0 0,1-1-1 0 0,-1 1 0 0 0,1-1 1 0 0,-1 1-1 0 0,1-1 1 0 0,-1 1-1 0 0,1-1 0 0 0,-1 1 1 0 0,1 0-1 0 0,-1-1 0 0 0,1 1 1 0 0,-1 0-1 0 0,1 0 1 0 0,0-1-1 0 0,-1 1 0 0 0,1 0 1 0 0,-1 0-1 0 0,1 0 0 0 0,0 0 1 0 0,-1 0-1 0 0,1 0 1 0 0,0 0-1 0 0,-1 0 0 0 0,1 0 1 0 0,-1 0-1 0 0,1 0 0 0 0,0 0 1 0 0,-1 0-1 0 0,1 1 1 0 0,0-1-1 0 0,6 2 41 0 0,-3 0 183 0 0,-3 13 11 0 0,-2 0-172 0 0,-4 101-199 0 0,-26 152 1 0 0,-17-45 68 0 0,12-65-10 0 0,-96 382-80 0 0,115-486 237 0 0,5-13-234 0 0,-2-2-1 0 0,-25 52 1 0 0,28-73 141 0 0,6-16-44 0 0,3-3-18 0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8:13:16.22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0 249 6200 0 0,'194'-87'1791'0'0,"-115"49"-375"0"0,2 3 0 0 0,107-30 1 0 0,-128 50-2059 0 0,-57 13 318 0 0,3-5 62 0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8:13:16.62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60 149 6656 0 0,'-2'166'1297'0'0,"-6"69"1602"0"0,7-197-2807 0 0,1-30-50 0 0,0-2 83 0 0,-1-1 0 0 0,1 1 0 0 0,-1 0 0 0 0,0 0 0 0 0,0-1 0 0 0,0 1 0 0 0,-1 0-1 0 0,0-1 1 0 0,0 0 0 0 0,0 1 0 0 0,-7 9 0 0 0,9-14-111 0 0,-1 1-1 0 0,0-1 1 0 0,0 1 0 0 0,0-1-1 0 0,0 0 1 0 0,0 1 0 0 0,0-1-1 0 0,0 0 1 0 0,0 0 0 0 0,-1 0 0 0 0,1 0-1 0 0,0 0 1 0 0,-3 1 0 0 0,4-2-6 0 0,0 0 0 0 0,-1 0 1 0 0,1 0-1 0 0,0 0 0 0 0,-1 0 1 0 0,1 0-1 0 0,0 0 0 0 0,-1 0 1 0 0,1 0-1 0 0,0-1 0 0 0,-1 1 1 0 0,1 0-1 0 0,0 0 0 0 0,0 0 1 0 0,-1 0-1 0 0,1-1 0 0 0,0 1 1 0 0,0 0-1 0 0,-1 0 0 0 0,1-1 1 0 0,0 1-1 0 0,0 0 0 0 0,0 0 1 0 0,-1-1-1 0 0,1 1 0 0 0,0 0 1 0 0,0-1-1 0 0,0 1 0 0 0,0 0 1 0 0,0-1-1 0 0,0 1 0 0 0,0 0 1 0 0,-1-1-1 0 0,1 1 0 0 0,-1-30 376 0 0,3 13-352 0 0,1 0 0 0 0,2 1 0 0 0,-1 0 0 0 0,10-20 0 0 0,32-62 128 0 0,-24 58-160 0 0,2 1 0 0 0,1 1 0 0 0,36-40 0 0 0,99-95 0 0 0,-154 166 0 0 0,2-2-207 0 0,0 1-1 0 0,1 0 1 0 0,0 0 0 0 0,0 1 0 0 0,1 1 0 0 0,0-1 0 0 0,0 1 0 0 0,0 1 0 0 0,22-8 0 0 0,-21 12 118 0 0,-10 0 87 0 0,0 1 0 0 0,-1 0 1 0 0,1 0-1 0 0,0 0 1 0 0,0 0-1 0 0,-1 0 0 0 0,1 0 1 0 0,0 1-1 0 0,0-1 0 0 0,0 0 1 0 0,-1 0-1 0 0,1 0 1 0 0,0 1-1 0 0,0-1 0 0 0,-1 0 1 0 0,1 1-1 0 0,0-1 1 0 0,-1 1-1 0 0,1-1 0 0 0,-1 1 1 0 0,1-1-1 0 0,0 1 0 0 0,-1-1 1 0 0,1 1-1 0 0,-1 0 1 0 0,1-1-1 0 0,-1 1 0 0 0,0 0 1 0 0,1-1-1 0 0,0 3 0 0 0,-1-2-145 0 0,2 1-120 0 0,-1 0-1 0 0,0 0 1 0 0,0 1-1 0 0,0-1 0 0 0,0 0 1 0 0,0 1-1 0 0,-1-1 1 0 0,1 1-1 0 0,-1-1 1 0 0,1 1-1 0 0,-1-1 0 0 0,0 0 1 0 0,0 1-1 0 0,-1 4 1 0 0,1-1-902 0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8:13:17.01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45 536 5040 0 0,'26'0'242'0'0,"-17"1"-72"0"0,-1 0 0 0 0,1-1 0 0 0,0-1 0 0 0,-1 0 0 0 0,1 0 0 0 0,12-3 0 0 0,-6-2 44 0 0,0 0 0 0 0,0-1 0 0 0,-1 0 0 0 0,0-1 0 0 0,0-1-1 0 0,-1 0 1 0 0,0-1 0 0 0,-1-1 0 0 0,0 1 0 0 0,0-2 0 0 0,-1 0 0 0 0,-1 0 0 0 0,0-1 0 0 0,13-22 0 0 0,68-95 788 0 0,-40 61-701 0 0,-41 55-81 0 0,-1-1 0 0 0,10-21 0 0 0,-16 31-160 0 0,-1-1 0 0 0,1 0 0 0 0,-2 0 0 0 0,1 0 0 0 0,0 0 0 0 0,-1 0 0 0 0,0 0 0 0 0,-1 0 0 0 0,1-1 0 0 0,-1-6 0 0 0,-1 12-56 0 0,1 0 1 0 0,-1-1 0 0 0,1 1 0 0 0,-1-1-1 0 0,0 1 1 0 0,1 0 0 0 0,-1-1-1 0 0,0 1 1 0 0,0 0 0 0 0,0 0 0 0 0,0 0-1 0 0,0 0 1 0 0,0 0 0 0 0,0 0 0 0 0,0 0-1 0 0,0 0 1 0 0,-1 0 0 0 0,1 0-1 0 0,0 0 1 0 0,-1 1 0 0 0,1-1 0 0 0,0 1-1 0 0,-1-1 1 0 0,1 1 0 0 0,-1-1 0 0 0,1 1-1 0 0,-1 0 1 0 0,1 0 0 0 0,-1 0-1 0 0,1 0 1 0 0,-1 0 0 0 0,1 0 0 0 0,-3 0-1 0 0,-7 1 114 0 0,0 0 1 0 0,0 1-1 0 0,-14 3 0 0 0,22-4-86 0 0,-13 3 0 0 0,1 1 1 0 0,0 1-1 0 0,0 0 0 0 0,1 1 1 0 0,0 1-1 0 0,0 0 0 0 0,1 1 1 0 0,-22 19-1 0 0,5-1 35 0 0,2 1-1 0 0,-33 42 1 0 0,32-33-89 0 0,-43 72 0 0 0,60-87-122 0 0,1 0 0 0 0,0 1-1 0 0,2 0 1 0 0,1 0 0 0 0,-6 28-1 0 0,12-44 111 0 0,1-1-1 0 0,0 1 0 0 0,1 0 1 0 0,-1 0-1 0 0,1 0 1 0 0,0 0-1 0 0,1 0 0 0 0,0 0 1 0 0,0-1-1 0 0,1 1 0 0 0,-1 0 1 0 0,1-1-1 0 0,1 1 1 0 0,-1-1-1 0 0,1 0 0 0 0,0 1 1 0 0,1-1-1 0 0,-1-1 0 0 0,1 1 1 0 0,0 0-1 0 0,1-1 1 0 0,-1 0-1 0 0,1 0 0 0 0,0 0 1 0 0,1-1-1 0 0,-1 0 0 0 0,1 0 1 0 0,-1 0-1 0 0,1-1 1 0 0,0 1-1 0 0,1-1 0 0 0,8 2 1 0 0,1 1-15 0 0,0-1 1 0 0,0-1-1 0 0,1-1 1 0 0,0 0-1 0 0,-1-1 1 0 0,1-1-1 0 0,0-1 1 0 0,0 0-1 0 0,25-4 1 0 0,-4-2-43 0 0,-1-1 0 0 0,-1-3 0 0 0,41-14 1 0 0,-43 9-1851 0 0,-1 0 0 0 0,46-31 0 0 0,-62 36 1501 0 0,68-51-1934 0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8:13:17.40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1 415 4136 0 0,'6'-3'113'0'0,"0"0"0"0"0,0 1-1 0 0,0-1 1 0 0,1 1 0 0 0,-1 1 0 0 0,1-1 0 0 0,-1 1-1 0 0,10-1 1 0 0,25-6 454 0 0,-18 0-27 0 0,30-15 0 0 0,-1-1 30 0 0,-31 16-407 0 0,0-1 1 0 0,-2-1-1 0 0,1-1 0 0 0,-1-1 1 0 0,0 0-1 0 0,-2-1 0 0 0,1-1 1 0 0,-1-1-1 0 0,-1 0 1 0 0,-1-2-1 0 0,0 1 0 0 0,-1-2 1 0 0,-1 0-1 0 0,13-24 0 0 0,-24 39-79 0 0,0-1-1 0 0,0 1 1 0 0,-1-1 0 0 0,1 1-1 0 0,-1-1 1 0 0,0 0-1 0 0,0 0 1 0 0,0 0-1 0 0,-1 1 1 0 0,1-1-1 0 0,-1 0 1 0 0,0 0 0 0 0,0 0-1 0 0,-1-7 1 0 0,-6-2-84 0 0,4 10-5 0 0,0 0 0 0 0,0 1 0 0 0,-1 0 0 0 0,1-1 0 0 0,-1 1 0 0 0,1 0 0 0 0,-1 1 0 0 0,0-1 0 0 0,1 1-1 0 0,-1 0 1 0 0,0-1 0 0 0,0 2 0 0 0,0-1 0 0 0,0 0 0 0 0,0 1 0 0 0,0 0 0 0 0,0 0 0 0 0,-6 0 0 0 0,-12 2-43 0 0,-43 7 0 0 0,65-9 48 0 0,-14 3-13 0 0,0 0 0 0 0,1 1 1 0 0,-1 0-1 0 0,1 1 1 0 0,0 1-1 0 0,0 0 0 0 0,1 1 1 0 0,0 0-1 0 0,0 1 0 0 0,1 0 1 0 0,0 0-1 0 0,0 2 1 0 0,1-1-1 0 0,0 1 0 0 0,1 1 1 0 0,0 0-1 0 0,1 0 0 0 0,0 1 1 0 0,0 0-1 0 0,1 0 1 0 0,1 1-1 0 0,0-1 0 0 0,1 1 1 0 0,1 1-1 0 0,0-1 1 0 0,0 1-1 0 0,1 0 0 0 0,1-1 1 0 0,-1 20-1 0 0,3-14 46 0 0,0 1 0 0 0,1-1 0 0 0,1 1 0 0 0,1-1 0 0 0,1 0 0 0 0,10 32 0 0 0,-10-40-15 0 0,0-1 0 0 0,0 0 0 0 0,1-1 0 0 0,0 1 0 0 0,1-1 0 0 0,0 0 0 0 0,0-1 0 0 0,1 1 0 0 0,0-1 0 0 0,1 0 0 0 0,-1-1 0 0 0,2 0 0 0 0,14 11 0 0 0,29 13 96 0 0,72 42 442 0 0,-115-68-567 0 0,0-1 1 0 0,0-1-1 0 0,1 0 0 0 0,-1 0 0 0 0,1 0 0 0 0,0-1 0 0 0,-1-1 0 0 0,1 0 0 0 0,0 0 0 0 0,0-1 0 0 0,0 0 1 0 0,0-1-1 0 0,0 0 0 0 0,0 0 0 0 0,10-4 0 0 0,10-4-235 0 0,-1-2-1 0 0,0-1 1 0 0,39-22 0 0 0,3-2 265 0 0,-41 23-469 0 0,-4 2-133 0 0,-1-1-1 0 0,0-2 0 0 0,26-18 0 0 0,-10-1-1075 0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8:13:17.90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841 198 7288 0 0,'14'-15'284'0'0,"6"-4"224"0"0,23-30-1 0 0,-37 41-300 0 0,0-1-1 0 0,-1 1 1 0 0,0-1-1 0 0,-1 0 0 0 0,0 0 1 0 0,0 0-1 0 0,3-14 0 0 0,2-4 1012 0 0,-9 27-1209 0 0,0 0 0 0 0,0-1 0 0 0,0 1 0 0 0,0 0 0 0 0,-1 0 1 0 0,1 0-1 0 0,0-1 0 0 0,0 1 0 0 0,0 0 0 0 0,0 0 0 0 0,0 0 1 0 0,0 0-1 0 0,-1 0 0 0 0,1 0 0 0 0,0-1 0 0 0,0 1 0 0 0,0 0 1 0 0,0 0-1 0 0,-1 0 0 0 0,1 0 0 0 0,0 0 0 0 0,0 0 0 0 0,0 0 1 0 0,-1 0-1 0 0,1 0 0 0 0,0 0 0 0 0,0 0 0 0 0,0 0 0 0 0,0 0 0 0 0,-1 0 1 0 0,1 0-1 0 0,0 0 0 0 0,0 0 0 0 0,0 0 0 0 0,-1 0 0 0 0,1 0 1 0 0,0 0-1 0 0,0 0 0 0 0,0 0 0 0 0,-1 0 0 0 0,1 0 0 0 0,0 0 1 0 0,0 1-1 0 0,0-1 0 0 0,0 0 0 0 0,0 0 0 0 0,-1 0 0 0 0,1 0 1 0 0,0 0-1 0 0,0 1 0 0 0,-18 6 733 0 0,11-3-575 0 0,1-2-177 0 0,0 1 0 0 0,1 0 1 0 0,-1 0-1 0 0,1 1 0 0 0,0-1 0 0 0,0 1 1 0 0,0 1-1 0 0,1-1 0 0 0,0 0 1 0 0,-1 1-1 0 0,2 0 0 0 0,-1 0 0 0 0,-4 7 1 0 0,-2 8-61 0 0,0 0 0 0 0,-10 32 0 0 0,6-16 32 0 0,13-34 38 0 0,-146 341 80 0 0,-11 13 194 0 0,0 0-124 0 0,113-260 58 0 0,-63 191 0 0 0,46-101 50 0 0,-4 10 263 0 0,53-148-426 0 0,1 1 0 0 0,-4 53 0 0 0,5-49-304 0 0,8-40 91 0 0,0 1 0 0 0,0-1-1 0 0,1 1 1 0 0,0 17 0 0 0,6-39-637 0 0,32-72-4357 0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8:13:18.75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751 480 6744 0 0,'21'-36'1352'0'0,"30"-72"0"0"0,-7-20-67 0 0,-39 110-1060 0 0,-1 0 0 0 0,-1 0 0 0 0,0-1 0 0 0,-2 1-1 0 0,0-25 1 0 0,-1 40-172 0 0,-1 1 0 0 0,1 0 0 0 0,0-1 0 0 0,-1 1-1 0 0,0-1 1 0 0,0 1 0 0 0,1 0 0 0 0,-1 0 0 0 0,-3-4-1 0 0,0-2 147 0 0,3 6-195 0 0,0-1 0 0 0,-1 1 0 0 0,1-1 1 0 0,-1 1-1 0 0,0-1 0 0 0,0 1 0 0 0,0 0 0 0 0,0 0 0 0 0,0 0 1 0 0,0 0-1 0 0,0 1 0 0 0,-1-1 0 0 0,1 0 0 0 0,-1 1 0 0 0,1 0 0 0 0,-1-1 1 0 0,0 1-1 0 0,1 0 0 0 0,-1 1 0 0 0,0-1 0 0 0,0 0 0 0 0,-5 0 1 0 0,0 1-87 0 0,1 0 1 0 0,-1 1 0 0 0,1 0-1 0 0,0 0 1 0 0,0 0 0 0 0,-10 4 0 0 0,-8 3 110 0 0,0 2 1 0 0,1 0-1 0 0,1 2 1 0 0,-1 1-1 0 0,2 0 1 0 0,0 2-1 0 0,1 1 1 0 0,0 0-1 0 0,1 1 1 0 0,-22 26-1 0 0,3 2 13 0 0,1 2 0 0 0,3 2 1 0 0,-42 74-1 0 0,-138 290 465 0 0,199-378-502 0 0,2 1 0 0 0,1 0 0 0 0,-9 49 0 0 0,16-57-2 0 0,2-1 0 0 0,1 1 1 0 0,1 0-1 0 0,2-1 0 0 0,3 37 1 0 0,-2-52 7 0 0,2 0 1 0 0,-1 0-1 0 0,1-1 0 0 0,1 1 1 0 0,0-1-1 0 0,1 0 1 0 0,0 0-1 0 0,1 0 1 0 0,0-1-1 0 0,1 0 1 0 0,0 0-1 0 0,0 0 1 0 0,1-1-1 0 0,13 13 1 0 0,-14-16-1 0 0,1 0 1 0 0,-1-1 0 0 0,1 0 0 0 0,-1 0 0 0 0,1 0-1 0 0,1-1 1 0 0,-1 0 0 0 0,1-1 0 0 0,-1 0 0 0 0,1 0-1 0 0,0-1 1 0 0,0 0 0 0 0,0-1 0 0 0,1 1 0 0 0,-1-2-1 0 0,0 1 1 0 0,0-2 0 0 0,1 1 0 0 0,11-3 0 0 0,2-2-18 0 0,0-2 1 0 0,-1 0-1 0 0,1-2 1 0 0,-2 0-1 0 0,1-2 1 0 0,-1 0 0 0 0,-1-1-1 0 0,0-1 1 0 0,-1-1-1 0 0,0-1 1 0 0,-1-1-1 0 0,-1 0 1 0 0,23-29 0 0 0,-3-1-23 0 0,-2-3 0 0 0,-3 0 0 0 0,-1-2 0 0 0,29-69 0 0 0,-31 54 43 0 0,-2-1 1 0 0,30-116 0 0 0,-47 140-4 0 0,-2 0 1 0 0,-2 0 0 0 0,-2-1 0 0 0,-1 1 0 0 0,-7-74 0 0 0,3 103 51 0 0,-1 0 0 0 0,-1 0 1 0 0,-1 0-1 0 0,0 0 0 0 0,-1 1 1 0 0,0-1-1 0 0,-10-17 0 0 0,12 26-129 0 0,0 0-1 0 0,0 0 0 0 0,0 0 0 0 0,-1 0 0 0 0,0 1 1 0 0,0-1-1 0 0,0 1 0 0 0,-1 0 0 0 0,1 0 1 0 0,-1 1-1 0 0,0-1 0 0 0,0 1 0 0 0,0 0 0 0 0,-1 0 1 0 0,1 1-1 0 0,0 0 0 0 0,-1 0 0 0 0,0 0 1 0 0,0 1-1 0 0,-6-2 0 0 0,10 3 17 0 0,0-1-1 0 0,1 1 1 0 0,-1 0-1 0 0,0 0 1 0 0,0 0 0 0 0,0 0-1 0 0,1 0 1 0 0,-1 0 0 0 0,0 0-1 0 0,0 1 1 0 0,0-1-1 0 0,1 0 1 0 0,-1 1 0 0 0,0 0-1 0 0,0-1 1 0 0,1 1-1 0 0,-1 0 1 0 0,1 0 0 0 0,-1 0-1 0 0,1 0 1 0 0,-1 0 0 0 0,1 0-1 0 0,-1 1 1 0 0,1-1-1 0 0,0 0 1 0 0,0 1 0 0 0,0-1-1 0 0,0 1 1 0 0,0-1-1 0 0,0 1 1 0 0,0-1 0 0 0,0 1-1 0 0,1 0 1 0 0,-1-1 0 0 0,0 1-1 0 0,1 0 1 0 0,0 0-1 0 0,-1 0 1 0 0,1 1 0 0 0,0 4-496 0 0,-1 1-1 0 0,2-1 1 0 0,-1 0 0 0 0,1 0 0 0 0,0 0 0 0 0,1 0 0 0 0,0 0 0 0 0,3 7 0 0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8:13:19.13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202 0 7016 0 0,'10'37'257'0'0,"-8"-25"101"0"0,-1 0 1 0 0,-1 23 0 0 0,-14 64 1815 0 0,7-53-1632 0 0,-23 118 605 0 0,25-141-1127 0 0,-2-1-1 0 0,-1-1 1 0 0,0 1-1 0 0,-1-1 1 0 0,-16 24-1 0 0,8-17 117 0 0,1 1 0 0 0,-16 37 0 0 0,26-48-121 0 0,-1 1 0 0 0,2 0 1 0 0,1 0-1 0 0,0 1 1 0 0,-1 20-1 0 0,4-22 32 0 0,-2 1 82 0 0,2-1-1 0 0,1 1 1 0 0,0 0 0 0 0,6 35 0 0 0,-5-50-128 0 0,0-1 0 0 0,1 0 1 0 0,-1 0-1 0 0,1 0 1 0 0,0 0-1 0 0,0 0 1 0 0,0 0-1 0 0,1 0 1 0 0,-1 0-1 0 0,1-1 1 0 0,-1 0-1 0 0,1 1 0 0 0,0-1 1 0 0,0 0-1 0 0,0 0 1 0 0,0 0-1 0 0,0-1 1 0 0,1 1-1 0 0,-1-1 1 0 0,0 0-1 0 0,1 0 0 0 0,3 1 1 0 0,6 0 10 0 0,0-9-9 0 0,-9 1-459 0 0,0 0 0 0 0,-1 0 0 0 0,1-1 1 0 0,-1 1-1 0 0,-1-1 0 0 0,1 0 1 0 0,-1 0-1 0 0,0 0 0 0 0,-1 0 1 0 0,2-9-1 0 0,4-20-1261 0 0,24-57-2284 0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8:13:19.59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105 397 6288 0 0,'14'-38'1013'0'0,"1"0"1"0"0,26-45-1 0 0,-28 60-631 0 0,1 1 1 0 0,0 1-1 0 0,2 1 0 0 0,31-33 1 0 0,-37 44-294 0 0,0 0 0 0 0,1 0 0 0 0,0 1 0 0 0,0 0 0 0 0,1 1 0 0 0,0 0 1 0 0,0 1-1 0 0,1 1 0 0 0,0 0 0 0 0,0 0 0 0 0,0 1 0 0 0,0 1 0 0 0,26-3 1 0 0,-26 4-87 0 0,62-4 80 0 0,-70 6-77 0 0,1 0 0 0 0,-1 0 0 0 0,1 1 0 0 0,-1 0 0 0 0,0 0 0 0 0,1 0 0 0 0,-1 1 0 0 0,0-1 0 0 0,1 1 0 0 0,6 4 0 0 0,-9-4 6 0 0,0 1 1 0 0,0 0-1 0 0,-1-1 1 0 0,1 1-1 0 0,-1 0 1 0 0,0 0 0 0 0,1 0-1 0 0,-1 0 1 0 0,-1 0-1 0 0,1 1 1 0 0,0-1-1 0 0,-1 1 1 0 0,0-1 0 0 0,0 1-1 0 0,0-1 1 0 0,0 1-1 0 0,0 0 1 0 0,-1 0-1 0 0,0-1 1 0 0,0 8 0 0 0,0 6 58 0 0,-1 0 1 0 0,-1 0 0 0 0,-5 18-1 0 0,6-31-69 0 0,-4 16 20 0 0,0 0 1 0 0,-2-1 0 0 0,0 0-1 0 0,-2-1 1 0 0,1 0-1 0 0,-2 0 1 0 0,-1-1 0 0 0,0 0-1 0 0,-18 20 1 0 0,0-4 5 0 0,-2-1-1 0 0,-1-2 1 0 0,-44 32 0 0 0,56-48 35 0 0,-1 0-1 0 0,0-2 1 0 0,-1 0-1 0 0,0-2 1 0 0,-37 13 0 0 0,17-11-1374 0 0,0-1 1 0 0,-54 6-1 0 0,85-15 836 0 0,10-2 277 0 0,0 1-1 0 0,0-1 1 0 0,0 0-1 0 0,0 0 1 0 0,0 1-1 0 0,0-1 1 0 0,-1 0-1 0 0,1 0 1 0 0,0 0-1 0 0,0 0 1 0 0,0-1-1 0 0,0 1 1 0 0,0 0-1 0 0,-1 0 1 0 0,1-1-1 0 0,0 1 1 0 0,0 0-1 0 0,-1-1 0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8T13:13:25.46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4 11 5128 0 0,'-1'-1'143'0'0,"-1"-5"1073"0"0,2 5-1177 0 0,1 1-1 0 0,-1 0 1 0 0,1-1-1 0 0,0 1 1 0 0,-1 0 0 0 0,1 0-1 0 0,0-1 1 0 0,-1 1-1 0 0,1 0 1 0 0,0 0-1 0 0,-1 0 1 0 0,1 0 0 0 0,0 0-1 0 0,0 0 1 0 0,-1 0-1 0 0,1 0 1 0 0,0 0-1 0 0,-1 0 1 0 0,1 0 0 0 0,0 1-1 0 0,0-1 1 0 0,3 0-29 0 0,-1 2 21 0 0,14 14 88 0 0,-13-13-131 0 0,-1-1 0 0 0,1 1 1 0 0,-1 0-1 0 0,0 0 0 0 0,0 0 0 0 0,-1 0 1 0 0,1 0-1 0 0,3 7 0 0 0,-2-4-47 0 0,-1 0-1 0 0,1 0 1 0 0,0-1 0 0 0,1 1-1 0 0,-1-1 1 0 0,8 6-1 0 0,14 14 38 0 0,9 4-34 0 0,-29-24 37 0 0,20 15-74 0 0,9 1 46 0 0,22 12 112 0 0,1-3 1 0 0,1-2-1 0 0,2-3 0 0 0,68 19 1 0 0,116 39 525 0 0,-50-15-134 0 0,991 231 1237 0 0,-633-213-617 0 0,-123-22-1448 0 0,592 73 1179 0 0,-544-80-544 0 0,640 24 424 0 0,-877-85-512 0 0,-1-10 0 0 0,-1-11 0 0 0,253-60 0 0 0,-258 29-56 0 0,-3-11 0 0 0,-3-9 1 0 0,246-119-1 0 0,448-204-1017 0 0,-263 91-3194 0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8:13:20.11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33 595 6568 0 0,'18'-10'527'0'0,"-1"-1"-1"0"0,0-1 1 0 0,-1 0 0 0 0,0-2 0 0 0,-1 0 0 0 0,22-26 0 0 0,71-75 1298 0 0,-71 80-1561 0 0,-3-2 0 0 0,42-57 0 0 0,-62 75-31 0 0,-1 1-203 0 0,18-34 0 0 0,-28 47 26 0 0,-1 1 0 0 0,0-1 1 0 0,0 0-1 0 0,-1 1 0 0 0,1-1 0 0 0,-1 0 0 0 0,0 0 1 0 0,-1 0-1 0 0,1 0 0 0 0,-1 0 0 0 0,0 0 1 0 0,0 0-1 0 0,-1-7 0 0 0,-6-7 215 0 0,1 14-295 0 0,3 4 40 0 0,1 0-18 0 0,0-1 0 0 0,0 1-1 0 0,0 0 1 0 0,0 0 0 0 0,0 0 0 0 0,-1 0 0 0 0,1 0 0 0 0,0 1 0 0 0,-1-1 0 0 0,1 1 0 0 0,-1-1 0 0 0,1 1 0 0 0,-1 0 0 0 0,1 0 0 0 0,0 0 0 0 0,-1 0 0 0 0,1 1 0 0 0,-1-1 0 0 0,-2 1 0 0 0,-5 2-15 0 0,0 0 0 0 0,-19 8 0 0 0,26-9 17 0 0,-23 9 0 0 0,-162 77 148 0 0,175-81-134 0 0,1 1 1 0 0,0 0 0 0 0,1 1 0 0 0,0 0-1 0 0,1 1 1 0 0,0 0 0 0 0,0 1-1 0 0,1 0 1 0 0,0 0 0 0 0,1 1 0 0 0,1 0-1 0 0,-1 1 1 0 0,2 0 0 0 0,-7 18 0 0 0,9-21-30 0 0,1 0-1 0 0,0-1 1 0 0,1 1 0 0 0,1 0 0 0 0,-1 0 0 0 0,1 1 0 0 0,1-1 0 0 0,0 0 0 0 0,0 0 0 0 0,1 0 0 0 0,1 0-1 0 0,0 0 1 0 0,0 0 0 0 0,0 0 0 0 0,2 0 0 0 0,-1-1 0 0 0,1 0 0 0 0,0 1 0 0 0,1-1 0 0 0,11 15 0 0 0,-11-16-17 0 0,1 0 0 0 0,1-1 0 0 0,-1 0 0 0 0,1 0 0 0 0,1 0 0 0 0,-1-1 0 0 0,1 0 0 0 0,0-1 0 0 0,0 0 0 0 0,1 0 0 0 0,0-1 0 0 0,0 0 0 0 0,0 0 0 0 0,0-1 0 0 0,0 0 0 0 0,1 0 0 0 0,-1-1 0 0 0,1-1 0 0 0,-1 0 0 0 0,1 0 0 0 0,0-1 0 0 0,0 0 0 0 0,-1 0 0 0 0,1-1 0 0 0,11-3 0 0 0,-4 0 34 0 0,0 0 0 0 0,-1-1 0 0 0,1 0 0 0 0,-1-2 1 0 0,0 0-1 0 0,-1-1 0 0 0,1 0 0 0 0,-2-1 0 0 0,1-1 0 0 0,15-13 1 0 0,-4-1-3 0 0,-1-2 0 0 0,-1 0 0 0 0,39-57 0 0 0,-33 39 30 0 0,-15 21 12 0 0,0 1 0 0 0,1 0 0 0 0,1 1 0 0 0,39-36 0 0 0,-41 48-64 0 0,-15 9 21 0 0,0 0 0 0 0,0 0 0 0 0,1 0 0 0 0,-1 0 0 0 0,0 1 0 0 0,0-1 0 0 0,0 0 0 0 0,0 0 0 0 0,0 0 0 0 0,1 0 0 0 0,-1 0 0 0 0,0 0 0 0 0,0 0 0 0 0,0 0 0 0 0,0 0 0 0 0,0 0 0 0 0,0 0 0 0 0,1 0 0 0 0,-1 0 0 0 0,0 1 0 0 0,0-1 0 0 0,0 0 0 0 0,0 0 0 0 0,0 0 0 0 0,0 0 0 0 0,0 0 0 0 0,0 0 0 0 0,0 1 0 0 0,0-1-1 0 0,1 0 1 0 0,-1 0 0 0 0,0 0 0 0 0,0 0 0 0 0,0 0 0 0 0,0 1 0 0 0,0-1 0 0 0,0 0 0 0 0,0 0 0 0 0,0 0 0 0 0,0 0 0 0 0,0 0 0 0 0,0 1 0 0 0,0-1 0 0 0,0 0 0 0 0,-1 0 0 0 0,1 0 0 0 0,0 0 0 0 0,-11 30-96 0 0,7-22 89 0 0,-90 233-88 0 0,89-228 24 0 0,1 1 0 0 0,-3 16 0 0 0,7-28 80 0 0,0-1 1 0 0,-1 0-1 0 0,1 1 1 0 0,0-1-1 0 0,0 1 1 0 0,0-1-1 0 0,0 1 1 0 0,0-1 0 0 0,0 1-1 0 0,1-1 1 0 0,-1 1-1 0 0,0-1 1 0 0,1 2-1 0 0,0-3 0 0 0,-1 1 0 0 0,0-1 0 0 0,0 0 0 0 0,1 0 0 0 0,-1 0 0 0 0,0 1-1 0 0,0-1 1 0 0,1 0 0 0 0,-1 0 0 0 0,0 0 0 0 0,1 0 0 0 0,-1 0 0 0 0,0 0 0 0 0,0 0 0 0 0,1 0-1 0 0,-1 0 1 0 0,0 0 0 0 0,1 0 0 0 0,-1 0 0 0 0,0 0 0 0 0,1 0 0 0 0,-1 0 0 0 0,0 0-1 0 0,1 0 1 0 0,-1 0 0 0 0,0 0 0 0 0,0 0 0 0 0,1 0 0 0 0,-1-1 0 0 0,0 1 0 0 0,1 0-1 0 0,-1 0 1 0 0,0-1 0 0 0,22-19 425 0 0,-22 20-429 0 0,41-42 95 0 0,1 3 1 0 0,1 1-1 0 0,66-43 1 0 0,-1 1 70 0 0,-83 60-102 0 0,1 1 0 0 0,0 1 1 0 0,2 2-1 0 0,0 1 1 0 0,1 0-1 0 0,0 3 1 0 0,1 0-1 0 0,47-11 1 0 0,-73 22-60 0 0,1 0 0 0 0,-1 1 0 0 0,1 0 1 0 0,-1-1-1 0 0,0 1 0 0 0,1 1 1 0 0,-1-1-1 0 0,1 1 0 0 0,-1-1 1 0 0,0 1-1 0 0,1 1 0 0 0,-1-1 1 0 0,0 0-1 0 0,0 1 0 0 0,0 0 1 0 0,0 0-1 0 0,6 4 0 0 0,2 3 24 0 0,-1 1-1 0 0,0 1 1 0 0,19 21 0 0 0,-21-21-25 0 0,1 0 0 0 0,0-1 0 0 0,1 0 0 0 0,16 12 0 0 0,4-5-33 0 0,1 0 0 0 0,0-3-1 0 0,2 0 1 0 0,-1-2 0 0 0,65 13-1 0 0,-66-20-2093 0 0,50 2 0 0 0,1-1-615 0 0,-64-2 1838 0 0,-1 0 0 0 0,22 9-1 0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8:31:44.42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136 48 8000 0 0,'3'-5'1835'0'0,"-1"-18"-1230"0"0,-2 19-133 0 0,-2-11 2149 0 0,1 16-2580 0 0,0 1 0 0 0,1-1-1 0 0,-1 1 1 0 0,1-1 0 0 0,0 1 0 0 0,-1-1-1 0 0,1 1 1 0 0,0-1 0 0 0,0 1 0 0 0,0-1-1 0 0,0 1 1 0 0,0-1 0 0 0,1 4 0 0 0,11 804 1071 0 0,-11-722-1000 0 0,-14 138 0 0 0,10-207-77 0 0,0-1 1 0 0,-10 32 0 0 0,11-41-120 0 0,-2-1 0 0 0,1 1 0 0 0,-1-1 0 0 0,0 1 0 0 0,0-1 0 0 0,-1 0-1 0 0,0 0 1 0 0,-7 7 0 0 0,11-13 56 0 0,0 0-1 0 0,0 0 1 0 0,0 0-1 0 0,0 1 1 0 0,0-1-1 0 0,-1 0 1 0 0,1 0-1 0 0,0 0 1 0 0,0-1-1 0 0,-1 1 1 0 0,1 0 0 0 0,-1 0-1 0 0,1-1 1 0 0,-1 1-1 0 0,1-1 1 0 0,-1 0-1 0 0,1 1 1 0 0,-1-1-1 0 0,1 0 1 0 0,-1 0-1 0 0,0 0 1 0 0,1 0-1 0 0,-1 0 1 0 0,1 0-1 0 0,-1 0 1 0 0,0 0-1 0 0,1-1 1 0 0,-1 1-1 0 0,1-1 1 0 0,-1 1 0 0 0,1-1-1 0 0,0 1 1 0 0,-3-2-1 0 0,2 0-166 0 0,0-1 0 0 0,0 1-1 0 0,0 0 1 0 0,0 0 0 0 0,0-1 0 0 0,1 1 0 0 0,-1-1-1 0 0,1 0 1 0 0,-1 1 0 0 0,1-1 0 0 0,0 0 0 0 0,0 0-1 0 0,1 1 1 0 0,-1-1 0 0 0,0 0 0 0 0,1-6 0 0 0,-1-9-1969 0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8:31:44.86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1 214 5664 0 0,'19'-13'157'0'0,"6"-10"462"0"0,-19 17-434 0 0,-1 0 0 0 0,2 1 0 0 0,-1 0 0 0 0,14-9 0 0 0,18-4 565 0 0,0 1 0 0 0,2 2 0 0 0,57-14 0 0 0,126-16 125 0 0,-168 37-675 0 0,1 2 1 0 0,0 3 0 0 0,0 2 0 0 0,86 10 0 0 0,-100-3-92 0 0,0 2 0 0 0,-1 1 0 0 0,0 2 0 0 0,0 2 0 0 0,-1 2 0 0 0,60 31 1 0 0,-83-36-66 0 0,-1 1 0 0 0,-1 1 1 0 0,1 0-1 0 0,-2 0 0 0 0,0 2 1 0 0,-1 0-1 0 0,0 0 1 0 0,-1 1-1 0 0,12 20 0 0 0,-12-17 15 0 0,-2 0-1 0 0,0 1 0 0 0,-1 0 1 0 0,-1 1-1 0 0,-1-1 1 0 0,-1 2-1 0 0,-1-1 1 0 0,4 27-1 0 0,-7-29-24 0 0,0 2-1 0 0,-2-1 1 0 0,0 0 0 0 0,-1 0-1 0 0,-1 0 1 0 0,-1 0 0 0 0,-1-1-1 0 0,0 1 1 0 0,-1-1 0 0 0,-1 1-1 0 0,-1-2 1 0 0,-1 1 0 0 0,0-1-1 0 0,-1 0 1 0 0,-1-1 0 0 0,-1 0-1 0 0,0 0 1 0 0,-1-1 0 0 0,0-1 0 0 0,-1 0-1 0 0,-1-1 1 0 0,-22 17 0 0 0,-34 21 38 0 0,-3-3 0 0 0,-1-4 0 0 0,-114 50 0 0 0,133-72-406 0 0,-1-3 1 0 0,-116 24 0 0 0,48-26-578 0 0,111-16 875 0 0,1 0 1 0 0,-1-2-1 0 0,0 1 0 0 0,0-2 1 0 0,0 0-1 0 0,1 0 0 0 0,-22-7 1 0 0,32 7-163 0 0,-1 1 1 0 0,0-1 0 0 0,0 0 0 0 0,1 0 0 0 0,-1 0-1 0 0,1 0 1 0 0,-1 0 0 0 0,1-1 0 0 0,0 1 0 0 0,0-1 0 0 0,0 1-1 0 0,0-1 1 0 0,0 0 0 0 0,1 0 0 0 0,-1 0 0 0 0,1 0-1 0 0,0 0 1 0 0,0 0 0 0 0,0 0 0 0 0,0 0 0 0 0,0-1 0 0 0,1 1-1 0 0,0 0 1 0 0,-1 0 0 0 0,1-1 0 0 0,0 1 0 0 0,1-5-1 0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8:31:45.34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161 523 6384 0 0,'0'-2'23'0'0,"0"-1"1"0"0,1 1-1 0 0,-1 0 1 0 0,1 0 0 0 0,-1 0-1 0 0,1-1 1 0 0,0 1-1 0 0,-1 0 1 0 0,1 0-1 0 0,0 0 1 0 0,1 0-1 0 0,-1 0 1 0 0,0 0-1 0 0,0 1 1 0 0,3-3-1 0 0,28-23 727 0 0,-25 22-633 0 0,-2 1 0 0 0,1-1 0 0 0,0 0 0 0 0,7-8-1 0 0,5-16 296 0 0,0 0 0 0 0,20-45-1 0 0,-5 7-28 0 0,-20 43-155 0 0,-1 1 0 0 0,-1-2 0 0 0,-1 1 0 0 0,-2-1 0 0 0,7-29 0 0 0,-15 52-229 0 0,1 0 0 0 0,-1 0 0 0 0,0 0 0 0 0,0-1 0 0 0,0 1-1 0 0,0 0 1 0 0,0 0 0 0 0,0 0 0 0 0,0 0 0 0 0,-1 0 0 0 0,1 0 0 0 0,-1 0 0 0 0,1 0 0 0 0,-1 0 0 0 0,0 0 0 0 0,0 0 0 0 0,-2-3 0 0 0,2 3-1 0 0,0 1 0 0 0,-1 0 0 0 0,1 0 0 0 0,-1-1 0 0 0,1 1 0 0 0,-1 0 0 0 0,0 1 0 0 0,1-1 0 0 0,-1 0 0 0 0,0 0 0 0 0,0 1 1 0 0,0-1-1 0 0,1 1 0 0 0,-1-1 0 0 0,0 1 0 0 0,-2 0 0 0 0,-5-1 4 0 0,1 2 1 0 0,-1-1-1 0 0,1 1 1 0 0,-1 1-1 0 0,1-1 1 0 0,-1 1-1 0 0,-10 5 1 0 0,0 0 190 0 0,-1 1 0 0 0,2 0 1 0 0,-1 2-1 0 0,-31 21 0 0 0,38-22-172 0 0,1 1 1 0 0,0 0-1 0 0,1 0 0 0 0,0 1 0 0 0,0 0 0 0 0,1 1 0 0 0,-13 22 1 0 0,9-11 17 0 0,1 1 1 0 0,1 1 0 0 0,1 0 0 0 0,1 0 0 0 0,1 1-1 0 0,2 0 1 0 0,0 0 0 0 0,-1 29 0 0 0,6-42-16 0 0,1 0 1 0 0,0 0 0 0 0,1 0 0 0 0,1 0-1 0 0,0 0 1 0 0,0-1 0 0 0,2 1-1 0 0,4 13 1 0 0,-4-17-17 0 0,1 0 1 0 0,-1 0-1 0 0,1 0 0 0 0,1-1 1 0 0,0 1-1 0 0,0-1 0 0 0,1-1 0 0 0,0 0 1 0 0,0 1-1 0 0,0-2 0 0 0,14 10 1 0 0,-1-4-7 0 0,0-1 1 0 0,0-1 0 0 0,1 0-1 0 0,0-2 1 0 0,1 0 0 0 0,0-2-1 0 0,0 0 1 0 0,40 4 0 0 0,-43-9-605 0 0,0 0 0 0 0,0-2 0 0 0,0 0 0 0 0,-1-1 0 0 0,1-1 0 0 0,0-1 0 0 0,-1-1 0 0 0,1 0 0 0 0,-1-1 0 0 0,-1-1 0 0 0,1-1 0 0 0,-1-1 0 0 0,-1 0 0 0 0,0-1 0 0 0,0-1 1 0 0,22-18-1 0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8:31:45.85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 6200 0 0,'0'0'44'0'0,"1"0"1"0"0,-1 0 0 0 0,0 0-1 0 0,1 0 1 0 0,-1 0 0 0 0,0 0-1 0 0,0 0 1 0 0,1 0-1 0 0,-1 0 1 0 0,0 1 0 0 0,0-1-1 0 0,1 0 1 0 0,-1 0 0 0 0,0 0-1 0 0,0 1 1 0 0,1-1 0 0 0,-1 0-1 0 0,0 0 1 0 0,0 0-1 0 0,0 1 1 0 0,1-1 0 0 0,-1 0-1 0 0,0 0 1 0 0,0 1 0 0 0,0-1-1 0 0,0 0 1 0 0,0 1-1 0 0,0-1 1 0 0,2 16 3000 0 0,-2-14-2887 0 0,30 944 3458 0 0,-29-934-3573 0 0,1 0-1 0 0,0 0 1 0 0,5 17 0 0 0,4-5-2679 0 0,16-39-2898 0 0,-24 12 5081 0 0,0-1 18 0 0,0 1 0 0 0,-1-1 0 0 0,0 1 0 0 0,4-8 0 0 0,-4 8-80 0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8:31:46.25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260 163 7824 0 0,'11'-37'1807'0'0,"-7"28"-1571"0"0,0-1 0 0 0,1 1 0 0 0,6-10-1 0 0,-7 13-80 0 0,0 0 0 0 0,1 0 0 0 0,0 1 0 0 0,0-1 1 0 0,0 1-1 0 0,1 1 0 0 0,0-1 0 0 0,0 1 0 0 0,0 0 0 0 0,10-5 0 0 0,-10 6-88 0 0,0 0 0 0 0,0 0 0 0 0,0 1 1 0 0,1 0-1 0 0,-1 0 0 0 0,1 1 0 0 0,7-1 1 0 0,-11 1-75 0 0,-1 1 0 0 0,1 0 0 0 0,-1 1 0 0 0,1-1 1 0 0,0 0-1 0 0,-1 1 0 0 0,1-1 0 0 0,-1 1 0 0 0,0 0 1 0 0,1 0-1 0 0,-1 0 0 0 0,0 0 0 0 0,1 0 0 0 0,-1 1 0 0 0,0-1 1 0 0,0 1-1 0 0,0-1 0 0 0,0 1 0 0 0,0 0 0 0 0,0 0 0 0 0,2 4 1 0 0,2 3 43 0 0,0 1 0 0 0,-1 0 1 0 0,-1 0-1 0 0,1 0 0 0 0,-2 0 1 0 0,1 1-1 0 0,-2 0 0 0 0,1 0 1 0 0,-1-1-1 0 0,-1 1 0 0 0,0 1 1 0 0,-1-1-1 0 0,0 0 0 0 0,-2 15 0 0 0,-2 7 45 0 0,-1 1-1 0 0,-2-2 1 0 0,-17 50-1 0 0,17-62-34 0 0,-1-1 1 0 0,-1 0-1 0 0,-1 0 1 0 0,0-1-1 0 0,-2-1 0 0 0,0 1 1 0 0,-1-2-1 0 0,0 0 1 0 0,-1 0-1 0 0,-1-1 0 0 0,-1-1 1 0 0,-28 20-1 0 0,28-23-287 0 0,0-1 0 0 0,-1-1 0 0 0,0 0 0 0 0,-1-1 0 0 0,0-1 0 0 0,0-1 0 0 0,0 0-1 0 0,-1-2 1 0 0,1 0 0 0 0,-1-1 0 0 0,0-1 0 0 0,0 0 0 0 0,-1-2 0 0 0,-19-1 0 0 0,61-30-5793 0 0,-12 24 4813 0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8:31:46.89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24 501 5304 0 0,'6'5'1131'0'0,"10"-7"-653"0"0,2-3-25 0 0,-1-2 1 0 0,1 0-1 0 0,-1-1 1 0 0,28-17-1 0 0,-10 5-65 0 0,-15 9-336 0 0,-1 0 1 0 0,-1-1-1 0 0,0-2 1 0 0,-1 1 0 0 0,0-2-1 0 0,-1 0 1 0 0,-1-1-1 0 0,-1-1 1 0 0,0 0-1 0 0,-1-1 1 0 0,0-1 0 0 0,-2 0-1 0 0,16-36 1 0 0,-26 54-12 0 0,0-1 0 0 0,-1 1 0 0 0,1 0 0 0 0,-1-1 0 0 0,0 1 0 0 0,1-1 0 0 0,-1 1-1 0 0,0-1 1 0 0,0 1 0 0 0,0-1 0 0 0,0 1 0 0 0,0-1 0 0 0,0 1 0 0 0,0-1 0 0 0,-1 1 0 0 0,1-1 0 0 0,-1 1 0 0 0,1 0 0 0 0,-1-1 0 0 0,1 1 0 0 0,-1 0 0 0 0,-1-2 0 0 0,1 1-28 0 0,0 1 1 0 0,-1 0-1 0 0,0-1 0 0 0,1 1 0 0 0,-1 0 0 0 0,0 0 1 0 0,1 0-1 0 0,-1 0 0 0 0,0 0 0 0 0,0 0 1 0 0,0 1-1 0 0,0-1 0 0 0,0 1 0 0 0,-2-1 1 0 0,-6 0-50 0 0,1 0 0 0 0,-1 1 0 0 0,1 0 1 0 0,-1 0-1 0 0,-14 3 0 0 0,6 1 56 0 0,1 0 0 0 0,0 1 0 0 0,0 1 0 0 0,0 1 0 0 0,0 0 0 0 0,1 1-1 0 0,0 1 1 0 0,1 0 0 0 0,0 1 0 0 0,1 1 0 0 0,0 0 0 0 0,0 1 0 0 0,1 1-1 0 0,1 0 1 0 0,0 0 0 0 0,-10 16 0 0 0,14-18-4 0 0,1 1 1 0 0,0-1-1 0 0,1 1 0 0 0,1 0 1 0 0,0 0-1 0 0,0 1 0 0 0,1-1 1 0 0,0 1-1 0 0,2 0 0 0 0,-1 0 1 0 0,1 1-1 0 0,1-1 0 0 0,1 0 1 0 0,0 0-1 0 0,0 1 0 0 0,1-1 1 0 0,1 0-1 0 0,0 0 0 0 0,1 0 1 0 0,1 0-1 0 0,0 0 0 0 0,7 15 1 0 0,-7-18-6 0 0,1-1 0 0 0,1 1 0 0 0,0-1 0 0 0,0 0 0 0 0,1-1 0 0 0,0 1 0 0 0,0-1-1 0 0,1-1 1 0 0,0 1 0 0 0,0-1 0 0 0,1-1 0 0 0,0 0 0 0 0,12 7 0 0 0,-8-7 26 0 0,1 0 0 0 0,0-1 0 0 0,1 0 0 0 0,-1-1 0 0 0,1 0 0 0 0,0-1 0 0 0,0-1 0 0 0,27 0 0 0 0,-18-2-2 0 0,1-1 1 0 0,-1-2-1 0 0,0 0 1 0 0,0-2-1 0 0,-1-1 1 0 0,1 0-1 0 0,-1-2 1 0 0,-1 0-1 0 0,1-2 1 0 0,-2-1-1 0 0,37-23 1 0 0,-42 22-96 0 0,0-1 0 0 0,-1-1 0 0 0,-1-1 0 0 0,0 0 0 0 0,-1-1 0 0 0,0 0 1 0 0,-1-1-1 0 0,13-25 0 0 0,4-16-314 0 0,27-81-1 0 0,-18 43 239 0 0,-32 81 130 0 0,-5 11 3 0 0,0 1 0 0 0,0 0 0 0 0,0 0 0 0 0,0 0 0 0 0,1-1 1 0 0,0 1-1 0 0,-1 1 0 0 0,4-4 0 0 0,-4 5-13 0 0,-1 3 14 0 0,0-1 1 0 0,0 0 0 0 0,1 1-1 0 0,-1-1 1 0 0,0 1 0 0 0,0-1-1 0 0,-1 0 1 0 0,1 1 0 0 0,0-1-1 0 0,0 1 1 0 0,-1 0 0 0 0,-6 44 71 0 0,2 1 1 0 0,2 50 0 0 0,2-51 334 0 0,-1 1 0 0 0,-10 48-1 0 0,11-92-341 0 0,1-2-15 0 0,0 0 0 0 0,0 0 0 0 0,0 0 0 0 0,-1 0 0 0 0,1-1 0 0 0,0 1 0 0 0,-1 0 0 0 0,1 0 0 0 0,-1 0 0 0 0,1 0 0 0 0,-1 0 0 0 0,1 0 0 0 0,-2 1 0 0 0,-1 0 171 0 0,3-9-175 0 0,5-16-147 0 0,1 1 1 0 0,1 0 0 0 0,1 0-1 0 0,18-36 1 0 0,-14 35 70 0 0,66-133 172 0 0,-59 125-94 0 0,0 1 1 0 0,44-51 0 0 0,-53 69 13 0 0,2 1 1 0 0,0-1 0 0 0,0 2 0 0 0,1-1 0 0 0,0 2-1 0 0,1 0 1 0 0,0 1 0 0 0,1 0 0 0 0,30-12 0 0 0,-45 20-61 0 0,1 0 0 0 0,-1 0 0 0 0,1 0 0 0 0,-1 0 0 0 0,0 0 0 0 0,1 0 0 0 0,-1 0 0 0 0,1 0 0 0 0,-1 0 0 0 0,1 0 0 0 0,-1 0 0 0 0,0 0 0 0 0,1 0 0 0 0,-1 0 0 0 0,1 0 0 0 0,-1 0 0 0 0,1 1 0 0 0,-1-1 0 0 0,0 0 0 0 0,1 0 0 0 0,-1 0 0 0 0,0 1 0 0 0,1 0 0 0 0,2 1 9 0 0,-1 1 0 0 0,1 0 0 0 0,-1 1 0 0 0,0-1 0 0 0,0 0 0 0 0,-1 0 0 0 0,1 1 0 0 0,-1-1 1 0 0,1 1-1 0 0,-1 0 0 0 0,0-1 0 0 0,-1 1 0 0 0,1 0 0 0 0,0 6 0 0 0,0 11 94 0 0,-2 31 0 0 0,1-25-69 0 0,-1 12-72 0 0,6 99-445 0 0,-4-124 433 0 0,1 0 0 0 0,1 0 0 0 0,1 0 0 0 0,0-1 0 0 0,0 1 0 0 0,2-1 1 0 0,9 18-1 0 0,-12-26-7 0 0,0-1 0 0 0,1 1-1 0 0,-1-1 1 0 0,1 0 0 0 0,0-1 0 0 0,0 1 0 0 0,0 0 0 0 0,1-1 0 0 0,-1 0 0 0 0,1 0 0 0 0,0-1 0 0 0,0 1 0 0 0,0-1 0 0 0,0 0 0 0 0,0 0 0 0 0,1-1 0 0 0,-1 0 0 0 0,0 1 0 0 0,1-2 0 0 0,6 1 0 0 0,5 0-865 0 0,0-1 0 0 0,0 0 0 0 0,1-2 0 0 0,-1 0 0 0 0,20-5 0 0 0,9-8-1556 0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8:31:47.49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569 1040 7912 0 0,'2'-16'645'0'0,"-2"14"-487"0"0,1 0 0 0 0,-1 0-1 0 0,0 0 1 0 0,1 0 0 0 0,-1 0 0 0 0,0 0-1 0 0,0 0 1 0 0,-1 0 0 0 0,1-2-1 0 0,-1 1-108 0 0,-1 0-1 0 0,1 0 0 0 0,-1 0 1 0 0,1 0-1 0 0,-1 1 0 0 0,0-1 1 0 0,0 1-1 0 0,0-1 0 0 0,0 1 1 0 0,0-1-1 0 0,-1 1 0 0 0,1 0 1 0 0,-1 0-1 0 0,1 1 0 0 0,-1-1 1 0 0,0 0-1 0 0,0 1 0 0 0,0-1 0 0 0,0 1 1 0 0,0 0-1 0 0,0 0 0 0 0,0 0 1 0 0,0 1-1 0 0,-6-1 0 0 0,3-1 183 0 0,-13-1-129 0 0,-1 0 0 0 0,0 1 0 0 0,0 1-1 0 0,0 1 1 0 0,0 1 0 0 0,0 1 0 0 0,0 1 0 0 0,0 0 0 0 0,-19 7 0 0 0,26-6 20 0 0,1 0 1 0 0,0 1 0 0 0,0 1 0 0 0,0 0 0 0 0,1 1 0 0 0,0 0 0 0 0,-13 11 0 0 0,-66 65-391 0 0,75-68 127 0 0,8-6 103 0 0,-1 0 0 0 0,1 1 0 0 0,1-1 0 0 0,0 1 0 0 0,0 1 0 0 0,1-1 0 0 0,0 1 0 0 0,1 0 0 0 0,0 0 0 0 0,0 0 0 0 0,2 1 0 0 0,-1-1 0 0 0,1 1 0 0 0,1-1 0 0 0,0 21 0 0 0,1-20 22 0 0,1 0-1 0 0,0 0 1 0 0,0-1 0 0 0,1 1 0 0 0,1 0-1 0 0,0-1 1 0 0,0 0 0 0 0,1 0 0 0 0,1 0 0 0 0,0 0-1 0 0,0-1 1 0 0,1 1 0 0 0,0-1 0 0 0,1-1 0 0 0,13 15-1 0 0,-13-17 50 0 0,2-1 1 0 0,-1 0-1 0 0,0 0 0 0 0,1-1 0 0 0,0 0 0 0 0,1 0 0 0 0,-1-1 0 0 0,1 0 1 0 0,-1-1-1 0 0,1 0 0 0 0,0-1 0 0 0,20 2 0 0 0,-5-1-73 0 0,-1-2-1 0 0,0-1 1 0 0,0-1 0 0 0,33-5 0 0 0,-51 4-8 0 0,0 1 1 0 0,0 0 0 0 0,0-1 0 0 0,0 0 0 0 0,0-1-1 0 0,-1 1 1 0 0,1-1 0 0 0,-1 0 0 0 0,1-1-1 0 0,-1 1 1 0 0,0-1 0 0 0,6-7 0 0 0,-4 4 56 0 0,0-1 1 0 0,-1 0-1 0 0,0 0 1 0 0,-1 0-1 0 0,0-1 1 0 0,0 0 0 0 0,4-10-1 0 0,1-10 165 0 0,-2 0 1 0 0,0 0-1 0 0,-2-1 1 0 0,2-33-1 0 0,2-50 63 0 0,-7-195-1 0 0,-36-113 527 0 0,25 340-685 0 0,1 20 144 0 0,-3 1 0 0 0,-2 0 1 0 0,-28-79-1 0 0,37 128-83 0 0,3 11-138 0 0,-1 0 0 0 0,1 0 0 0 0,0 0 0 0 0,0 0 0 0 0,0 0 1 0 0,0 1-1 0 0,0-1 0 0 0,0 0 0 0 0,0 0 0 0 0,0 0 1 0 0,0 0-1 0 0,-1 0 0 0 0,1 0 0 0 0,0 0 0 0 0,0 0 0 0 0,0 0 1 0 0,0 0-1 0 0,0 0 0 0 0,0 0 0 0 0,0 0 0 0 0,-1 0 1 0 0,1 0-1 0 0,0 0 0 0 0,0 0 0 0 0,0 0 0 0 0,0 0 0 0 0,0 0 1 0 0,0 0-1 0 0,0 0 0 0 0,-1 0 0 0 0,1 0 0 0 0,0 0 1 0 0,0 0-1 0 0,0 0 0 0 0,0 0 0 0 0,0 0 0 0 0,0-1 0 0 0,0 1 1 0 0,0 0-1 0 0,0 0 0 0 0,-1 0 0 0 0,1 0 0 0 0,0 0 1 0 0,0 0-1 0 0,0 0 0 0 0,0 0 0 0 0,0 0 0 0 0,0-1 0 0 0,0 1 1 0 0,0 0-1 0 0,0 0 0 0 0,0 0 0 0 0,0 0 0 0 0,0 0 1 0 0,0 0-1 0 0,0 0 0 0 0,0-1 0 0 0,-1 10 7 0 0,1-9 0 0 0,2 16 13 0 0,1 1 0 0 0,9 29 1 0 0,-2-7-22 0 0,112 430 248 0 0,-119-458-254 0 0,79 365-112 0 0,-72-322 114 0 0,4 8-16 0 0,2-1 0 0 0,4 0 0 0 0,30 66 0 0 0,-48-120-104 0 0,1-1 1 0 0,0 0 0 0 0,0 0-1 0 0,0-1 1 0 0,1 1 0 0 0,0-1-1 0 0,0 1 1 0 0,0-1 0 0 0,0 0-1 0 0,1-1 1 0 0,7 6 0 0 0,-11-8 28 0 0,1-1 1 0 0,0 0-1 0 0,-1 0 1 0 0,1 0-1 0 0,0 0 1 0 0,0 0-1 0 0,-1-1 1 0 0,1 1-1 0 0,0 0 1 0 0,0-1-1 0 0,0 1 1 0 0,0-1-1 0 0,0 0 1 0 0,0 0 0 0 0,0 1-1 0 0,0-1 1 0 0,0-1-1 0 0,0 1 1 0 0,0 0-1 0 0,0 0 1 0 0,0-1-1 0 0,0 1 1 0 0,0-1-1 0 0,0 0 1 0 0,0 1-1 0 0,0-1 1 0 0,3-2-1 0 0,1 0-225 0 0,10-5-1742 0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8:31:47.88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550 105 9536 0 0,'-3'-7'142'0'0,"0"0"1"0"0,-1 0 0 0 0,0 1-1 0 0,-1-1 1 0 0,1 1 0 0 0,-1 0-1 0 0,0 0 1 0 0,-1 0 0 0 0,1 1-1 0 0,-1-1 1 0 0,-9-5 0 0 0,10 8-43 0 0,0 0 1 0 0,0 0 0 0 0,0 0-1 0 0,0 1 1 0 0,0 0 0 0 0,-1 0 0 0 0,1 0-1 0 0,-1 1 1 0 0,1 0 0 0 0,-1 0-1 0 0,0 0 1 0 0,1 1 0 0 0,-1-1-1 0 0,0 2 1 0 0,1-1 0 0 0,-8 1 0 0 0,-54 4-164 0 0,65-4 63 0 0,0-1 1 0 0,0 1-1 0 0,0 0 1 0 0,1 0-1 0 0,-1-1 1 0 0,0 1-1 0 0,0 1 1 0 0,1-1-1 0 0,-1 0 1 0 0,0 0-1 0 0,1 0 0 0 0,-1 1 1 0 0,1-1-1 0 0,0 1 1 0 0,-1-1-1 0 0,1 1 1 0 0,0 0-1 0 0,0-1 1 0 0,0 1-1 0 0,0 0 1 0 0,0 0-1 0 0,-1 3 0 0 0,1 0 58 0 0,0 0 0 0 0,0 0 0 0 0,0 0 0 0 0,1 1-1 0 0,-1 7 1 0 0,2-3-17 0 0,-1 0-1 0 0,2 0 0 0 0,-1 0 1 0 0,1-1-1 0 0,1 1 1 0 0,-1 0-1 0 0,2-1 0 0 0,-1 0 1 0 0,1 0-1 0 0,1 0 0 0 0,0 0 1 0 0,0 0-1 0 0,10 11 1 0 0,5 4 118 0 0,2-1 0 0 0,48 39 0 0 0,-46-43-176 0 0,-1 2 1 0 0,0 1 0 0 0,19 24 0 0 0,-36-38-3 0 0,0 0 1 0 0,-1 1-1 0 0,0 0 1 0 0,0 0 0 0 0,0 0-1 0 0,-1 0 1 0 0,-1 1 0 0 0,0 0-1 0 0,0-1 1 0 0,2 17 0 0 0,-5-19 6 0 0,1 0 0 0 0,-1 0 0 0 0,-1 0 0 0 0,0 1 0 0 0,0-1 0 0 0,0 0 0 0 0,-1 0 1 0 0,0-1-1 0 0,0 1 0 0 0,-1 0 0 0 0,1-1 0 0 0,-2 1 0 0 0,1-1 0 0 0,-1 0 0 0 0,-7 11 1 0 0,1-5 38 0 0,0 0 1 0 0,0 0-1 0 0,-1-1 1 0 0,-1-1-1 0 0,0 1 1 0 0,0-2-1 0 0,-1 0 1 0 0,0 0 0 0 0,0-1-1 0 0,-1-1 1 0 0,0-1-1 0 0,-1 1 1 0 0,1-2-1 0 0,-1 0 1 0 0,0-1-1 0 0,0-1 1 0 0,-30 4 0 0 0,-9-2-1679 0 0,1-2 0 0 0,-1-2 1 0 0,-91-11-1 0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8:31:48.58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508 12 9800 0 0,'-9'-3'164'0'0,"-9"-2"305"0"0,-2 5-290 0 0,-26-1-50 0 0,-38 0 962 0 0,69 3-838 0 0,1 0 1 0 0,-25 8-1 0 0,19-4-267 0 0,0 1 1 0 0,1 1 0 0 0,0 1-1 0 0,0 1 1 0 0,-31 21 0 0 0,39-23 1 0 0,0 0 0 0 0,1 1 0 0 0,0 0 0 0 0,0 1 0 0 0,1 0 0 0 0,1 1 0 0 0,-1 0 0 0 0,2 0 0 0 0,-13 24 0 0 0,18-32 1 0 0,0 1 1 0 0,1 0-1 0 0,0-1 1 0 0,0 1-1 0 0,0 0 1 0 0,0 0 0 0 0,1 0-1 0 0,-1 0 1 0 0,1 0-1 0 0,0 0 1 0 0,0 0-1 0 0,0-1 1 0 0,1 1-1 0 0,-1 0 1 0 0,1 0 0 0 0,0 0-1 0 0,0 0 1 0 0,1-1-1 0 0,-1 1 1 0 0,1 0-1 0 0,2 3 1 0 0,0-1 7 0 0,0 0 0 0 0,1-1 0 0 0,-1 0 0 0 0,1 0 1 0 0,0-1-1 0 0,1 1 0 0 0,-1-1 0 0 0,1 0 0 0 0,0 0 0 0 0,0-1 0 0 0,9 4 1 0 0,2 0-6 0 0,0-1 1 0 0,1-1-1 0 0,0-1 1 0 0,0 0-1 0 0,0-1 0 0 0,0-1 1 0 0,0-1-1 0 0,0-1 1 0 0,32-2-1 0 0,-12-3 177 0 0,0-1 0 0 0,0-2 0 0 0,58-21 0 0 0,-87 26-124 0 0,0-1 0 0 0,0 0 0 0 0,0-1 0 0 0,-1 0 0 0 0,0 0 0 0 0,0-1 1 0 0,0 0-1 0 0,0 0 0 0 0,-1-1 0 0 0,0 0 0 0 0,-1 0 0 0 0,1 0 0 0 0,9-16 1 0 0,-14 18-28 0 0,1 1 1 0 0,-1-1-1 0 0,0 0 1 0 0,0 0-1 0 0,0 0 1 0 0,-1 0 0 0 0,0 0-1 0 0,0 0 1 0 0,0-1-1 0 0,0 1 1 0 0,-1 0-1 0 0,0 0 1 0 0,0-1 0 0 0,-1 1-1 0 0,1 0 1 0 0,-1 0-1 0 0,0-1 1 0 0,-1 1-1 0 0,1 0 1 0 0,-1 0 0 0 0,0 0-1 0 0,0 1 1 0 0,0-1-1 0 0,-1 0 1 0 0,0 1-1 0 0,0-1 1 0 0,-4-4 0 0 0,1 3 11 0 0,0 0 0 0 0,-1 0-1 0 0,1 1 1 0 0,-1-1 0 0 0,0 1 0 0 0,-1 1 0 0 0,1 0 0 0 0,-1 0 0 0 0,0 0 0 0 0,-11-3 0 0 0,-12-2 158 0 0,-42-9 0 0 0,50 14-441 0 0,0 0 1 0 0,0 2-1 0 0,0 0 1 0 0,0 2-1 0 0,0 0 1 0 0,-43 7-1 0 0,61-5 1 0 0,0-1-1 0 0,0 1 1 0 0,1-1-1 0 0,-1 1 1 0 0,1 1 0 0 0,-1-1-1 0 0,-4 4 1 0 0,8-6 149 0 0,0 1 0 0 0,0-1 0 0 0,1 1 0 0 0,-1 0 0 0 0,0-1 0 0 0,0 1-1 0 0,1-1 1 0 0,-1 1 0 0 0,0 0 0 0 0,1 0 0 0 0,-1-1 0 0 0,1 1 0 0 0,-1 0 0 0 0,1 0 0 0 0,0 0 0 0 0,-1 0 0 0 0,1 0 0 0 0,0 0 0 0 0,-1-1-1 0 0,1 1 1 0 0,0 0 0 0 0,0 0 0 0 0,0 0 0 0 0,0 0 0 0 0,0 0 0 0 0,0 0 0 0 0,0 0 0 0 0,0 0 0 0 0,0 0 0 0 0,0 0 0 0 0,1 0 0 0 0,-1 0-1 0 0,0 0 1 0 0,1-1 0 0 0,-1 1 0 0 0,1 0 0 0 0,-1 0 0 0 0,1 0 0 0 0,-1 0 0 0 0,2 0 0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8T13:23:31.41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763 502 4312 0 0,'-37'-28'1288'0'0,"27"20"-1088"0"0,-19-18 350 0 0,-1 0-619 0 0,16 21-180 0 0,8 3 201 0 0,-3 0-151 0 0,-15-2 38 0 0,-9 4 129 0 0,-44 1-523 0 0,73-1 510 0 0,1 0 0 0 0,-1 0 0 0 0,1 0-1 0 0,-1 1 1 0 0,0-1 0 0 0,1 1 0 0 0,0 0 0 0 0,-1 0 0 0 0,-5 3-1 0 0,-2 1-14 0 0,-10 2 91 0 0,0 1 1 0 0,0 1-1 0 0,1 1 0 0 0,1 0 0 0 0,0 2 0 0 0,0 0 1 0 0,-22 20-1 0 0,18-12 20 0 0,2 2 0 0 0,0 0 0 0 0,2 2 0 0 0,-29 42 1 0 0,31-41-56 0 0,0 1 1 0 0,2 1-1 0 0,2 0 1 0 0,0 0-1 0 0,2 1 1 0 0,1 1-1 0 0,-9 36 1 0 0,14-38-30 0 0,1 0 0 0 0,0 41 0 0 0,4-59 33 0 0,0 0-1 0 0,1 0 0 0 0,0 0 1 0 0,0 0-1 0 0,1 0 0 0 0,0-1 0 0 0,1 1 1 0 0,0 0-1 0 0,0-1 0 0 0,1 0 1 0 0,7 13-1 0 0,-9-18 12 0 0,1 0 0 0 0,0 0 0 0 0,-1 0 1 0 0,1-1-1 0 0,0 1 0 0 0,0-1 0 0 0,0 1 1 0 0,1-1-1 0 0,-1 0 0 0 0,1 0 0 0 0,-1-1 0 0 0,1 1 1 0 0,-1-1-1 0 0,1 0 0 0 0,0 0 0 0 0,0 0 0 0 0,0 0 1 0 0,-1 0-1 0 0,1-1 0 0 0,0 0 0 0 0,0 0 1 0 0,0 0-1 0 0,0 0 0 0 0,0-1 0 0 0,0 1 0 0 0,0-1 1 0 0,4-2-1 0 0,6 0 33 0 0,-1-2 0 0 0,0 0 1 0 0,-1-1-1 0 0,1 0 0 0 0,-1 0 1 0 0,16-13-1 0 0,-6 3-98 0 0,0-1 0 0 0,0-2 0 0 0,-2 0 1 0 0,-1-1-1 0 0,0-1 0 0 0,-1-1 0 0 0,-2 0 0 0 0,0-1 0 0 0,-1-1 1 0 0,18-40-1 0 0,41-130-392 0 0,0-2 61 0 0,-40 132 1247 0 0,-24 48-608 0 0,4 5-203 0 0,-13 10-8 0 0,0 1 1 0 0,-1-1 0 0 0,1 1-1 0 0,0-1 1 0 0,0 1 0 0 0,-1 0-1 0 0,1-1 1 0 0,0 1-1 0 0,0 0 1 0 0,0 0 0 0 0,-1 0-1 0 0,1 0 1 0 0,0-1 0 0 0,0 1-1 0 0,0 0 1 0 0,0 1-1 0 0,-1-1 1 0 0,1 0 0 0 0,0 0-1 0 0,0 0 1 0 0,0 0 0 0 0,-1 0-1 0 0,1 1 1 0 0,0-1-1 0 0,1 1 1 0 0,-1 0-14 0 0,0 0 0 0 0,1 0 0 0 0,-1 1 0 0 0,0-1 0 0 0,0 0 0 0 0,0 1-1 0 0,0-1 1 0 0,0 1 0 0 0,0-1 0 0 0,-1 1 0 0 0,2 2 0 0 0,1 4-31 0 0,-1 1-1 0 0,0-1 1 0 0,1 15 0 0 0,0 42 517 0 0,-3 1 1 0 0,-11 92-1 0 0,1-18-697 0 0,10-96 128 0 0,11 82 0 0 0,-10-121 40 0 0,0 0-6 0 0,0 0-1 0 0,0 0 1 0 0,0 0 0 0 0,1 0-1 0 0,-1-1 1 0 0,1 1 0 0 0,0 0-1 0 0,1-1 1 0 0,4 7 0 0 0,-7-10 19 0 0,0 0 0 0 0,1 0 0 0 0,-1-1 0 0 0,1 1 0 0 0,-1 0 0 0 0,1 0 0 0 0,-1 0 0 0 0,1-1 0 0 0,0 1 0 0 0,-1 0 0 0 0,1-1 0 0 0,0 1 0 0 0,-1 0 0 0 0,1-1 0 0 0,0 1 0 0 0,0-1 0 0 0,0 1 0 0 0,0-1 0 0 0,-1 0 0 0 0,1 1 0 0 0,0-1 0 0 0,0 0 0 0 0,0 0 0 0 0,1 1 1 0 0,0-1 15 0 0,0 0-3 0 0,0 0-1 0 0,0 0 1 0 0,-1 0 0 0 0,1 0 0 0 0,0-1-1 0 0,-1 1 1 0 0,1 0 0 0 0,0-1-1 0 0,-1 1 1 0 0,1-1 0 0 0,0 0-1 0 0,-1 1 1 0 0,1-1 0 0 0,-1 0-1 0 0,0 0 1 0 0,1 0 0 0 0,1-1-1 0 0,23-19 191 0 0,-18 11-208 0 0,0 0 0 0 0,0 0 1 0 0,-1 0-1 0 0,0-1 0 0 0,-1 0 1 0 0,6-14-1 0 0,26-77-43 0 0,-25 62 41 0 0,19-52-26 0 0,48-123-61 0 0,-58 176 296 0 0,-13 26-92 0 0,-1 3-18 0 0,-7 9-89 0 0,0 0 0 0 0,0 0 0 0 0,0 0 0 0 0,0 0-1 0 0,0 1 1 0 0,0-1 0 0 0,0 0 0 0 0,1 0 0 0 0,-1 1 0 0 0,0-1 0 0 0,1 0-1 0 0,-1 1 1 0 0,0 0 0 0 0,1-1 0 0 0,2 1 0 0 0,6 6 75 0 0,-10-5-71 0 0,4 2-4 0 0,-2 1 1 0 0,1 0 0 0 0,0 0-1 0 0,-1 1 1 0 0,0-1 0 0 0,0 0-1 0 0,0 1 1 0 0,0 0 0 0 0,-1-1-1 0 0,0 1 1 0 0,0 0 0 0 0,0 0-1 0 0,0 7 1 0 0,1 4 25 0 0,4 22-28 0 0,-2 1 0 0 0,-1 0 0 0 0,-2 0 0 0 0,-1 0 0 0 0,-3 0 1 0 0,-8 47-1 0 0,-9-15-833 0 0,13-58 600 0 0,12-27 0 0 0,59-106 496 0 0,30-55 336 0 0,-52 101-452 0 0,-17 27 31 0 0,34-46-1 0 0,-49 80-154 0 0,1 0 0 0 0,-1 0 0 0 0,2 1 0 0 0,0 1-1 0 0,0 0 1 0 0,1 1 0 0 0,25-16 0 0 0,-36 25-26 0 0,0-1 1 0 0,1 1-1 0 0,-1 0 1 0 0,1 0-1 0 0,-1 0 1 0 0,1 0 0 0 0,-1 0-1 0 0,1 1 1 0 0,0-1-1 0 0,-1 1 1 0 0,1 0-1 0 0,0 0 1 0 0,-1 0-1 0 0,1 0 1 0 0,0 0-1 0 0,-1 0 1 0 0,1 1 0 0 0,-1-1-1 0 0,1 1 1 0 0,0 0-1 0 0,3 1 1 0 0,-3 0-1 0 0,0 0-1 0 0,0 1 1 0 0,0-1 0 0 0,0 0 0 0 0,0 1 0 0 0,-1 0 0 0 0,1 0 0 0 0,-1 0 0 0 0,0 0-1 0 0,0 0 1 0 0,0 0 0 0 0,0 0 0 0 0,-1 1 0 0 0,3 6 0 0 0,3 13-5 0 0,-1 0 0 0 0,-2 1 1 0 0,0 0-1 0 0,-2 0 0 0 0,0 29 1 0 0,4 31-12 0 0,-3-55-109 0 0,2 1 0 0 0,17 54 1 0 0,-19-74 157 0 0,0-1 0 0 0,1 1 0 0 0,0-1 0 0 0,1 0 0 0 0,0-1 0 0 0,1 1 0 0 0,0-1 0 0 0,0 0 0 0 0,0 0 0 0 0,1-1 0 0 0,0 0 0 0 0,13 10 0 0 0,-17-15-24 0 0,0-1 0 0 0,0 1 1 0 0,0 0-1 0 0,1-1 0 0 0,-1 1 0 0 0,0-1 1 0 0,1 0-1 0 0,-1 0 0 0 0,1-1 0 0 0,0 1 0 0 0,-1-1 1 0 0,1 0-1 0 0,-1 1 0 0 0,1-2 0 0 0,0 1 0 0 0,-1 0 1 0 0,1-1-1 0 0,-1 1 0 0 0,1-1 0 0 0,-1 0 0 0 0,1 0 1 0 0,-1-1-1 0 0,0 1 0 0 0,1-1 0 0 0,4-3 0 0 0,4-3 20 0 0,0-1 0 0 0,0 0-1 0 0,-2-1 1 0 0,1 0-1 0 0,10-14 1 0 0,3-7-88 0 0,-2-1 1 0 0,-2-1 0 0 0,30-63 0 0 0,-39 74 53 0 0,50-125 89 0 0,-43 97-3 0 0,49-92 1 0 0,-65 138-63 0 0,1 0 0 0 0,-1 0 1 0 0,1 1-1 0 0,0-1 0 0 0,0 0 0 0 0,0 1 1 0 0,1 0-1 0 0,-1 0 0 0 0,1 0 0 0 0,0 0 0 0 0,8-4 1 0 0,-3 8-18 0 0,-7 1-1 0 0,1 1 0 0 0,0 0 0 0 0,-1-1 1 0 0,0 1-1 0 0,1 0 0 0 0,-1 0 0 0 0,-1 0 1 0 0,1 0-1 0 0,0 1 0 0 0,-1-1 0 0 0,1 0 1 0 0,-1 1-1 0 0,0-1 0 0 0,1 7 0 0 0,1 9-7 0 0,2 31-1 0 0,-3-19 6 0 0,3 11-8 0 0,1 0-1 0 0,2-1 1 0 0,1 1 0 0 0,19 47 0 0 0,-25-82 40 0 0,0-1 0 0 0,0 0 1 0 0,0-1-1 0 0,1 1 0 0 0,0 0 1 0 0,0-1-1 0 0,0 0 0 0 0,6 5 1 0 0,-9-9-22 0 0,1 1 1 0 0,-1-1-1 0 0,1 0 1 0 0,-1 0-1 0 0,1 0 1 0 0,0 0-1 0 0,0 0 1 0 0,-1 0-1 0 0,1 0 1 0 0,0 0-1 0 0,0-1 1 0 0,0 1-1 0 0,0-1 1 0 0,0 1-1 0 0,0-1 1 0 0,0 0-1 0 0,0 0 1 0 0,0 0 0 0 0,0 0-1 0 0,0 0 1 0 0,0 0-1 0 0,0-1 1 0 0,0 1-1 0 0,0-1 1 0 0,0 1-1 0 0,0-1 1 0 0,-1 0-1 0 0,1 1 1 0 0,0-1-1 0 0,2-2 1 0 0,6-4-30 0 0,0-1 1 0 0,-1 0-1 0 0,0-1 0 0 0,-1 0 1 0 0,0-1-1 0 0,0 1 1 0 0,-1-1-1 0 0,12-21 1 0 0,-2-4-46 0 0,21-56 1 0 0,-17 27 608 0 0,15-83 0 0 0,-23 84 4 0 0,33-94 0 0 0,-44 152-541 0 0,0-2 55 0 0,1 0 1 0 0,0 0 0 0 0,0 1 0 0 0,0-1 0 0 0,1 1-1 0 0,8-11 1 0 0,-10 16 157 0 0,7 6-34 0 0,-7-2-184 0 0,1 1 0 0 0,-1 0 0 0 0,0 0-1 0 0,0 0 1 0 0,0 0 0 0 0,-1 1 0 0 0,1-1-1 0 0,-1 0 1 0 0,0 1 0 0 0,1 6 0 0 0,3 53-203 0 0,-4-53 154 0 0,-1 101-125 0 0,-23 187 0 0 0,10-166 166 0 0,-5 17-351 0 0,-7 0 1 0 0,-85 281 0 0 0,87-365 491 0 0,-2 0 1 0 0,-3-2 0 0 0,-55 90-1 0 0,61-120-65 0 0,-1-2 0 0 0,-1 0-1 0 0,-2-1 1 0 0,-2-2-1 0 0,0-1 1 0 0,-2-1 0 0 0,0-1-1 0 0,-36 21 1 0 0,38-29-52 0 0,-1-1 0 0 0,-1-2 0 0 0,0-1 1 0 0,-1-1-1 0 0,0-2 0 0 0,-1-1 0 0 0,0-1 0 0 0,-1-2 0 0 0,-65 6 1 0 0,49-11-88 0 0,1-1 0 0 0,0-3 0 0 0,0-2 0 0 0,-87-19 0 0 0,107 15 37 0 0,-1 0 1 0 0,1-2 0 0 0,0-1 0 0 0,1-1 0 0 0,1-2-1 0 0,0 0 1 0 0,0-2 0 0 0,2-1 0 0 0,-24-20 0 0 0,28 20 81 0 0,1-1 0 0 0,1 0 0 0 0,1-1 0 0 0,1-1 0 0 0,-22-34 0 0 0,34 49-38 0 0,1-1 1 0 0,0 0-1 0 0,0 0 1 0 0,0-1-1 0 0,1 1 0 0 0,0-1 1 0 0,0 1-1 0 0,1-1 1 0 0,0 1-1 0 0,0-1 0 0 0,0 0 1 0 0,1 0-1 0 0,0 0 1 0 0,1 1-1 0 0,-1-1 0 0 0,1 0 1 0 0,0 1-1 0 0,1-1 1 0 0,0 0-1 0 0,0 1 0 0 0,0 0 1 0 0,1-1-1 0 0,0 1 1 0 0,0 0-1 0 0,8-11 0 0 0,1 2 19 0 0,1 0-1 0 0,0 1 0 0 0,2 0 1 0 0,-1 1-1 0 0,2 1 1 0 0,0 0-1 0 0,28-16 0 0 0,132-54 297 0 0,-119 58-293 0 0,394-153-20 0 0,-317 133 5 0 0,199-36 0 0 0,-240 66 229 0 0,0 4 1 0 0,106 2 0 0 0,-198 9-235 0 0,-1 0-13 0 0,0-1 0 0 0,0 1 1 0 0,0-1-1 0 0,-1 0 0 0 0,1 1 0 0 0,0-1 1 0 0,0 1-1 0 0,0-1 0 0 0,0 0 0 0 0,0 1 1 0 0,-1-1-1 0 0,1 1 0 0 0,0-1 0 0 0,0 0 1 0 0,-1 1-1 0 0,1-1 0 0 0,0 0 1 0 0,0 1-1 0 0,-1-1 0 0 0,1 0 0 0 0,0 0 1 0 0,-1 1-1 0 0,1-1 0 0 0,-1 0 0 0 0,1 0 1 0 0,0 0-1 0 0,-1 1 0 0 0,0-1 0 0 0,-6 5-294 0 0,1-1 207 0 0,1 1 0 0 0,-1-1 0 0 0,0-1 0 0 0,0 1 0 0 0,0-1 0 0 0,0 0 0 0 0,-1 0 0 0 0,1-1 0 0 0,-9 2 0 0 0,-23 14-5037 0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8:31:49.01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53 158 8192 0 0,'-4'-1'259'0'0,"3"1"-197"0"0,0-1-1 0 0,0 1 1 0 0,0 0 0 0 0,0 0-1 0 0,0 0 1 0 0,0 0 0 0 0,0 1-1 0 0,0-1 1 0 0,0 0 0 0 0,1 0-1 0 0,-1 0 1 0 0,0 1 0 0 0,0-1-1 0 0,0 0 1 0 0,0 1 0 0 0,0-1-1 0 0,0 1 1 0 0,1-1-1 0 0,-1 1 1 0 0,0 0 0 0 0,0-1-1 0 0,0 2 1 0 0,0-2-58 0 0,0 1-1 0 0,0-1 1 0 0,0 0-1 0 0,0 1 1 0 0,0-1-1 0 0,0 1 1 0 0,0-1-1 0 0,1 1 1 0 0,-1 0-1 0 0,0-1 1 0 0,0 1-1 0 0,1 0 1 0 0,-1-1-1 0 0,0 1 1 0 0,1 0-1 0 0,-1 0 1 0 0,1 0-1 0 0,-1 0 1 0 0,1-1-1 0 0,-1 1 1 0 0,1 0 0 0 0,0 0-1 0 0,0 0 1 0 0,-1 0-1 0 0,1 0 1 0 0,0 2-1 0 0,-1 0 33 0 0,-1 4 52 0 0,0 0 1 0 0,0 1-1 0 0,1-1 1 0 0,0 0-1 0 0,0 0 1 0 0,1 1-1 0 0,-1-1 1 0 0,2 0-1 0 0,-1 1 1 0 0,1-1-1 0 0,0 0 1 0 0,1 1-1 0 0,3 11 1 0 0,5 7 463 0 0,0-1 0 0 0,20 33 0 0 0,-12-23-367 0 0,-6-11-184 0 0,-3-10 4 0 0,5-3-47 0 0,-16-21 638 0 0,-2-1-557 0 0,0 0 0 0 0,1-1 1 0 0,0 0-1 0 0,1 0 0 0 0,0 0 1 0 0,1 0-1 0 0,1 0 0 0 0,0 0 1 0 0,0 0-1 0 0,1 0 1 0 0,5-20-1 0 0,-1 10-6 0 0,0 0 0 0 0,2 1 1 0 0,1 0-1 0 0,1 0 0 0 0,16-29 1 0 0,-14 34-12 0 0,-1 0 1 0 0,2 2-1 0 0,0-1 1 0 0,1 1-1 0 0,0 1 1 0 0,1 1-1 0 0,1 0 1 0 0,0 0-1 0 0,0 1 1 0 0,20-9 0 0 0,-33 18-6 0 0,1 1 0 0 0,0 0 0 0 0,-1 0 0 0 0,1 0 0 0 0,0 0 0 0 0,-1 0 0 0 0,1 0 0 0 0,0 1 0 0 0,0-1 0 0 0,0 1 0 0 0,0 0 0 0 0,-1 0 0 0 0,1 0 0 0 0,0 0 0 0 0,4 1 0 0 0,-5 0-15 0 0,0 0 0 0 0,0 0 0 0 0,0 0-1 0 0,0 0 1 0 0,0 0 0 0 0,0 0 0 0 0,-1 1-1 0 0,1-1 1 0 0,0 1 0 0 0,-1-1 0 0 0,1 1-1 0 0,-1 0 1 0 0,1 0 0 0 0,-1 0 0 0 0,0-1-1 0 0,0 1 1 0 0,0 0 0 0 0,0 0 0 0 0,2 5 0 0 0,73 213 186 0 0,-71-206-38 0 0,13 31-282 0 0,37 72-1 0 0,-48-105 7 0 0,0 0 0 0 0,1-1 0 0 0,0 0 0 0 0,1 0 0 0 0,0-1 0 0 0,1 0 0 0 0,0 0 0 0 0,0-1-1 0 0,1-1 1 0 0,21 13 0 0 0,-25-17-499 0 0,1 0-1 0 0,0-1 1 0 0,0-1-1 0 0,0 1 1 0 0,15 2-1 0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8:31:50.13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84 218 7104 0 0,'-13'-38'437'0'0,"-3"-13"1279"0"0,-22-64 943 0 0,38 115-2650 0 0,0-1 1 0 0,0 0 0 0 0,0 1-1 0 0,0-1 1 0 0,-1 0 0 0 0,1 1 0 0 0,0-1-1 0 0,-1 0 1 0 0,1 1 0 0 0,-1-1-1 0 0,1 0 1 0 0,0 1 0 0 0,-1-1-1 0 0,0 1 1 0 0,1-1 0 0 0,-1 1-1 0 0,1-1 1 0 0,-1 1 0 0 0,1-1 0 0 0,-1 1-1 0 0,0 0 1 0 0,1-1 0 0 0,-1 1-1 0 0,-1 0 1 0 0,2 0 30 0 0,0 0 0 0 0,-1 0 0 0 0,1 0 0 0 0,0 1 0 0 0,-1-1 1 0 0,1 0-1 0 0,0 1 0 0 0,0-1 0 0 0,-1 0 0 0 0,1 0 0 0 0,0 1 0 0 0,0-1 0 0 0,0 1 0 0 0,-1-1 0 0 0,1 0 0 0 0,0 1 0 0 0,0-1 0 0 0,0 0 0 0 0,0 1 1 0 0,0-1-1 0 0,0 1 0 0 0,0-1 0 0 0,0 0 0 0 0,0 1 0 0 0,0-1 0 0 0,0 0 0 0 0,0 1 0 0 0,0-1 0 0 0,0 1 0 0 0,0-1 0 0 0,0 0 0 0 0,1 1 1 0 0,-1-1-1 0 0,0 0 0 0 0,0 1 0 0 0,0-1 0 0 0,1 1 0 0 0,24 48 88 0 0,-7-14 47 0 0,22 59 71 0 0,14 30-231 0 0,-6-32 194 0 0,-3-8-53 0 0,50 134 0 0 0,-76-164-33 0 0,-2 2 0 0 0,12 71-1 0 0,-28-119-104 0 0,0-3 7 0 0,0 0 0 0 0,-1 0 1 0 0,0 0-1 0 0,0 0 0 0 0,-1 8 1 0 0,-1-10-21 0 0,-1-9-8 0 0,-1-6-1 0 0,4 5 5 0 0,0 1-1 0 0,0-1 0 0 0,0 1 1 0 0,1-1-1 0 0,0 1 1 0 0,0-1-1 0 0,1 1 1 0 0,3-11-1 0 0,26-51-113 0 0,-19 41-144 0 0,6-12-247 0 0,35-55 1 0 0,-45 81 487 0 0,1 0-1 0 0,0 1 1 0 0,1 1 0 0 0,1 0 0 0 0,-1 0 0 0 0,2 1 0 0 0,23-17 0 0 0,-32 26 12 0 0,-1 0 1 0 0,0-1 0 0 0,1 1-1 0 0,-1 0 1 0 0,0 1 0 0 0,1-1-1 0 0,-1 0 1 0 0,1 1 0 0 0,0-1-1 0 0,-1 1 1 0 0,1 0 0 0 0,-1 0 0 0 0,1 0-1 0 0,0 0 1 0 0,-1 1 0 0 0,1-1-1 0 0,-1 0 1 0 0,1 1 0 0 0,-1 0-1 0 0,1 0 1 0 0,-1 0 0 0 0,1 0-1 0 0,-1 0 1 0 0,0 0 0 0 0,0 1-1 0 0,1-1 1 0 0,-1 1 0 0 0,0-1-1 0 0,0 1 1 0 0,-1 0 0 0 0,1 0 0 0 0,0 0-1 0 0,1 2 1 0 0,7 9-20 0 0,0 0-1 0 0,-1 0 1 0 0,-1 1 0 0 0,8 17-1 0 0,-10-20 22 0 0,4 7 54 0 0,1 0 1 0 0,1 0-1 0 0,1-1 1 0 0,21 21-1 0 0,66 57 346 0 0,-53-53-330 0 0,-32-28-121 0 0,1 0 0 0 0,0-1 1 0 0,1-1-1 0 0,0-1 1 0 0,1 0-1 0 0,21 9 1 0 0,-33-17 35 0 0,1-1 0 0 0,-1 1 0 0 0,1-1 1 0 0,0-1-1 0 0,0 1 0 0 0,0-1 0 0 0,0-1 1 0 0,0 1-1 0 0,0-1 0 0 0,0 0 1 0 0,0-1-1 0 0,0 0 0 0 0,0 0 0 0 0,0 0 1 0 0,0-1-1 0 0,-1 0 0 0 0,1 0 0 0 0,-1-1 1 0 0,1 1-1 0 0,-1-2 0 0 0,9-4 1 0 0,2-6-122 0 0,-1 1 1 0 0,-1-2-1 0 0,0 0 1 0 0,-1-1 0 0 0,0 0-1 0 0,-1-1 1 0 0,12-21-1 0 0,29-38-184 0 0,-30 50 416 0 0,-18 21-40 0 0,-1-1 0 0 0,1 0 0 0 0,-1 0 1 0 0,0-1-1 0 0,6-11 0 0 0,-10 15-45 0 0,0 1 0 0 0,0 0 0 0 0,0-1-1 0 0,0 0 1 0 0,-1 1 0 0 0,1-1 0 0 0,-1 1 0 0 0,0-1 0 0 0,0 0-1 0 0,0 1 1 0 0,0-1 0 0 0,0 0 0 0 0,-1 1 0 0 0,1-1 0 0 0,-1 1 0 0 0,0-1-1 0 0,1 1 1 0 0,-1-1 0 0 0,0 1 0 0 0,-1-1 0 0 0,-2-3 0 0 0,-1-4 55 0 0,-1 1 0 0 0,0 0 0 0 0,-1 1 1 0 0,0-1-1 0 0,0 1 0 0 0,-1 1 0 0 0,-17-14 1 0 0,22 19-40 0 0,0 0-1 0 0,-1 0 1 0 0,0 0 0 0 0,1 0 0 0 0,-1 1 0 0 0,0-1 0 0 0,0 1 0 0 0,0 0 0 0 0,0 0 0 0 0,0 1 0 0 0,0-1 0 0 0,0 1 0 0 0,0 0-1 0 0,0 0 1 0 0,0 0 0 0 0,-1 0 0 0 0,1 1 0 0 0,0-1 0 0 0,0 1 0 0 0,0 0 0 0 0,0 1 0 0 0,1-1 0 0 0,-7 4 0 0 0,1-1 3 0 0,0 1 1 0 0,0 1 0 0 0,0-1-1 0 0,1 2 1 0 0,0-1 0 0 0,0 1 0 0 0,1 0-1 0 0,0 1 1 0 0,0-1 0 0 0,0 2-1 0 0,1-1 1 0 0,1 1 0 0 0,-7 11 0 0 0,8-11-10 0 0,1-1 1 0 0,0 1 0 0 0,1 0 0 0 0,-1 0 0 0 0,2 0 0 0 0,-1 0 0 0 0,1 0 0 0 0,1 0-1 0 0,0 0 1 0 0,0 1 0 0 0,1-1 0 0 0,0 0 0 0 0,0 0 0 0 0,1 0 0 0 0,3 10 0 0 0,-2-10-24 0 0,1 0 1 0 0,-1 0-1 0 0,1-1 0 0 0,1 1 1 0 0,0-1-1 0 0,0 0 1 0 0,1 0-1 0 0,-1-1 1 0 0,2 0-1 0 0,-1 0 1 0 0,1 0-1 0 0,0-1 1 0 0,0 0-1 0 0,1 0 1 0 0,0-1-1 0 0,15 9 1 0 0,6-1-14 0 0,0-2-1 0 0,1 0 1 0 0,52 10 0 0 0,-68-18 16 0 0,9 3-5 0 0,0-2 1 0 0,0-1-1 0 0,1 0 0 0 0,-1-2 0 0 0,32-2 1 0 0,-46 0 25 0 0,0 1 0 0 0,0-2 1 0 0,0 1-1 0 0,0-1 1 0 0,-1-1-1 0 0,1 1 0 0 0,-1-1 1 0 0,0-1-1 0 0,0 0 1 0 0,0 0-1 0 0,0 0 0 0 0,0-1 1 0 0,-1 0-1 0 0,0-1 0 0 0,0 0 1 0 0,11-12-1 0 0,-14 12-8 0 0,0 0-1 0 0,-1 0 1 0 0,0-1 0 0 0,0 1-1 0 0,-1-1 1 0 0,0 0-1 0 0,0 0 1 0 0,0 1 0 0 0,-1-1-1 0 0,0 0 1 0 0,0 0-1 0 0,-1 0 1 0 0,0-1 0 0 0,0 1-1 0 0,-1 0 1 0 0,1 0-1 0 0,-2 0 1 0 0,-3-12 0 0 0,1 4 27 0 0,-1-1 1 0 0,-1 2-1 0 0,0-1 1 0 0,-1 1 0 0 0,-1 0-1 0 0,0 0 1 0 0,-13-17 0 0 0,12 21-18 0 0,0 1 1 0 0,-1 0 0 0 0,0 0 0 0 0,0 0-1 0 0,-1 2 1 0 0,0-1 0 0 0,0 1 0 0 0,-1 1-1 0 0,0 0 1 0 0,0 0 0 0 0,0 1 0 0 0,-1 1-1 0 0,0 0 1 0 0,-23-3 0 0 0,15 4-255 0 0,-1 1 0 0 0,1 1 0 0 0,0 0 0 0 0,0 2 1 0 0,0 1-1 0 0,0 0 0 0 0,0 2 0 0 0,-32 9 0 0 0,45-11-131 0 0,1 1-1 0 0,0 0 0 0 0,-1 1 1 0 0,1-1-1 0 0,-10 8 0 0 0,14-8 77 0 0,0-1-1 0 0,0 0 0 0 0,1 1 0 0 0,-1-1 1 0 0,1 1-1 0 0,-1 0 0 0 0,1 0 0 0 0,0-1 1 0 0,0 2-1 0 0,0-1 0 0 0,0 0 0 0 0,1 0 1 0 0,-2 6-1 0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8:31:50.79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0 219 8816 0 0,'16'-7'129'0'0,"-15"8"-127"0"0,-1 0 1 0 0,1 0-1 0 0,0 0 0 0 0,0 0 0 0 0,0 0 1 0 0,-1 0-1 0 0,1 0 0 0 0,-1 0 0 0 0,1 1 1 0 0,-1-1-1 0 0,1 0 0 0 0,-1 0 0 0 0,0 1 1 0 0,1-1-1 0 0,-1 0 0 0 0,0 1 0 0 0,0-1 1 0 0,0 2-1 0 0,1 4 2 0 0,3 8 36 0 0,3 13 398 0 0,1-1-1 0 0,22 50 0 0 0,-30-76-425 0 0,72 130 1521 0 0,-63-117-1444 0 0,1 0 0 0 0,1-1 0 0 0,-1 0 0 0 0,2-1 0 0 0,0 0 0 0 0,25 19 0 0 0,-34-29-65 0 0,-1 0 1 0 0,1 0-1 0 0,0-1 0 0 0,0 1 1 0 0,0-1-1 0 0,0 1 1 0 0,0-1-1 0 0,0 0 1 0 0,0 0-1 0 0,0-1 1 0 0,1 1-1 0 0,-1-1 1 0 0,0 1-1 0 0,0-1 1 0 0,1 0-1 0 0,-1 0 1 0 0,0-1-1 0 0,0 1 0 0 0,1-1 1 0 0,-1 1-1 0 0,0-1 1 0 0,0 0-1 0 0,0 0 1 0 0,0-1-1 0 0,0 1 1 0 0,0 0-1 0 0,0-1 1 0 0,0 0-1 0 0,2-2 1 0 0,0 0 21 0 0,0-1 0 0 0,0 0 1 0 0,-1 0-1 0 0,0 0 1 0 0,0 0-1 0 0,0-1 1 0 0,-1 0-1 0 0,1 0 0 0 0,-1 0 1 0 0,-1 0-1 0 0,1 0 1 0 0,-1 0-1 0 0,2-9 1 0 0,2-24-59 0 0,-2 0 1 0 0,-2 0 0 0 0,-3-62-1 0 0,-1 27 56 0 0,3 69 9 0 0,-3-14 181 0 0,2 17-644 0 0,0 14-251 0 0,5 14 503 0 0,-1-12 153 0 0,1 1 1 0 0,1-1 0 0 0,0-1 0 0 0,1 1-1 0 0,0-1 1 0 0,1-1 0 0 0,1 1-1 0 0,0-1 1 0 0,0-1 0 0 0,1 0 0 0 0,1 0-1 0 0,0-1 1 0 0,0 0 0 0 0,25 16 0 0 0,-3-5 122 0 0,0-2 0 0 0,1-1 0 0 0,67 24 0 0 0,-90-39-92 0 0,0 1 0 0 0,0-2 0 0 0,0 1 0 0 0,1-2 1 0 0,-1 1-1 0 0,0-2 0 0 0,1 1 0 0 0,-1-2 1 0 0,1 1-1 0 0,-1-2 0 0 0,0 1 0 0 0,1-2 0 0 0,-1 1 1 0 0,0-1-1 0 0,0-1 0 0 0,-1 0 0 0 0,16-9 1 0 0,-21 9-6 0 0,1 0 0 0 0,-1 0 1 0 0,0-1-1 0 0,0 0 1 0 0,-1 0-1 0 0,1 0 0 0 0,-1 0 1 0 0,0-1-1 0 0,-1 0 1 0 0,1 0-1 0 0,-1 0 0 0 0,-1 0 1 0 0,1 0-1 0 0,-1-1 1 0 0,0 1-1 0 0,0-1 0 0 0,-1 1 1 0 0,0-1-1 0 0,1-8 1 0 0,0-5 49 0 0,-2 1 0 0 0,0 0 1 0 0,-1-1-1 0 0,-1 1 0 0 0,-6-30 1 0 0,2 26 47 0 0,-1 0 1 0 0,0 0-1 0 0,-2 1 1 0 0,-16-31 0 0 0,19 42-64 0 0,-1 0 0 0 0,0 0 0 0 0,0 1 0 0 0,-1 0 1 0 0,-1 0-1 0 0,1 1 0 0 0,-2 0 0 0 0,1 0 0 0 0,-21-13 1 0 0,21 18-101 0 0,1 0 0 0 0,-1 1 0 0 0,0 0 0 0 0,0 0 0 0 0,0 1 0 0 0,0 0 0 0 0,-1 1 0 0 0,1 0 0 0 0,-1 1 0 0 0,1 0 0 0 0,-16 2 0 0 0,22-2-11 0 0,1 0 0 0 0,0 1 1 0 0,0-1-1 0 0,0 1 1 0 0,0 0-1 0 0,0 0 1 0 0,0 0-1 0 0,0 0 1 0 0,0 0-1 0 0,1 0 1 0 0,-1 0-1 0 0,0 1 1 0 0,0-1-1 0 0,1 1 1 0 0,-1-1-1 0 0,1 1 0 0 0,0 0 1 0 0,-1-1-1 0 0,1 1 1 0 0,0 0-1 0 0,0 0 1 0 0,0 0-1 0 0,-1 3 1 0 0,0-1-475 0 0,1 0 0 0 0,0 0 0 0 0,0 1 0 0 0,1-1 1 0 0,-1 0-1 0 0,1 6 0 0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8:31:51.79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0 245 6744 0 0,'4'-2'269'0'0,"-3"1"-92"0"0,0 0 0 0 0,0 0 0 0 0,0 0 0 0 0,0 1 0 0 0,0-1 0 0 0,0 0 0 0 0,0 1 0 0 0,0-1-1 0 0,0 1 1 0 0,0-1 0 0 0,0 1 0 0 0,3-1 0 0 0,6 3 542 0 0,-2 11-575 0 0,8 38 184 0 0,-11-39-160 0 0,12 18-28 0 0,11 5-112 0 0,-21-28-14 0 0,31 25 349 0 0,-21-19-136 0 0,1-1 0 0 0,1-1 0 0 0,0-1 0 0 0,33 13 0 0 0,-32-17-169 0 0,1 0 0 0 0,0-1 0 0 0,0-1 0 0 0,0-1 0 0 0,0-1 0 0 0,26-1 0 0 0,-37-1-6 0 0,0-1 0 0 0,1 0 0 0 0,-1-1-1 0 0,0 0 1 0 0,0 0 0 0 0,0-1-1 0 0,0-1 1 0 0,-1 1 0 0 0,1-2 0 0 0,-1 1-1 0 0,0-1 1 0 0,0-1 0 0 0,0 1 0 0 0,13-13-1 0 0,-20 16-42 0 0,-1 0-1 0 0,1 0 1 0 0,0 0 0 0 0,-1 0-1 0 0,1 0 1 0 0,-1 0-1 0 0,0 0 1 0 0,0 0 0 0 0,0-1-1 0 0,0 1 1 0 0,0-1 0 0 0,0 1-1 0 0,-1-1 1 0 0,1 1-1 0 0,-1-1 1 0 0,0 1 0 0 0,0-1-1 0 0,0 1 1 0 0,0-1-1 0 0,0 1 1 0 0,-1-4 0 0 0,-1-4 26 0 0,-1 0 0 0 0,0 0 0 0 0,-1 1 0 0 0,-5-11 0 0 0,-6-17 10 0 0,1-12-22 0 0,6 17 38 0 0,-2 0 1 0 0,0 1 0 0 0,-3 0-1 0 0,0 0 1 0 0,-28-44 0 0 0,33 64 50 0 0,1 2-59 0 0,10 18 18 0 0,12 19 20 0 0,-4-16-158 0 0,0 0 0 0 0,0-1 1 0 0,2 0-1 0 0,15 11 1 0 0,28 24-225 0 0,-33-20 217 0 0,-2 1 1 0 0,28 42 0 0 0,-30-39 56 0 0,2-1 0 0 0,29 31 0 0 0,-17-27 11 0 0,-3 1 0 0 0,0 2-1 0 0,-3 0 1 0 0,-1 3 0 0 0,-2 0 0 0 0,-1 1 0 0 0,19 49 0 0 0,-23-42 105 0 0,-2 0 1 0 0,-2 2 0 0 0,-2 0 0 0 0,8 67-1 0 0,-19-94-75 0 0,-1 0 0 0 0,0 0 0 0 0,-2 0 0 0 0,0 0-1 0 0,-2 0 1 0 0,0 0 0 0 0,-2 0 0 0 0,0-1-1 0 0,-1 0 1 0 0,-1 0 0 0 0,-1 0 0 0 0,-16 28 0 0 0,12-29-15 0 0,1-1 1 0 0,-2-1 0 0 0,-1 0-1 0 0,-19 20 1 0 0,24-29 16 0 0,0-2-1 0 0,0 1 0 0 0,0-1 1 0 0,-1-1-1 0 0,0 1 1 0 0,0-2-1 0 0,-1 1 0 0 0,0-2 1 0 0,-21 8-1 0 0,2-5 1 0 0,-1 0 0 0 0,0-2 0 0 0,0-2 0 0 0,0 0 0 0 0,0-2 0 0 0,-33-3 0 0 0,44 0-14 0 0,-1-1-1 0 0,1 0 0 0 0,1-2 1 0 0,-1 0-1 0 0,1-1 0 0 0,0-1 1 0 0,0 0-1 0 0,0-2 0 0 0,1 0 1 0 0,-23-17-1 0 0,34 22-57 0 0,1-2 1 0 0,0 1-1 0 0,0-1 1 0 0,0 0 0 0 0,0 0-1 0 0,1-1 1 0 0,0 1-1 0 0,0-1 1 0 0,1 0-1 0 0,0 0 1 0 0,0-1-1 0 0,1 0 1 0 0,-4-8-1 0 0,5 5 35 0 0,0 0-1 0 0,0 0 0 0 0,1 0 0 0 0,0 0 0 0 0,0 0 0 0 0,2 0 0 0 0,-1 0 0 0 0,2 0 0 0 0,2-15 0 0 0,3-5-90 0 0,2-1 0 0 0,1 1 1 0 0,1 1-1 0 0,1 0 0 0 0,2 1 0 0 0,1 0 0 0 0,1 1 1 0 0,2 1-1 0 0,1 1 0 0 0,0 0 0 0 0,40-38 1 0 0,-28 39-187 0 0,1 1 0 0 0,1 2 0 0 0,1 2 0 0 0,62-28 0 0 0,-76 39-92 0 0,0 2 0 0 0,1 0 0 0 0,0 1 0 0 0,36-5 0 0 0,-13 6-570 0 0,58 1 0 0 0,-51 5-284 0 0,-31 1-127 0 0,-1-2 0 0 0,30-2 0 0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8:31:52.22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216 326 7736 0 0,'13'-8'501'0'0,"-8"5"-207"0"0,-1 0 0 0 0,1 0-1 0 0,-1-1 1 0 0,0 1-1 0 0,0-1 1 0 0,0 0 0 0 0,0-1-1 0 0,3-4 1 0 0,9-16-72 0 0,-16 12 510 0 0,0 8-422 0 0,-1 0 252 0 0,-2-10-349 0 0,0 0-1 0 0,-2 0 1 0 0,0 1 0 0 0,-7-16-1 0 0,-5-18 471 0 0,16 47-683 0 0,-1-8 15 0 0,0 0 1 0 0,-1 0-1 0 0,0 1 0 0 0,-1-1 1 0 0,-5-9-1 0 0,7 16 0 0 0,0-1 1 0 0,0 1 0 0 0,0 0-1 0 0,0 0 1 0 0,0 0-1 0 0,0 0 1 0 0,0 0 0 0 0,-1 0-1 0 0,1 0 1 0 0,-1 1-1 0 0,0-1 1 0 0,1 1 0 0 0,-1 0-1 0 0,0 0 1 0 0,0 0 0 0 0,0 0-1 0 0,1 0 1 0 0,-1 1-1 0 0,0-1 1 0 0,-4 1 0 0 0,1-1-17 0 0,0 1 1 0 0,1 1-1 0 0,-1-1 0 0 0,1 1 1 0 0,-1-1-1 0 0,1 2 1 0 0,-1-1-1 0 0,1 1 1 0 0,-1-1-1 0 0,1 1 1 0 0,0 1-1 0 0,0-1 1 0 0,0 1-1 0 0,0 0 1 0 0,0 0-1 0 0,1 0 1 0 0,-1 1-1 0 0,1 0 1 0 0,0 0-1 0 0,0 0 1 0 0,1 0-1 0 0,-7 8 1 0 0,5-3-3 0 0,0 0 0 0 0,0 1 0 0 0,0-1 0 0 0,1 1 0 0 0,1 0 0 0 0,0 0 0 0 0,0 0 0 0 0,1 0 0 0 0,0 0 0 0 0,1 1 0 0 0,-1 17 0 0 0,3-18-39 0 0,0 0 0 0 0,0 0 0 0 0,1-1 0 0 0,0 1 0 0 0,1 0 0 0 0,0-1 0 0 0,1 1 0 0 0,0-1 0 0 0,0 0 0 0 0,1 0 1 0 0,0 0-1 0 0,0-1 0 0 0,1 0 0 0 0,1 0 0 0 0,-1 0 0 0 0,1-1 0 0 0,0 0 0 0 0,10 8 0 0 0,8 4-157 0 0,1-1 1 0 0,0-1-1 0 0,1-1 0 0 0,45 18 0 0 0,-49-24-59 0 0,0-1-1 0 0,35 9 1 0 0,-51-16 262 0 0,0 0 0 0 0,1-1 1 0 0,-1 0-1 0 0,1 0 0 0 0,-1-1 0 0 0,1 0 0 0 0,-1-1 1 0 0,1 1-1 0 0,-1-1 0 0 0,1-1 0 0 0,-1 1 1 0 0,10-5-1 0 0,-14 5 8 0 0,0 0-1 0 0,-1-1 1 0 0,1 1 0 0 0,0-1 0 0 0,-1 0 0 0 0,1 0-1 0 0,-1 0 1 0 0,0 0 0 0 0,0-1 0 0 0,0 1-1 0 0,0 0 1 0 0,0-1 0 0 0,0 1 0 0 0,-1-1-1 0 0,3-5 1 0 0,-2 3-9 0 0,0 0 0 0 0,-1-1 0 0 0,1 1 0 0 0,-1-1 0 0 0,-1 0 1 0 0,1 1-1 0 0,-1-1 0 0 0,0-6 0 0 0,-1-2 23 0 0,-1-1 0 0 0,0 1 0 0 0,-2 0 1 0 0,1 0-1 0 0,-11-26 0 0 0,4 21-45 0 0,-1 0 1 0 0,0 1-1 0 0,-2 0 0 0 0,0 1 0 0 0,0 0 0 0 0,-2 1 0 0 0,0 1 0 0 0,-1 0 0 0 0,0 1 1 0 0,-1 1-1 0 0,-1 1 0 0 0,-23-14 0 0 0,36 24-3 0 0,1 0 0 0 0,-1 1 0 0 0,0-1-1 0 0,0 1 1 0 0,1 0 0 0 0,-1 0 0 0 0,0 0 0 0 0,0 1 0 0 0,-9 0 0 0 0,13 0-53 0 0,1 0 0 0 0,-1 0 0 0 0,1 0 0 0 0,-1 0 1 0 0,1 0-1 0 0,0 0 0 0 0,-1 0 0 0 0,1 0 1 0 0,-1 0-1 0 0,1 0 0 0 0,0 0 0 0 0,-1 1 0 0 0,1-1 1 0 0,-1 0-1 0 0,1 0 0 0 0,0 0 0 0 0,-4 6-1046 0 0,4-6 1046 0 0,0 0 0 0 0,0 1 0 0 0,0-1 0 0 0,0 1 1 0 0,0-1-1 0 0,0 1 0 0 0,0-1 0 0 0,0 0 0 0 0,0 1 1 0 0,0-1-1 0 0,0 1 0 0 0,0-1 0 0 0,0 0 1 0 0,1 1-1 0 0,-1-1 0 0 0,0 1 0 0 0,0-1 0 0 0,0 0 1 0 0,1 1-1 0 0,-1 0 0 0 0,12 19-1819 0 0,-7-16 1428 0 0,0 0 0 0 0,0-1 0 0 0,0 1 0 0 0,0-1 0 0 0,0 0 0 0 0,1 0-1 0 0,6 2 1 0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8:31:52.69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 29 6656 0 0,'0'26'3349'0'0,"-1"8"-2663"0"0,0 1 0 0 0,8 53 1 0 0,-5-71-457 0 0,2-1 1 0 0,0 0-1 0 0,1 0 1 0 0,0 0-1 0 0,1 0 1 0 0,1-1-1 0 0,12 21 1 0 0,-15-29-211 0 0,8 12 73 0 0,-1 0-1 0 0,2 0 1 0 0,1-2 0 0 0,0 1 0 0 0,1-2-1 0 0,19 17 1 0 0,-31-31-78 0 0,-1 0 0 0 0,1 0 1 0 0,-1-1-1 0 0,1 1 0 0 0,-1-1 0 0 0,1 1 1 0 0,0-1-1 0 0,-1 0 0 0 0,1 0 1 0 0,0 0-1 0 0,0-1 0 0 0,0 1 0 0 0,0-1 1 0 0,0 0-1 0 0,0 1 0 0 0,0-1 0 0 0,0-1 1 0 0,0 1-1 0 0,0 0 0 0 0,0-1 0 0 0,0 1 1 0 0,0-1-1 0 0,4-2 0 0 0,-4 1 1 0 0,1 0-1 0 0,-1 0 1 0 0,1-1-1 0 0,-1 1 1 0 0,0-1 0 0 0,0 0-1 0 0,0 0 1 0 0,0 0-1 0 0,-1-1 1 0 0,1 1-1 0 0,-1-1 1 0 0,0 1-1 0 0,0-1 1 0 0,0 0-1 0 0,-1 0 1 0 0,2-4 0 0 0,63-231 117 0 0,-24 78-58 0 0,-40 153-81 0 0,1 0 0 0 0,0 0 0 0 0,0 1 0 0 0,0 0 0 0 0,1-1 0 0 0,7-8 0 0 0,-11 16 5 0 0,0 0 0 0 0,0 0 0 0 0,1 0 0 0 0,-1 0 0 0 0,0-1 1 0 0,0 1-1 0 0,1 0 0 0 0,-1 0 0 0 0,0 0 0 0 0,1 0 0 0 0,-1 0 0 0 0,0 0 0 0 0,0 0 0 0 0,1 0 0 0 0,-1 0 0 0 0,0 0 0 0 0,1 0 0 0 0,-1 0 0 0 0,0 0 0 0 0,0 0 0 0 0,1 1 0 0 0,-1-1 0 0 0,0 0 0 0 0,1 0 0 0 0,-1 0 1 0 0,0 0-1 0 0,0 0 0 0 0,1 1 0 0 0,-1-1 0 0 0,0 0 0 0 0,0 0 0 0 0,0 0 0 0 0,1 1 0 0 0,-1-1 0 0 0,0 0 0 0 0,0 0 0 0 0,0 1 0 0 0,0-1 0 0 0,1 0 0 0 0,6 10 1 0 0,1 10-88 0 0,10 30 0 0 0,-15-40 49 0 0,0 1 0 0 0,0-1-1 0 0,1-1 1 0 0,0 1-1 0 0,1 0 1 0 0,0-1 0 0 0,0 0-1 0 0,1 0 1 0 0,0-1-1 0 0,1 1 1 0 0,11 10 0 0 0,73 70-82 0 0,-9-7-134 0 0,-69-71 192 0 0,1 0 0 0 0,1 0 1 0 0,0-1-1 0 0,21 10 0 0 0,-29-17-135 0 0,0-1 1 0 0,0 0-1 0 0,0-1 0 0 0,1 0 0 0 0,-1 0 0 0 0,0-1 1 0 0,0 1-1 0 0,0-2 0 0 0,1 1 0 0 0,11-3 1 0 0,17 1-4180 0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8:31:53.44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 23 10440 0 0,'-1'-3'577'0'0,"6"-11"1078"0"0,-3 8-1229 0 0,1 8-117 0 0,1 13-132 0 0,7 55-67 0 0,1 7 197 0 0,4-1 0 0 0,34 106 1 0 0,-28-122-470 0 0,4-2 0 0 0,1 0 1 0 0,4-1-1 0 0,63 89 1 0 0,-71-118 117 0 0,1-1 1 0 0,2-2 0 0 0,0 0 0 0 0,38 26 0 0 0,125 74-173 0 0,-168-112-473 0 0,2-1 1 0 0,0-1 0 0 0,0-1 0 0 0,1-1-1 0 0,0-1 1 0 0,1-1 0 0 0,0-1 0 0 0,0-1-1 0 0,0-2 1 0 0,0 0 0 0 0,1-2 0 0 0,-1 0-1 0 0,1-2 1 0 0,31-5 0 0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8:31:53.88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357 160 9264 0 0,'3'-3'124'0'0,"0"-1"0"0"0,-1 1 0 0 0,1-1 0 0 0,-1 0 0 0 0,0 0 0 0 0,0 0 0 0 0,3-6 0 0 0,-5 9-98 0 0,0 0 0 0 0,0 0 0 0 0,0 0 0 0 0,0 0 0 0 0,1 0 0 0 0,-1 0 0 0 0,-1 0 1 0 0,1 0-1 0 0,0 0 0 0 0,0 0 0 0 0,0 0 0 0 0,0 0 0 0 0,-1 0 0 0 0,1 0 0 0 0,0 0 0 0 0,-1 0 0 0 0,1 0 1 0 0,-1 0-1 0 0,1 0 0 0 0,-1 1 0 0 0,0-1 0 0 0,1 0 0 0 0,-1 0 0 0 0,0 0 0 0 0,1 1 0 0 0,-1-1 1 0 0,0 0-1 0 0,0 1 0 0 0,0-1 0 0 0,0 1 0 0 0,1-1 0 0 0,-1 1 0 0 0,0-1 0 0 0,0 1 0 0 0,0 0 0 0 0,0-1 1 0 0,-2 1-1 0 0,-8-3 73 0 0,-1 0 0 0 0,0 1 0 0 0,0 1 0 0 0,0 0 0 0 0,0 0 0 0 0,0 1 0 0 0,0 1 0 0 0,0 0 0 0 0,1 1 0 0 0,-1 0 0 0 0,0 1 0 0 0,0 0 0 0 0,1 0 0 0 0,0 2 0 0 0,-13 5 0 0 0,13-5 6 0 0,-1 1 1 0 0,1 0-1 0 0,1 1 1 0 0,-1 0 0 0 0,1 1-1 0 0,0 0 1 0 0,1 0-1 0 0,0 1 1 0 0,0 0 0 0 0,1 1-1 0 0,0 0 1 0 0,1 0-1 0 0,0 0 1 0 0,-7 15 0 0 0,12-20-103 0 0,0-1 0 0 0,0 1-1 0 0,1 0 1 0 0,-1 0 0 0 0,1-1 0 0 0,0 1 0 0 0,1 0 0 0 0,-1 0 0 0 0,1 0 0 0 0,0 0 0 0 0,0 0 0 0 0,0 0 0 0 0,1 0 0 0 0,0 0 0 0 0,0 0 0 0 0,0 0 0 0 0,0-1 0 0 0,1 1 0 0 0,0 0 0 0 0,0-1 0 0 0,0 1 0 0 0,1-1 0 0 0,-1 0 0 0 0,1 1 0 0 0,0-1 0 0 0,0-1 0 0 0,0 1 0 0 0,1 0 0 0 0,0-1 0 0 0,-1 0 0 0 0,1 0 0 0 0,0 0 0 0 0,0 0 0 0 0,9 4 0 0 0,1-1-29 0 0,0 1 0 0 0,1-2 0 0 0,0 0 0 0 0,0-1 0 0 0,1 0 0 0 0,-1-1 0 0 0,1-1 0 0 0,0-1 0 0 0,22 0 0 0 0,13-3-104 0 0,79-14 0 0 0,-90 9 127 0 0,0-2 0 0 0,-1-2 1 0 0,0-1-1 0 0,0-2 0 0 0,44-24 1 0 0,-75 34 58 0 0,-1 0 0 0 0,0 0 0 0 0,-1-1 0 0 0,1 0 1 0 0,-1 0-1 0 0,0 0 0 0 0,0-1 0 0 0,-1 0 1 0 0,1 0-1 0 0,-1 0 0 0 0,-1-1 0 0 0,1 0 0 0 0,-1 0 1 0 0,0 0-1 0 0,-1 0 0 0 0,0 0 0 0 0,0-1 0 0 0,0 0 1 0 0,-1 1-1 0 0,0-1 0 0 0,-1 0 0 0 0,0 0 0 0 0,0 0 1 0 0,0 0-1 0 0,-1 0 0 0 0,-1-1 0 0 0,1 1 1 0 0,-1 0-1 0 0,0 0 0 0 0,-1 0 0 0 0,0 1 0 0 0,0-1 1 0 0,-1 0-1 0 0,0 1 0 0 0,-1-1 0 0 0,-4-7 1 0 0,4 10-32 0 0,-1-1 1 0 0,0 0 0 0 0,0 1 0 0 0,0 0-1 0 0,-1 0 1 0 0,0 1 0 0 0,0 0 0 0 0,0 0 0 0 0,0 0-1 0 0,-1 1 1 0 0,1-1 0 0 0,-1 2 0 0 0,0-1-1 0 0,0 1 1 0 0,0 0 0 0 0,0 0 0 0 0,-13-1-1 0 0,-2 1 44 0 0,-1 1 0 0 0,1 0 0 0 0,-1 2 0 0 0,-33 5-1 0 0,28-2-396 0 0,-1 2 1 0 0,-34 11-1 0 0,51-13 220 0 0,1 0 0 0 0,0 1 0 0 0,0 0 0 0 0,0 1 0 0 0,0 1 0 0 0,1-1 0 0 0,-19 17 0 0 0,26-20 13 0 0,1 0 0 0 0,-1 0 0 0 0,0 1 0 0 0,1-1 0 0 0,0 0 1 0 0,0 1-1 0 0,0 0 0 0 0,0-1 0 0 0,1 1 0 0 0,-1 0 0 0 0,1 0 1 0 0,0 0-1 0 0,-1 5 0 0 0,2-6 2 0 0,0 0 0 0 0,-1-1 0 0 0,1 1 0 0 0,1 0 1 0 0,-1 0-1 0 0,0 0 0 0 0,1-1 0 0 0,-1 1 0 0 0,1 0 0 0 0,0 0 0 0 0,0-1 0 0 0,0 1 0 0 0,0-1 1 0 0,0 1-1 0 0,0-1 0 0 0,1 1 0 0 0,0-1 0 0 0,-1 0 0 0 0,5 4 0 0 0,11 8-2140 0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8:31:54.24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289 185 10616 0 0,'0'-5'86'0'0,"-1"0"1"0"0,0-1 0 0 0,0 1-1 0 0,0 0 1 0 0,-1 0 0 0 0,0-1 0 0 0,0 2-1 0 0,0-1 1 0 0,-1 0 0 0 0,1 0-1 0 0,-1 1 1 0 0,0-1 0 0 0,-1 1-1 0 0,1 0 1 0 0,-1 0 0 0 0,1 0 0 0 0,-1 0-1 0 0,0 1 1 0 0,-9-6 0 0 0,-8-5 451 0 0,-1 1 1 0 0,0 1-1 0 0,-23-8 1 0 0,27 12-459 0 0,10 4-20 0 0,0 0 0 0 0,1 1 1 0 0,-1 1-1 0 0,0-1 1 0 0,-12-1-1 0 0,19 4-51 0 0,-1 0 0 0 0,1 0-1 0 0,-1 0 1 0 0,1 0 0 0 0,-1 0 0 0 0,1 0-1 0 0,-1 0 1 0 0,1 1 0 0 0,-1-1-1 0 0,1 0 1 0 0,-1 1 0 0 0,1-1 0 0 0,-1 1-1 0 0,1 0 1 0 0,0-1 0 0 0,-1 1-1 0 0,1 0 1 0 0,0 0 0 0 0,0 0 0 0 0,-1 0-1 0 0,1 0 1 0 0,0 0 0 0 0,0 0 0 0 0,0 0-1 0 0,0 0 1 0 0,1 1 0 0 0,-1-1-1 0 0,0 0 1 0 0,0 1 0 0 0,1-1 0 0 0,-1 1-1 0 0,1-1 1 0 0,-1 0 0 0 0,1 1-1 0 0,-1-1 1 0 0,1 4 0 0 0,-1 4-62 0 0,0 0 0 0 0,0 0 0 0 0,1 1 0 0 0,0-1-1 0 0,1 0 1 0 0,0 1 0 0 0,1-1 0 0 0,0 0 0 0 0,0 0 0 0 0,5 12 0 0 0,-1-6 15 0 0,1-1 0 0 0,0 0 0 0 0,1 0 0 0 0,1 0 0 0 0,12 15 0 0 0,-11-19 14 0 0,0 0 0 0 0,0 0 0 0 0,0-1-1 0 0,1-1 1 0 0,1 0 0 0 0,0 0 0 0 0,0-1 0 0 0,0-1 0 0 0,0 0 0 0 0,1-1 0 0 0,0 0 0 0 0,1-1-1 0 0,-1 0 1 0 0,27 3 0 0 0,-11-3-12 0 0,0-2-1 0 0,0-1 1 0 0,1-1-1 0 0,-1-2 1 0 0,0 0-1 0 0,33-9 1 0 0,-47 8 75 0 0,-1 0 0 0 0,1-1 0 0 0,-1-1 0 0 0,0-1 0 0 0,0 0 0 0 0,-1-1 0 0 0,25-16 0 0 0,-32 19-25 0 0,-1 0 0 0 0,0 0 0 0 0,-1-1 0 0 0,1 0 0 0 0,-1 1 1 0 0,0-2-1 0 0,0 1 0 0 0,0 0 0 0 0,-1-1 0 0 0,0 0 1 0 0,0 1-1 0 0,0-1 0 0 0,-1 0 0 0 0,0-1 0 0 0,0 1 0 0 0,0 0 1 0 0,-1-1-1 0 0,0 1 0 0 0,0-1 0 0 0,-1 1 0 0 0,0-7 1 0 0,0 9-7 0 0,0-1 0 0 0,-1 1-1 0 0,1 0 1 0 0,-1-1 0 0 0,-1 1 0 0 0,1 0 0 0 0,0 0 0 0 0,-1 0 0 0 0,0 0 0 0 0,0 0 0 0 0,0 1 0 0 0,0-1 0 0 0,-1 0 0 0 0,1 1 0 0 0,-5-4 0 0 0,2 2 24 0 0,-1 0 0 0 0,0 0-1 0 0,1 1 1 0 0,-2 0 0 0 0,1 1 0 0 0,0-1 0 0 0,-1 1-1 0 0,-9-3 1 0 0,-9-1 62 0 0,1 1-1 0 0,-1 1 1 0 0,-1 1-1 0 0,-27 0 1 0 0,40 3-108 0 0,-22-1 233 0 0,-35 2-1 0 0,60 0-340 0 0,1 1 1 0 0,0 0-1 0 0,0 1 1 0 0,0 0-1 0 0,0 0 1 0 0,0 1-1 0 0,0 0 1 0 0,0 1-1 0 0,-8 4 1 0 0,16-7-29 0 0,-1 0 0 0 0,1 0 0 0 0,0 0 0 0 0,-1 0 0 0 0,1 0 0 0 0,0 0 0 0 0,0 0 0 0 0,0 1 0 0 0,0-1 0 0 0,0 0 0 0 0,0 1 0 0 0,0-1 1 0 0,0 1-1 0 0,0 1 0 0 0,0 8-790 0 0,3-8 908 0 0,0-1 1 0 0,0 1 0 0 0,1-1 0 0 0,-1 1 0 0 0,0-1 0 0 0,1 0 0 0 0,0 0-1 0 0,-1 0 1 0 0,1 0 0 0 0,0 0 0 0 0,0-1 0 0 0,0 0 0 0 0,0 1-1 0 0,0-1 1 0 0,4 1 0 0 0,56 14-1682 0 0,-55-14 1335 0 0,74 11-2626 0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8:31:54.62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1 346 10080 0 0,'0'-7'393'0'0,"0"-9"1302"0"0,3 7-1115 0 0,3 3-464 0 0,-3 6-70 0 0,-1 0 0 0 0,1 0 0 0 0,0 0 0 0 0,0 0-1 0 0,0 0 1 0 0,0 0 0 0 0,0 1 0 0 0,0 0 0 0 0,-1-1 0 0 0,1 1 0 0 0,0 0 0 0 0,0 0 0 0 0,-1 1 0 0 0,1-1 0 0 0,2 2 0 0 0,39 27 786 0 0,-41-28-823 0 0,84 74 472 0 0,-19-15-146 0 0,-51-47-314 0 0,0 0 0 0 0,-1 2 1 0 0,-1 0-1 0 0,0 0 1 0 0,-1 1-1 0 0,-1 1 1 0 0,-1 0-1 0 0,0 1 1 0 0,13 29-1 0 0,-21-37-13 0 0,41 106 90 0 0,-43-112-72 0 0,-2-5-26 0 0,0 0 0 0 0,1 1 1 0 0,-1-1-1 0 0,0 0 0 0 0,0 0 0 0 0,0 0 0 0 0,0 0 0 0 0,0 0 0 0 0,1 0 1 0 0,-1 0-1 0 0,0 0 0 0 0,0 0 0 0 0,0 0 0 0 0,0 1 0 0 0,1-1 0 0 0,-1 0 1 0 0,0 0-1 0 0,0 0 0 0 0,0 0 0 0 0,0 0 0 0 0,1 0 0 0 0,-1 0 0 0 0,0 0 1 0 0,0-1-1 0 0,0 1 0 0 0,0 0 0 0 0,1 0 0 0 0,-1 0 0 0 0,0 0 0 0 0,0 0 1 0 0,0 0-1 0 0,0 0 0 0 0,1 0 0 0 0,-1 0 0 0 0,0 0 0 0 0,0 0 0 0 0,0-1 0 0 0,0 1 1 0 0,0 0-1 0 0,0 0 0 0 0,1 0 0 0 0,-1 0 0 0 0,0 0 0 0 0,0-1 0 0 0,0 1 1 0 0,0 0-1 0 0,0 0 0 0 0,0 0 0 0 0,0-1 0 0 0,3-4 8 0 0,2-12 38 0 0,0-1 1 0 0,4-35-1 0 0,3-11 30 0 0,33-87-664 0 0,121-270 0 0 0,-130 335-1676 0 0,-35 103-1184 0 0,-10 45-575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8T13:23:32.06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179 0 3864 0 0,'-1'112'139'0'0,"-2"55"391"0"0,-1 113 128 0 0,-24 663-375 0 0,21-846-49 0 0,-5 1 0 0 0,-28 115 0 0 0,37-201-345 0 0,-1 0 0 0 0,0 0 0 0 0,-1-1 0 0 0,0 1 0 0 0,-12 17 0 0 0,13-25-223 0 0,-8 2 54 0 0,11-6 276 0 0,1 1 1 0 0,-1-1-1 0 0,0 0 1 0 0,0 0-1 0 0,0 0 1 0 0,0 0-1 0 0,1 0 1 0 0,-1 0-1 0 0,0 0 1 0 0,0 0-1 0 0,0 0 1 0 0,0 0-1 0 0,1 0 1 0 0,-1-1-1 0 0,-1 1 1 0 0,0-2-48 0 0,1 1 0 0 0,0 0 0 0 0,0 0 1 0 0,0-1-1 0 0,0 1 0 0 0,0 0 0 0 0,0-1 1 0 0,0 1-1 0 0,0-1 0 0 0,0 0 0 0 0,1 1 0 0 0,-1-1 1 0 0,0 0-1 0 0,1 1 0 0 0,0-1 0 0 0,-1 0 0 0 0,1 1 1 0 0,0-1-1 0 0,0-3 0 0 0,1-38-1704 0 0,-1 33 1286 0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8:31:55.00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6288 0 0,'8'1'267'0'0,"0"0"0"0"0,0 1-1 0 0,0 0 1 0 0,0 0 0 0 0,0 1 0 0 0,0 0 0 0 0,-1 0 0 0 0,1 1-1 0 0,7 5 1 0 0,28 11 1554 0 0,-5-6-1352 0 0,0-2 0 0 0,56 10 1 0 0,-70-18-422 0 0,1-1 0 0 0,-1-1 0 0 0,1-1 1 0 0,-1-1-1 0 0,29-4 0 0 0,-41 2-936 0 0,-1-1 1 0 0,1 0-1 0 0,-1-1 0 0 0,0 0 0 0 0,0 0 0 0 0,-1-1 0 0 0,1-1 0 0 0,-1 1 1 0 0,0-2-1 0 0,17-14 0 0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8:31:55.83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468 1010 8640 0 0,'-8'-11'601'0'0,"-8"-10"1063"0"0,0 3-1032 0 0,10 11-507 0 0,0 0 0 0 0,0 0 0 0 0,-1 1 0 0 0,1 0 0 0 0,-2 0 0 0 0,-13-9 0 0 0,12 10 39 0 0,-2-1 294 0 0,-18-7-67 0 0,-8 1-312 0 0,-10 5 266 0 0,39 5-229 0 0,-25 0 472 0 0,-1 5-289 0 0,-5 8-239 0 0,29-8-61 0 0,7-3 0 0 0,1 1 1 0 0,-1 0-1 0 0,1 0 1 0 0,-1 0-1 0 0,1 0 1 0 0,0 0-1 0 0,0 0 1 0 0,-1 1-1 0 0,1-1 1 0 0,0 1-1 0 0,0-1 1 0 0,1 1-1 0 0,-3 2 1 0 0,-3 1-3 0 0,4-3 2 0 0,0-1 0 0 0,1 1 0 0 0,-1 0 0 0 0,1 0-1 0 0,0 1 1 0 0,-1-1 0 0 0,1 1 0 0 0,0-1 0 0 0,1 1 0 0 0,-4 5 0 0 0,-1 0 1 0 0,1 1 0 0 0,0 0-1 0 0,0 0 1 0 0,1 1 0 0 0,0-1 0 0 0,1 1 0 0 0,0 0 0 0 0,0 0 0 0 0,-1 21 0 0 0,3-21-22 0 0,1 0 1 0 0,1 0 0 0 0,0 0 0 0 0,0 0 0 0 0,1 0 0 0 0,0-1-1 0 0,1 1 1 0 0,0 0 0 0 0,0-1 0 0 0,7 13 0 0 0,-6-15-1 0 0,1-1 1 0 0,-1 0-1 0 0,1 0 0 0 0,0 0 1 0 0,0-1-1 0 0,1 1 0 0 0,-1-1 1 0 0,1 0-1 0 0,0-1 0 0 0,1 0 1 0 0,-1 0-1 0 0,1 0 1 0 0,0-1-1 0 0,10 4 0 0 0,-3-2-122 0 0,0 0-1 0 0,0-2 0 0 0,1 0 0 0 0,0 0 1 0 0,0-2-1 0 0,-1 0 0 0 0,1 0 1 0 0,17-2-1 0 0,-22 0 130 0 0,-1 0 0 0 0,1-1-1 0 0,-1 0 1 0 0,0 0 0 0 0,0-1 0 0 0,0 0 0 0 0,0-1 0 0 0,-1 0-1 0 0,1 0 1 0 0,-1-1 0 0 0,0 0 0 0 0,0 0 0 0 0,13-13 0 0 0,-17 14 14 0 0,-1 0-1 0 0,-1 0 1 0 0,1 0 0 0 0,0 0 0 0 0,-1-1 0 0 0,0 1 0 0 0,0-1 0 0 0,0 0 0 0 0,-1 0 0 0 0,1 0 0 0 0,-1 1 0 0 0,0-1-1 0 0,-1 0 1 0 0,1 0 0 0 0,-1-1 0 0 0,0 1 0 0 0,0 0 0 0 0,-1 0 0 0 0,0 0 0 0 0,1 0 0 0 0,-3-5 0 0 0,-3-11 1 0 0,0 0 0 0 0,-2 0 0 0 0,-13-28 0 0 0,19 45 18 0 0,0 0 1 0 0,-1 0 0 0 0,1 0-1 0 0,-1 0 1 0 0,0 1 0 0 0,0-1-1 0 0,0 1 1 0 0,-5-5 0 0 0,5 8 70 0 0,2 0-86 0 0,1 1 0 0 0,-1 0-1 0 0,1-1 1 0 0,-1 1 0 0 0,1-1 0 0 0,-1 1 0 0 0,1 0-1 0 0,0-1 1 0 0,-1 1 0 0 0,1 0 0 0 0,0-1 0 0 0,-1 1 0 0 0,1 0-1 0 0,0-1 1 0 0,0 1 0 0 0,0 0 0 0 0,0 0 0 0 0,-1-1-1 0 0,1 1 1 0 0,0 0 0 0 0,0 0 0 0 0,0 0 0 0 0,1-1-1 0 0,-1 1 1 0 0,0 0 0 0 0,0 0 0 0 0,0-1 0 0 0,1 1 0 0 0,-1 0-1 0 0,0-1 1 0 0,1 1 0 0 0,-1 0 0 0 0,1 1-1 0 0,1 5-9 0 0,1 0 0 0 0,0 0 1 0 0,0 0-1 0 0,0 0 0 0 0,1-1 1 0 0,0 1-1 0 0,1-1 0 0 0,-1 0 1 0 0,1 0-1 0 0,0-1 1 0 0,1 1-1 0 0,-1-1 0 0 0,1 0 1 0 0,12 7-1 0 0,7 3-30 0 0,0-1-1 0 0,43 17 1 0 0,-36-17 42 0 0,-6-3-26 0 0,0-1 0 0 0,1-1-1 0 0,0-1 1 0 0,1-2 0 0 0,-1 0 0 0 0,1-2-1 0 0,39 1 1 0 0,-52-6 1 0 0,0 1 0 0 0,0-2 0 0 0,0 0-1 0 0,-1-1 1 0 0,1 0 0 0 0,23-9 0 0 0,-28 8 14 0 0,-1-1 0 0 0,1 0 0 0 0,-1 0 0 0 0,0-1 0 0 0,-1 0 0 0 0,1 0 0 0 0,-1-1 0 0 0,0 0 0 0 0,-1-1 0 0 0,9-10 0 0 0,-11 10 25 0 0,0 1 1 0 0,-1-1-1 0 0,1 0 1 0 0,-2-1-1 0 0,1 1 1 0 0,-1-1-1 0 0,0 1 1 0 0,-1-1-1 0 0,0 0 1 0 0,0 0-1 0 0,-1 0 1 0 0,0 0-1 0 0,-1-11 1 0 0,-2-13 101 0 0,-1 1 0 0 0,-9-44 0 0 0,6 44-96 0 0,-7-46 99 0 0,-4 1-1 0 0,-3 1 1 0 0,-3 0 0 0 0,-58-125 0 0 0,45 126 293 0 0,16 29-185 0 0,-52-82 0 0 0,68 123-174 0 0,1 0 0 0 0,-1 1 0 0 0,0-1 0 0 0,0 1 0 0 0,0 0 0 0 0,-6-5 1 0 0,-4 3-55 0 0,8 10 8 0 0,5 15 15 0 0,1-16-21 0 0,3 33-101 0 0,2 0 1 0 0,1-1-1 0 0,2 0 0 0 0,18 51 1 0 0,63 132-586 0 0,-57-146 608 0 0,-28-62 72 0 0,85 186 228 0 0,-67-156-158 0 0,1 0 1 0 0,46 60 0 0 0,-57-85-69 0 0,50 62 180 0 0,60 97 0 0 0,-35-45-417 0 0,-70-105-535 0 0,-17-24 762 0 0,0 1 0 0 0,0-1 1 0 0,0 0-1 0 0,0 0 0 0 0,0 0 0 0 0,0 0 1 0 0,0 0-1 0 0,0 0 0 0 0,0 1 0 0 0,0-1 1 0 0,0 0-1 0 0,1 0 0 0 0,-1 0 1 0 0,0 0-1 0 0,0 0 0 0 0,0 0 0 0 0,0 0 1 0 0,0 1-1 0 0,0-1 0 0 0,0 0 0 0 0,1 0 1 0 0,-1 0-1 0 0,0 0 0 0 0,0 0 0 0 0,0 0 1 0 0,0 0-1 0 0,0 0 0 0 0,1 0 0 0 0,-1 0 1 0 0,0 0-1 0 0,0 0 0 0 0,0 0 0 0 0,0 0 1 0 0,0 0-1 0 0,1 0 0 0 0,-1 0 0 0 0,0 0 1 0 0,0 0-1 0 0,0 0 0 0 0,0 0 0 0 0,0 0 1 0 0,1 0-1 0 0,-1 0 0 0 0,0 0 1 0 0,0 0-1 0 0,2-9-23 0 0,-1-10-145 0 0,-10-67-5164 0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8:31:56.22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964 3 7104 0 0,'-6'-1'171'0'0,"1"0"1"0"0,-1 1 0 0 0,0 0-1 0 0,0 0 1 0 0,0 0 0 0 0,0 1-1 0 0,0 0 1 0 0,0 0 0 0 0,1 0-1 0 0,-1 1 1 0 0,1 0 0 0 0,-1 0-1 0 0,1 0 1 0 0,-7 4 0 0 0,6-3-147 0 0,-45 15 705 0 0,0-1 0 0 0,-65 10 0 0 0,56-13-336 0 0,-189 38-696 0 0,-90 24-4515 0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8:31:56.72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0 939 6568 0 0,'52'-14'3762'0'0,"-31"11"-3580"0"0,-16 5-185 0 0,-3 0 43 0 0,-2-2-16 0 0,1 0 1 0 0,0 1-1 0 0,0-1 0 0 0,0 0 1 0 0,0 1-1 0 0,0-1 0 0 0,-1 0 0 0 0,1 1 1 0 0,0-1-1 0 0,0 1 0 0 0,-1 0 1 0 0,1-1-1 0 0,0 1 0 0 0,-1 0 1 0 0,1-1-1 0 0,-1 1 0 0 0,1 0 1 0 0,-1-1-1 0 0,1 2 0 0 0,6 7 399 0 0,8 12-145 0 0,8 11-222 0 0,16 18-110 0 0,74 75 0 0 0,-82-96 33 0 0,1-1 0 0 0,1-2 0 0 0,56 34 0 0 0,-66-48 79 0 0,1-2 1 0 0,0 0-1 0 0,0-2 0 0 0,1 0 1 0 0,0-2-1 0 0,0-1 1 0 0,1-1-1 0 0,-1-1 1 0 0,1-1-1 0 0,0-1 1 0 0,0-2-1 0 0,42-5 1 0 0,-53 3 16 0 0,1 0 1 0 0,0-1-1 0 0,-1-1 1 0 0,0 0 0 0 0,0-1-1 0 0,0-1 1 0 0,-1 0 0 0 0,0-1-1 0 0,21-16 1 0 0,-26 17-36 0 0,0 0 0 0 0,-1-1 1 0 0,0-1-1 0 0,0 1 0 0 0,-1-1 1 0 0,0 0-1 0 0,-1-1 1 0 0,0 0-1 0 0,0 0 0 0 0,-1 0 1 0 0,0 0-1 0 0,-1-1 0 0 0,0 0 1 0 0,2-13-1 0 0,2-18 2 0 0,-3 0 1 0 0,-1 0-1 0 0,-3-52 1 0 0,-18-128 554 0 0,9 169-515 0 0,-2 0 1 0 0,-3 0 0 0 0,-1 1 0 0 0,-3 0 0 0 0,-39-79 0 0 0,-66-133 116 0 0,117 254-183 0 0,0 0 0 0 0,-12-15 0 0 0,7 16-25 0 0,4 14-16 0 0,3 10-5 0 0,4 4 18 0 0,0 0 1 0 0,1 0 0 0 0,1 0 0 0 0,6 24 0 0 0,-7-33 11 0 0,8 26-18 0 0,1 0 1 0 0,31 67 0 0 0,44 61-43 0 0,-77-148 60 0 0,36 58 33 0 0,2-1 0 0 0,80 92 0 0 0,134 114 118 0 0,-241-258-92 0 0,66 59 611 0 0,-79-74-731 0 0,2 0-1 0 0,-1 0 1 0 0,1 0 0 0 0,-1-1 0 0 0,1-1-1 0 0,1 0 1 0 0,-1 0 0 0 0,1 0-1 0 0,9 1 1 0 0,-18-5 10 0 0,0 0 1 0 0,0 0-1 0 0,-1 0 0 0 0,1 0 1 0 0,0 0-1 0 0,0 0 0 0 0,-1 0 0 0 0,1-1 1 0 0,0 1-1 0 0,-1 0 0 0 0,1 0 1 0 0,0-1-1 0 0,-1 1 0 0 0,1 0 0 0 0,0-1 1 0 0,-1 1-1 0 0,1-1 0 0 0,-1 1 0 0 0,1-1 1 0 0,-1 1-1 0 0,1-1 0 0 0,-1 1 1 0 0,1-1-1 0 0,-1 1 0 0 0,1-1 0 0 0,-1 0 1 0 0,0 1-1 0 0,1-1 0 0 0,-1 0 1 0 0,0 1-1 0 0,0-1 0 0 0,1 0 0 0 0,-1 1 1 0 0,0-1-1 0 0,0 0 0 0 0,0 0 0 0 0,0 1 1 0 0,0-1-1 0 0,0 0 0 0 0,0 0 1 0 0,0 1-1 0 0,-1-2 0 0 0,-2-39 233 0 0,2 33-429 0 0,-17-86-4740 0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8:31:57.15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717 1 6384 0 0,'-25'0'60'0'0,"-73"-1"1758"0"0,-106 15 0 0 0,1 20-1751 0 0,176-28-811 0 0,1 2 0 0 0,1 0 0 0 0,-1 1 1 0 0,1 2-1 0 0,-32 19 0 0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8:31:57.54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22 10344 0 0,'0'0'0'0'0,"9"-4"0"0"0,2 0 168 0 0,3-3 8 0 0,5 6-8 0 0,3-2 8 0 0,4 1-176 0 0,5 2 0 0 0,-2 2 0 0 0,-4 1 0 0 0,-3 5-744 0 0,-1 0-8 0 0,-2-7 8 0 0,-2-1-8 0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09T18:35:26.890"/>
    </inkml:context>
    <inkml:brush xml:id="br0">
      <inkml:brushProperty name="width" value="0.5" units="cm"/>
      <inkml:brushProperty name="height" value="1" units="cm"/>
      <inkml:brushProperty name="color" value="#00B44B"/>
      <inkml:brushProperty name="tip" value="rectangle"/>
      <inkml:brushProperty name="rasterOp" value="maskPen"/>
      <inkml:brushProperty name="ignorePressure" value="1"/>
    </inkml:brush>
  </inkml:definitions>
  <inkml:trace contextRef="#ctx0" brushRef="#br0">0 100,'18'1,"-1"2,0 0,0 0,23 10,-6-3,-8-5,1 0,44 1,24 4,-23-1,1-3,127-6,-86-1,-70-1,1-2,-1-1,-1-3,1-1,-1-2,52-22,-67 25,0 0,51-5,28-8,-51 7,1 2,109-7,119 14,-220 5,970 59,-644-19,-318-30,-37-4,63 2,-62-8,-4-1,0 2,0 1,54 10,-50-6,1-1,0-2,0-2,39-4,0 1,1727 2,-1593 12,-33 0,100-13,71 3,-153 17,-163-15,135 20,-120-19,253 16,677-22,-828-10,-36 0,62-5,-60 4,-44 6,224-11,-228 18,-1-3,123-20,117-23,43 39,-207 8,-80-2,644 14,-509-1,192 8,-154-8,49-1,-245-13,-1-1,47-10,-41 5,52 1,6-2,65-20,-123 21,0 3,0 1,65 6,-28-1,957-2,-1012 1,51 10,-48-6,38 2,183-7,-114-1,-125 0,1 0,0-2,0 1,-1-2,1 0,16-7,32-9,-28 11,-17 4,0 1,19-2,-16 4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09T18:35:32.794"/>
    </inkml:context>
    <inkml:brush xml:id="br0">
      <inkml:brushProperty name="width" value="0.5" units="cm"/>
      <inkml:brushProperty name="height" value="1" units="cm"/>
      <inkml:brushProperty name="color" value="#00B44B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1,'86'4,"96"16,59 4,-37-24,-85-1,157 17,-61 8,-162-15,11 1,125 6,583-18,-720 0,103-19,15-2,244 19,-217 6,457-2,-512 12,-17-1,85-10,147 8,263 8,-411-19,2116 2,-2279-2,50-8,37-3,135 15,103-4,-263-9,25-1,0 12,216-9,308-8,-439 19,-131-4,99 4,-70 19,-20-2,44 2,-50-6,176 6,-252-21,60-1,141 16,-140-7,1-4,89-5,-50-1,-12 4,116-4,-199-1,0 0,0-2,0 0,37-15,-37 12,0 1,1 1,0 0,25-2,47-3,91-3,25 14,-189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09T18:35:59.782"/>
    </inkml:context>
    <inkml:brush xml:id="br0">
      <inkml:brushProperty name="width" value="0.5" units="cm"/>
      <inkml:brushProperty name="height" value="1" units="cm"/>
      <inkml:brushProperty name="color" value="#EF0C4D"/>
      <inkml:brushProperty name="tip" value="rectangle"/>
      <inkml:brushProperty name="rasterOp" value="maskPen"/>
      <inkml:brushProperty name="ignorePressure" value="1"/>
    </inkml:brush>
  </inkml:definitions>
  <inkml:trace contextRef="#ctx0" brushRef="#br0">1 27,'23'1,"47"9,5 0,17-6,95 10,-70-5,142-8,-126-2,-30 0,118 3,-125 10,-58-7,50 3,-34-8,108-2,-88-10,-49 7,45-3,-40 6,1-2,51-14,-51 11,-1 0,48-2,291 7,-180 4,5248-2,-5192-13,-17 1,534 11,-361 2,-367 1,63 11,-37-3,72 12,52 5,-67-5,-85-14,0-1,1-2,43 1,-45-5,1 1,50 9,-39-5,0-3,0-1,51-4,70 3,-73 10,48 3,550-13,-334-3,741 2,-1065-1,53-10,-51 5,42-1,-32 6,79-13,-84 9,71 0,-68 4,50-7,-47 1,1-3,61-21,-74 21,0 2,0 1,0 2,1 1,32 0,555 26,-470-1,-115-15,12 5,-33-8,0 1,26 1,51-4,12-1,-99 1,0-1,0 1,0 0,0 0,0 1,0-1,0 1,0 0,0 0,3 3,14 10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09T18:36:06.907"/>
    </inkml:context>
    <inkml:brush xml:id="br0">
      <inkml:brushProperty name="width" value="0.5" units="cm"/>
      <inkml:brushProperty name="height" value="1" units="cm"/>
      <inkml:brushProperty name="color" value="#EF0C4D"/>
      <inkml:brushProperty name="tip" value="rectangle"/>
      <inkml:brushProperty name="rasterOp" value="maskPen"/>
      <inkml:brushProperty name="ignorePressure" value="1"/>
    </inkml:brush>
  </inkml:definitions>
  <inkml:trace contextRef="#ctx0" brushRef="#br0">1 45,'8'0,"1"1,0 1,-1 0,9 2,20 5,9-5,52-3,-59-2,-1 2,56 9,15 13,-50-9,1-3,81 5,224-16,-169-1,-156-2,0 0,58-15,21-2,-22 16,-68 4,1-1,50-8,33-9,-30 6,-23 5,1 3,90 5,-56 0,2799 0,-2879 0,0 0,0 1,17 5,-14-3,33 4,303-6,-181-4,-128 4,65 12,-48-5,-1 0,79 6,379-13,-262-4,-222 4,50 8,-49-4,46 1,707-7,-346-1,-414 2,51 10,13 1,319-10,-211-4,-121 4,91-4,-153-1,0-1,0-1,23-8,-1-1,-12 6,1 0,0 2,0 1,0 1,30 0,1412 6,-976-2,-460-2,53-9,24-2,299 14,25-2,-284-10,42-1,-106 13,126-2,-136-11,-51 7,30-2,-34 6,27-1,56-10,-83 7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8T13:23:32.51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779 25 4672 0 0,'3'-6'319'0'0,"2"-12"1876"0"0,-6 21-2085 0 0,-2 1 69 0 0,-1-1 0 0 0,1 0-1 0 0,-1 0 1 0 0,0 0 0 0 0,0-1 0 0 0,0 1 0 0 0,0-1 0 0 0,0 0 0 0 0,-1 0 0 0 0,-5 2-1 0 0,-3 2 127 0 0,-101 62-79 0 0,77-44-95 0 0,-51 26 0 0 0,-16-2-167 0 0,-110 54-72 0 0,211-101 106 0 0,-17 11-276 0 0,-1-2 0 0 0,0 0 0 0 0,0-1 0 0 0,-44 11 0 0 0,65-20 227 0 0,-1 0 1 0 0,1 0 0 0 0,-1 0 0 0 0,1 0-1 0 0,-1 0 1 0 0,1 0 0 0 0,-1 0-1 0 0,1 0 1 0 0,-1 0 0 0 0,1 0 0 0 0,-1 0-1 0 0,1 0 1 0 0,-1 0 0 0 0,1 0-1 0 0,-1-1 1 0 0,1 1 0 0 0,-1 0 0 0 0,1 0-1 0 0,-1-1 1 0 0,1 1 0 0 0,-1 0-1 0 0,1 0 1 0 0,0-1 0 0 0,-1 1 0 0 0,1 0-1 0 0,0-1 1 0 0,-1 1 0 0 0,1-1-1 0 0,0 1 1 0 0,-1-1 0 0 0,1 1-1 0 0,0 0 1 0 0,0-1 0 0 0,-1 1 0 0 0,1-1-1 0 0,0 1 1 0 0,0-1 0 0 0,0 0-1 0 0,0-1 26 0 0,0 1-1 0 0,0 0 0 0 0,0 0 1 0 0,0 0-1 0 0,0 0 0 0 0,0 0 1 0 0,1-1-1 0 0,-1 1 0 0 0,0 0 0 0 0,1 0 1 0 0,-1 0-1 0 0,1 0 0 0 0,-1 0 1 0 0,1 0-1 0 0,0 0 0 0 0,-1 0 0 0 0,1 0 1 0 0,0 0-1 0 0,0 1 0 0 0,-1-1 1 0 0,1 0-1 0 0,0 0 0 0 0,2 0 0 0 0,1-2-11 0 0,134-120-3910 0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8:31:44.42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136 48 8000 0 0,'3'-5'1835'0'0,"-1"-18"-1230"0"0,-2 19-133 0 0,-2-11 2149 0 0,1 16-2580 0 0,0 1 0 0 0,1-1-1 0 0,-1 1 1 0 0,1-1 0 0 0,0 1 0 0 0,-1-1-1 0 0,1 1 1 0 0,0-1 0 0 0,0 1 0 0 0,0-1-1 0 0,0 1 1 0 0,0-1 0 0 0,1 4 0 0 0,11 804 1071 0 0,-11-722-1000 0 0,-14 138 0 0 0,10-207-77 0 0,0-1 1 0 0,-10 32 0 0 0,11-41-120 0 0,-2-1 0 0 0,1 1 0 0 0,-1-1 0 0 0,0 1 0 0 0,0-1 0 0 0,-1 0-1 0 0,0 0 1 0 0,-7 7 0 0 0,11-13 56 0 0,0 0-1 0 0,0 0 1 0 0,0 0-1 0 0,0 1 1 0 0,0-1-1 0 0,-1 0 1 0 0,1 0-1 0 0,0 0 1 0 0,0-1-1 0 0,-1 1 1 0 0,1 0 0 0 0,-1 0-1 0 0,1-1 1 0 0,-1 1-1 0 0,1-1 1 0 0,-1 0-1 0 0,1 1 1 0 0,-1-1-1 0 0,1 0 1 0 0,-1 0-1 0 0,0 0 1 0 0,1 0-1 0 0,-1 0 1 0 0,1 0-1 0 0,-1 0 1 0 0,0 0-1 0 0,1-1 1 0 0,-1 1-1 0 0,1-1 1 0 0,-1 1 0 0 0,1-1-1 0 0,0 1 1 0 0,-3-2-1 0 0,2 0-166 0 0,0-1 0 0 0,0 1-1 0 0,0 0 1 0 0,0 0 0 0 0,0-1 0 0 0,1 1 0 0 0,-1-1-1 0 0,1 0 1 0 0,-1 1 0 0 0,1-1 0 0 0,0 0 0 0 0,0 0-1 0 0,1 1 1 0 0,-1-1 0 0 0,0 0 0 0 0,1-6 0 0 0,-1-9-1969 0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8:31:44.86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1 214 5664 0 0,'19'-13'157'0'0,"6"-10"462"0"0,-19 17-434 0 0,-1 0 0 0 0,2 1 0 0 0,-1 0 0 0 0,14-9 0 0 0,18-4 565 0 0,0 1 0 0 0,2 2 0 0 0,57-14 0 0 0,126-16 125 0 0,-168 37-675 0 0,1 2 1 0 0,0 3 0 0 0,0 2 0 0 0,86 10 0 0 0,-100-3-92 0 0,0 2 0 0 0,-1 1 0 0 0,0 2 0 0 0,0 2 0 0 0,-1 2 0 0 0,60 31 1 0 0,-83-36-66 0 0,-1 1 0 0 0,-1 1 1 0 0,1 0-1 0 0,-2 0 0 0 0,0 2 1 0 0,-1 0-1 0 0,0 0 1 0 0,-1 1-1 0 0,12 20 0 0 0,-12-17 15 0 0,-2 0-1 0 0,0 1 0 0 0,-1 0 1 0 0,-1 1-1 0 0,-1-1 1 0 0,-1 2-1 0 0,-1-1 1 0 0,4 27-1 0 0,-7-29-24 0 0,0 2-1 0 0,-2-1 1 0 0,0 0 0 0 0,-1 0-1 0 0,-1 0 1 0 0,-1 0 0 0 0,-1-1-1 0 0,0 1 1 0 0,-1-1 0 0 0,-1 1-1 0 0,-1-2 1 0 0,-1 1 0 0 0,0-1-1 0 0,-1 0 1 0 0,-1-1 0 0 0,-1 0-1 0 0,0 0 1 0 0,-1-1 0 0 0,0-1 0 0 0,-1 0-1 0 0,-1-1 1 0 0,-22 17 0 0 0,-34 21 38 0 0,-3-3 0 0 0,-1-4 0 0 0,-114 50 0 0 0,133-72-406 0 0,-1-3 1 0 0,-116 24 0 0 0,48-26-578 0 0,111-16 875 0 0,1 0 1 0 0,-1-2-1 0 0,0 1 0 0 0,0-2 1 0 0,0 0-1 0 0,1 0 0 0 0,-22-7 1 0 0,32 7-163 0 0,-1 1 1 0 0,0-1 0 0 0,0 0 0 0 0,1 0 0 0 0,-1 0-1 0 0,1 0 1 0 0,-1 0 0 0 0,1-1 0 0 0,0 1 0 0 0,0-1 0 0 0,0 1-1 0 0,0-1 1 0 0,0 0 0 0 0,1 0 0 0 0,-1 0 0 0 0,1 0-1 0 0,0 0 1 0 0,0 0 0 0 0,0 0 0 0 0,0 0 0 0 0,0-1 0 0 0,1 1-1 0 0,0 0 1 0 0,-1 0 0 0 0,1-1 0 0 0,0 1 0 0 0,1-5-1 0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8:31:45.34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161 523 6384 0 0,'0'-2'23'0'0,"0"-1"1"0"0,1 1-1 0 0,-1 0 1 0 0,1 0 0 0 0,-1 0-1 0 0,1-1 1 0 0,0 1-1 0 0,-1 0 1 0 0,1 0-1 0 0,0 0 1 0 0,1 0-1 0 0,-1 0 1 0 0,0 0-1 0 0,0 1 1 0 0,3-3-1 0 0,28-23 727 0 0,-25 22-633 0 0,-2 1 0 0 0,1-1 0 0 0,0 0 0 0 0,7-8-1 0 0,5-16 296 0 0,0 0 0 0 0,20-45-1 0 0,-5 7-28 0 0,-20 43-155 0 0,-1 1 0 0 0,-1-2 0 0 0,-1 1 0 0 0,-2-1 0 0 0,7-29 0 0 0,-15 52-229 0 0,1 0 0 0 0,-1 0 0 0 0,0 0 0 0 0,0-1 0 0 0,0 1-1 0 0,0 0 1 0 0,0 0 0 0 0,0 0 0 0 0,0 0 0 0 0,-1 0 0 0 0,1 0 0 0 0,-1 0 0 0 0,1 0 0 0 0,-1 0 0 0 0,0 0 0 0 0,0 0 0 0 0,-2-3 0 0 0,2 3-1 0 0,0 1 0 0 0,-1 0 0 0 0,1 0 0 0 0,-1-1 0 0 0,1 1 0 0 0,-1 0 0 0 0,0 1 0 0 0,1-1 0 0 0,-1 0 0 0 0,0 0 0 0 0,0 1 1 0 0,0-1-1 0 0,1 1 0 0 0,-1-1 0 0 0,0 1 0 0 0,-2 0 0 0 0,-5-1 4 0 0,1 2 1 0 0,-1-1-1 0 0,1 1 1 0 0,-1 1-1 0 0,1-1 1 0 0,-1 1-1 0 0,-10 5 1 0 0,0 0 190 0 0,-1 1 0 0 0,2 0 1 0 0,-1 2-1 0 0,-31 21 0 0 0,38-22-172 0 0,1 1 1 0 0,0 0-1 0 0,1 0 0 0 0,0 1 0 0 0,0 0 0 0 0,1 1 0 0 0,-13 22 1 0 0,9-11 17 0 0,1 1 1 0 0,1 1 0 0 0,1 0 0 0 0,1 0 0 0 0,1 1-1 0 0,2 0 1 0 0,0 0 0 0 0,-1 29 0 0 0,6-42-16 0 0,1 0 1 0 0,0 0 0 0 0,1 0 0 0 0,1 0-1 0 0,0 0 1 0 0,0-1 0 0 0,2 1-1 0 0,4 13 1 0 0,-4-17-17 0 0,1 0 1 0 0,-1 0-1 0 0,1 0 0 0 0,1-1 1 0 0,0 1-1 0 0,0-1 0 0 0,1-1 0 0 0,0 0 1 0 0,0 1-1 0 0,0-2 0 0 0,14 10 1 0 0,-1-4-7 0 0,0-1 1 0 0,0-1 0 0 0,1 0-1 0 0,0-2 1 0 0,1 0 0 0 0,0-2-1 0 0,0 0 1 0 0,40 4 0 0 0,-43-9-605 0 0,0 0 0 0 0,0-2 0 0 0,0 0 0 0 0,-1-1 0 0 0,1-1 0 0 0,0-1 0 0 0,-1-1 0 0 0,1 0 0 0 0,-1-1 0 0 0,-1-1 0 0 0,1-1 0 0 0,-1-1 0 0 0,-1 0 0 0 0,0-1 0 0 0,0-1 1 0 0,22-18-1 0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8:31:45.85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 6200 0 0,'0'0'44'0'0,"1"0"1"0"0,-1 0 0 0 0,0 0-1 0 0,1 0 1 0 0,-1 0 0 0 0,0 0-1 0 0,0 0 1 0 0,1 0-1 0 0,-1 0 1 0 0,0 1 0 0 0,0-1-1 0 0,1 0 1 0 0,-1 0 0 0 0,0 0-1 0 0,0 1 1 0 0,1-1 0 0 0,-1 0-1 0 0,0 0 1 0 0,0 0-1 0 0,0 1 1 0 0,1-1 0 0 0,-1 0-1 0 0,0 0 1 0 0,0 1 0 0 0,0-1-1 0 0,0 0 1 0 0,0 1-1 0 0,0-1 1 0 0,2 16 3000 0 0,-2-14-2887 0 0,30 944 3458 0 0,-29-934-3573 0 0,1 0-1 0 0,0 0 1 0 0,5 17 0 0 0,4-5-2679 0 0,16-39-2898 0 0,-24 12 5081 0 0,0-1 18 0 0,0 1 0 0 0,-1-1 0 0 0,0 1 0 0 0,4-8 0 0 0,-4 8-80 0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8:31:46.25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260 163 7824 0 0,'11'-37'1807'0'0,"-7"28"-1571"0"0,0-1 0 0 0,1 1 0 0 0,6-10-1 0 0,-7 13-80 0 0,0 0 0 0 0,1 0 0 0 0,0 1 0 0 0,0-1 1 0 0,0 1-1 0 0,1 1 0 0 0,0-1 0 0 0,0 1 0 0 0,0 0 0 0 0,10-5 0 0 0,-10 6-88 0 0,0 0 0 0 0,0 0 0 0 0,0 1 1 0 0,1 0-1 0 0,-1 0 0 0 0,1 1 0 0 0,7-1 1 0 0,-11 1-75 0 0,-1 1 0 0 0,1 0 0 0 0,-1 1 0 0 0,1-1 1 0 0,0 0-1 0 0,-1 1 0 0 0,1-1 0 0 0,-1 1 0 0 0,0 0 1 0 0,1 0-1 0 0,-1 0 0 0 0,0 0 0 0 0,1 0 0 0 0,-1 1 0 0 0,0-1 1 0 0,0 1-1 0 0,0-1 0 0 0,0 1 0 0 0,0 0 0 0 0,0 0 0 0 0,2 4 1 0 0,2 3 43 0 0,0 1 0 0 0,-1 0 1 0 0,-1 0-1 0 0,1 0 0 0 0,-2 0 1 0 0,1 1-1 0 0,-2 0 0 0 0,1 0 1 0 0,-1-1-1 0 0,-1 1 0 0 0,0 1 1 0 0,-1-1-1 0 0,0 0 0 0 0,-2 15 0 0 0,-2 7 45 0 0,-1 1-1 0 0,-2-2 1 0 0,-17 50-1 0 0,17-62-34 0 0,-1-1 1 0 0,-1 0-1 0 0,-1 0 1 0 0,0-1-1 0 0,-2-1 0 0 0,0 1 1 0 0,-1-2-1 0 0,0 0 1 0 0,-1 0-1 0 0,-1-1 0 0 0,-1-1 1 0 0,-28 20-1 0 0,28-23-287 0 0,0-1 0 0 0,-1-1 0 0 0,0 0 0 0 0,-1-1 0 0 0,0-1 0 0 0,0-1 0 0 0,0 0-1 0 0,-1-2 1 0 0,1 0 0 0 0,-1-1 0 0 0,0-1 0 0 0,0 0 0 0 0,-1-2 0 0 0,-19-1 0 0 0,61-30-5793 0 0,-12 24 4813 0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8:31:46.89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24 501 5304 0 0,'6'5'1131'0'0,"10"-7"-653"0"0,2-3-25 0 0,-1-2 1 0 0,1 0-1 0 0,-1-1 1 0 0,28-17-1 0 0,-10 5-65 0 0,-15 9-336 0 0,-1 0 1 0 0,-1-1-1 0 0,0-2 1 0 0,-1 1 0 0 0,0-2-1 0 0,-1 0 1 0 0,-1-1-1 0 0,-1-1 1 0 0,0 0-1 0 0,-1-1 1 0 0,0-1 0 0 0,-2 0-1 0 0,16-36 1 0 0,-26 54-12 0 0,0-1 0 0 0,-1 1 0 0 0,1 0 0 0 0,-1-1 0 0 0,0 1 0 0 0,1-1 0 0 0,-1 1-1 0 0,0-1 1 0 0,0 1 0 0 0,0-1 0 0 0,0 1 0 0 0,0-1 0 0 0,0 1 0 0 0,0-1 0 0 0,-1 1 0 0 0,1-1 0 0 0,-1 1 0 0 0,1 0 0 0 0,-1-1 0 0 0,1 1 0 0 0,-1 0 0 0 0,-1-2 0 0 0,1 1-28 0 0,0 1 1 0 0,-1 0-1 0 0,0-1 0 0 0,1 1 0 0 0,-1 0 0 0 0,0 0 1 0 0,1 0-1 0 0,-1 0 0 0 0,0 0 0 0 0,0 0 1 0 0,0 1-1 0 0,0-1 0 0 0,0 1 0 0 0,-2-1 1 0 0,-6 0-50 0 0,1 0 0 0 0,-1 1 0 0 0,1 0 1 0 0,-1 0-1 0 0,-14 3 0 0 0,6 1 56 0 0,1 0 0 0 0,0 1 0 0 0,0 1 0 0 0,0 1 0 0 0,0 0 0 0 0,1 1-1 0 0,0 1 1 0 0,1 0 0 0 0,0 1 0 0 0,1 1 0 0 0,0 0 0 0 0,0 1 0 0 0,1 1-1 0 0,1 0 1 0 0,0 0 0 0 0,-10 16 0 0 0,14-18-4 0 0,1 1 1 0 0,0-1-1 0 0,1 1 0 0 0,1 0 1 0 0,0 0-1 0 0,0 1 0 0 0,1-1 1 0 0,0 1-1 0 0,2 0 0 0 0,-1 0 1 0 0,1 1-1 0 0,1-1 0 0 0,1 0 1 0 0,0 0-1 0 0,0 1 0 0 0,1-1 1 0 0,1 0-1 0 0,0 0 0 0 0,1 0 1 0 0,1 0-1 0 0,0 0 0 0 0,7 15 1 0 0,-7-18-6 0 0,1-1 0 0 0,1 1 0 0 0,0-1 0 0 0,0 0 0 0 0,1-1 0 0 0,0 1 0 0 0,0-1-1 0 0,1-1 1 0 0,0 1 0 0 0,0-1 0 0 0,1-1 0 0 0,0 0 0 0 0,12 7 0 0 0,-8-7 26 0 0,1 0 0 0 0,0-1 0 0 0,1 0 0 0 0,-1-1 0 0 0,1 0 0 0 0,0-1 0 0 0,0-1 0 0 0,27 0 0 0 0,-18-2-2 0 0,1-1 1 0 0,-1-2-1 0 0,0 0 1 0 0,0-2-1 0 0,-1-1 1 0 0,1 0-1 0 0,-1-2 1 0 0,-1 0-1 0 0,1-2 1 0 0,-2-1-1 0 0,37-23 1 0 0,-42 22-96 0 0,0-1 0 0 0,-1-1 0 0 0,-1-1 0 0 0,0 0 0 0 0,-1-1 0 0 0,0 0 1 0 0,-1-1-1 0 0,13-25 0 0 0,4-16-314 0 0,27-81-1 0 0,-18 43 239 0 0,-32 81 130 0 0,-5 11 3 0 0,0 1 0 0 0,0 0 0 0 0,0 0 0 0 0,0 0 0 0 0,1-1 1 0 0,0 1-1 0 0,-1 1 0 0 0,4-4 0 0 0,-4 5-13 0 0,-1 3 14 0 0,0-1 1 0 0,0 0 0 0 0,1 1-1 0 0,-1-1 1 0 0,0 1 0 0 0,0-1-1 0 0,-1 0 1 0 0,1 1 0 0 0,0-1-1 0 0,0 1 1 0 0,-1 0 0 0 0,-6 44 71 0 0,2 1 1 0 0,2 50 0 0 0,2-51 334 0 0,-1 1 0 0 0,-10 48-1 0 0,11-92-341 0 0,1-2-15 0 0,0 0 0 0 0,0 0 0 0 0,0 0 0 0 0,-1 0 0 0 0,1-1 0 0 0,0 1 0 0 0,-1 0 0 0 0,1 0 0 0 0,-1 0 0 0 0,1 0 0 0 0,-1 0 0 0 0,1 0 0 0 0,-2 1 0 0 0,-1 0 171 0 0,3-9-175 0 0,5-16-147 0 0,1 1 1 0 0,1 0 0 0 0,1 0-1 0 0,18-36 1 0 0,-14 35 70 0 0,66-133 172 0 0,-59 125-94 0 0,0 1 1 0 0,44-51 0 0 0,-53 69 13 0 0,2 1 1 0 0,0-1 0 0 0,0 2 0 0 0,1-1 0 0 0,0 2-1 0 0,1 0 1 0 0,0 1 0 0 0,1 0 0 0 0,30-12 0 0 0,-45 20-61 0 0,1 0 0 0 0,-1 0 0 0 0,1 0 0 0 0,-1 0 0 0 0,0 0 0 0 0,1 0 0 0 0,-1 0 0 0 0,1 0 0 0 0,-1 0 0 0 0,1 0 0 0 0,-1 0 0 0 0,0 0 0 0 0,1 0 0 0 0,-1 0 0 0 0,1 0 0 0 0,-1 0 0 0 0,1 1 0 0 0,-1-1 0 0 0,0 0 0 0 0,1 0 0 0 0,-1 0 0 0 0,0 1 0 0 0,1 0 0 0 0,2 1 9 0 0,-1 1 0 0 0,1 0 0 0 0,-1 1 0 0 0,0-1 0 0 0,0 0 0 0 0,-1 0 0 0 0,1 1 0 0 0,-1-1 1 0 0,1 1-1 0 0,-1 0 0 0 0,0-1 0 0 0,-1 1 0 0 0,1 0 0 0 0,0 6 0 0 0,0 11 94 0 0,-2 31 0 0 0,1-25-69 0 0,-1 12-72 0 0,6 99-445 0 0,-4-124 433 0 0,1 0 0 0 0,1 0 0 0 0,1 0 0 0 0,0-1 0 0 0,0 1 0 0 0,2-1 1 0 0,9 18-1 0 0,-12-26-7 0 0,0-1 0 0 0,1 1-1 0 0,-1-1 1 0 0,1 0 0 0 0,0-1 0 0 0,0 1 0 0 0,0 0 0 0 0,1-1 0 0 0,-1 0 0 0 0,1 0 0 0 0,0-1 0 0 0,0 1 0 0 0,0-1 0 0 0,0 0 0 0 0,0 0 0 0 0,1-1 0 0 0,-1 0 0 0 0,0 1 0 0 0,1-2 0 0 0,6 1 0 0 0,5 0-865 0 0,0-1 0 0 0,0 0 0 0 0,1-2 0 0 0,-1 0 0 0 0,20-5 0 0 0,9-8-1556 0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8:31:47.49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569 1040 7912 0 0,'2'-16'645'0'0,"-2"14"-487"0"0,1 0 0 0 0,-1 0-1 0 0,0 0 1 0 0,1 0 0 0 0,-1 0 0 0 0,0 0-1 0 0,0 0 1 0 0,-1 0 0 0 0,1-2-1 0 0,-1 1-108 0 0,-1 0-1 0 0,1 0 0 0 0,-1 0 1 0 0,1 0-1 0 0,-1 1 0 0 0,0-1 1 0 0,0 1-1 0 0,0-1 0 0 0,0 1 1 0 0,0-1-1 0 0,-1 1 0 0 0,1 0 1 0 0,-1 0-1 0 0,1 1 0 0 0,-1-1 1 0 0,0 0-1 0 0,0 1 0 0 0,0-1 0 0 0,0 1 1 0 0,0 0-1 0 0,0 0 0 0 0,0 0 1 0 0,0 1-1 0 0,-6-1 0 0 0,3-1 183 0 0,-13-1-129 0 0,-1 0 0 0 0,0 1 0 0 0,0 1-1 0 0,0 1 1 0 0,0 1 0 0 0,0 1 0 0 0,0 1 0 0 0,0 0 0 0 0,-19 7 0 0 0,26-6 20 0 0,1 0 1 0 0,0 1 0 0 0,0 1 0 0 0,0 0 0 0 0,1 1 0 0 0,0 0 0 0 0,-13 11 0 0 0,-66 65-391 0 0,75-68 127 0 0,8-6 103 0 0,-1 0 0 0 0,1 1 0 0 0,1-1 0 0 0,0 1 0 0 0,0 1 0 0 0,1-1 0 0 0,0 1 0 0 0,1 0 0 0 0,0 0 0 0 0,0 0 0 0 0,2 1 0 0 0,-1-1 0 0 0,1 1 0 0 0,1-1 0 0 0,0 21 0 0 0,1-20 22 0 0,1 0-1 0 0,0 0 1 0 0,0-1 0 0 0,1 1 0 0 0,1 0-1 0 0,0-1 1 0 0,0 0 0 0 0,1 0 0 0 0,1 0 0 0 0,0 0-1 0 0,0-1 1 0 0,1 1 0 0 0,0-1 0 0 0,1-1 0 0 0,13 15-1 0 0,-13-17 50 0 0,2-1 1 0 0,-1 0-1 0 0,0 0 0 0 0,1-1 0 0 0,0 0 0 0 0,1 0 0 0 0,-1-1 0 0 0,1 0 1 0 0,-1-1-1 0 0,1 0 0 0 0,0-1 0 0 0,20 2 0 0 0,-5-1-73 0 0,-1-2-1 0 0,0-1 1 0 0,0-1 0 0 0,33-5 0 0 0,-51 4-8 0 0,0 1 1 0 0,0 0 0 0 0,0-1 0 0 0,0 0 0 0 0,0-1-1 0 0,-1 1 1 0 0,1-1 0 0 0,-1 0 0 0 0,1-1-1 0 0,-1 1 1 0 0,0-1 0 0 0,6-7 0 0 0,-4 4 56 0 0,0-1 1 0 0,-1 0-1 0 0,0 0 1 0 0,-1 0-1 0 0,0-1 1 0 0,0 0 0 0 0,4-10-1 0 0,1-10 165 0 0,-2 0 1 0 0,0 0-1 0 0,-2-1 1 0 0,2-33-1 0 0,2-50 63 0 0,-7-195-1 0 0,-36-113 527 0 0,25 340-685 0 0,1 20 144 0 0,-3 1 0 0 0,-2 0 1 0 0,-28-79-1 0 0,37 128-83 0 0,3 11-138 0 0,-1 0 0 0 0,1 0 0 0 0,0 0 0 0 0,0 0 0 0 0,0 0 1 0 0,0 1-1 0 0,0-1 0 0 0,0 0 0 0 0,0 0 0 0 0,0 0 1 0 0,0 0-1 0 0,-1 0 0 0 0,1 0 0 0 0,0 0 0 0 0,0 0 0 0 0,0 0 1 0 0,0 0-1 0 0,0 0 0 0 0,0 0 0 0 0,0 0 0 0 0,-1 0 1 0 0,1 0-1 0 0,0 0 0 0 0,0 0 0 0 0,0 0 0 0 0,0 0 0 0 0,0 0 1 0 0,0 0-1 0 0,0 0 0 0 0,-1 0 0 0 0,1 0 0 0 0,0 0 1 0 0,0 0-1 0 0,0 0 0 0 0,0 0 0 0 0,0 0 0 0 0,0-1 0 0 0,0 1 1 0 0,0 0-1 0 0,0 0 0 0 0,-1 0 0 0 0,1 0 0 0 0,0 0 1 0 0,0 0-1 0 0,0 0 0 0 0,0 0 0 0 0,0 0 0 0 0,0-1 0 0 0,0 1 1 0 0,0 0-1 0 0,0 0 0 0 0,0 0 0 0 0,0 0 0 0 0,0 0 1 0 0,0 0-1 0 0,0 0 0 0 0,0-1 0 0 0,-1 10 7 0 0,1-9 0 0 0,2 16 13 0 0,1 1 0 0 0,9 29 1 0 0,-2-7-22 0 0,112 430 248 0 0,-119-458-254 0 0,79 365-112 0 0,-72-322 114 0 0,4 8-16 0 0,2-1 0 0 0,4 0 0 0 0,30 66 0 0 0,-48-120-104 0 0,1-1 1 0 0,0 0 0 0 0,0 0-1 0 0,0-1 1 0 0,1 1 0 0 0,0-1-1 0 0,0 1 1 0 0,0-1 0 0 0,0 0-1 0 0,1-1 1 0 0,7 6 0 0 0,-11-8 28 0 0,1-1 1 0 0,0 0-1 0 0,-1 0 1 0 0,1 0-1 0 0,0 0 1 0 0,0 0-1 0 0,-1-1 1 0 0,1 1-1 0 0,0 0 1 0 0,0-1-1 0 0,0 1 1 0 0,0-1-1 0 0,0 0 1 0 0,0 0 0 0 0,0 1-1 0 0,0-1 1 0 0,0-1-1 0 0,0 1 1 0 0,0 0-1 0 0,0 0 1 0 0,0-1-1 0 0,0 1 1 0 0,0-1-1 0 0,0 0 1 0 0,0 1-1 0 0,0-1 1 0 0,3-2-1 0 0,1 0-225 0 0,10-5-1742 0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8:31:47.88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550 105 9536 0 0,'-3'-7'142'0'0,"0"0"1"0"0,-1 0 0 0 0,0 1-1 0 0,-1-1 1 0 0,1 1 0 0 0,-1 0-1 0 0,0 0 1 0 0,-1 0 0 0 0,1 1-1 0 0,-1-1 1 0 0,-9-5 0 0 0,10 8-43 0 0,0 0 1 0 0,0 0 0 0 0,0 0-1 0 0,0 1 1 0 0,0 0 0 0 0,-1 0 0 0 0,1 0-1 0 0,-1 1 1 0 0,1 0 0 0 0,-1 0-1 0 0,0 0 1 0 0,1 1 0 0 0,-1-1-1 0 0,0 2 1 0 0,1-1 0 0 0,-8 1 0 0 0,-54 4-164 0 0,65-4 63 0 0,0-1 1 0 0,0 1-1 0 0,0 0 1 0 0,1 0-1 0 0,-1-1 1 0 0,0 1-1 0 0,0 1 1 0 0,1-1-1 0 0,-1 0 1 0 0,0 0-1 0 0,1 0 0 0 0,-1 1 1 0 0,1-1-1 0 0,0 1 1 0 0,-1-1-1 0 0,1 1 1 0 0,0 0-1 0 0,0-1 1 0 0,0 1-1 0 0,0 0 1 0 0,0 0-1 0 0,-1 3 0 0 0,1 0 58 0 0,0 0 0 0 0,0 0 0 0 0,0 0 0 0 0,1 1-1 0 0,-1 7 1 0 0,2-3-17 0 0,-1 0-1 0 0,2 0 0 0 0,-1 0 1 0 0,1-1-1 0 0,1 1 1 0 0,-1 0-1 0 0,2-1 0 0 0,-1 0 1 0 0,1 0-1 0 0,1 0 0 0 0,0 0 1 0 0,0 0-1 0 0,10 11 1 0 0,5 4 118 0 0,2-1 0 0 0,48 39 0 0 0,-46-43-176 0 0,-1 2 1 0 0,0 1 0 0 0,19 24 0 0 0,-36-38-3 0 0,0 0 1 0 0,-1 1-1 0 0,0 0 1 0 0,0 0 0 0 0,0 0-1 0 0,-1 0 1 0 0,-1 1 0 0 0,0 0-1 0 0,0-1 1 0 0,2 17 0 0 0,-5-19 6 0 0,1 0 0 0 0,-1 0 0 0 0,-1 0 0 0 0,0 1 0 0 0,0-1 0 0 0,0 0 0 0 0,-1 0 1 0 0,0-1-1 0 0,0 1 0 0 0,-1 0 0 0 0,1-1 0 0 0,-2 1 0 0 0,1-1 0 0 0,-1 0 0 0 0,-7 11 1 0 0,1-5 38 0 0,0 0 1 0 0,0 0-1 0 0,-1-1 1 0 0,-1-1-1 0 0,0 1 1 0 0,0-2-1 0 0,-1 0 1 0 0,0 0 0 0 0,0-1-1 0 0,-1-1 1 0 0,0-1-1 0 0,-1 1 1 0 0,1-2-1 0 0,-1 0 1 0 0,0-1-1 0 0,0-1 1 0 0,-30 4 0 0 0,-9-2-1679 0 0,1-2 0 0 0,-1-2 1 0 0,-91-11-1 0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8:31:48.58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508 12 9800 0 0,'-9'-3'164'0'0,"-9"-2"305"0"0,-2 5-290 0 0,-26-1-50 0 0,-38 0 962 0 0,69 3-838 0 0,1 0 1 0 0,-25 8-1 0 0,19-4-267 0 0,0 1 1 0 0,1 1 0 0 0,0 1-1 0 0,0 1 1 0 0,-31 21 0 0 0,39-23 1 0 0,0 0 0 0 0,1 1 0 0 0,0 0 0 0 0,0 1 0 0 0,1 0 0 0 0,1 1 0 0 0,-1 0 0 0 0,2 0 0 0 0,-13 24 0 0 0,18-32 1 0 0,0 1 1 0 0,1 0-1 0 0,0-1 1 0 0,0 1-1 0 0,0 0 1 0 0,0 0 0 0 0,1 0-1 0 0,-1 0 1 0 0,1 0-1 0 0,0 0 1 0 0,0 0-1 0 0,0-1 1 0 0,1 1-1 0 0,-1 0 1 0 0,1 0 0 0 0,0 0-1 0 0,0 0 1 0 0,1-1-1 0 0,-1 1 1 0 0,1 0-1 0 0,2 3 1 0 0,0-1 7 0 0,0 0 0 0 0,1-1 0 0 0,-1 0 0 0 0,1 0 1 0 0,0-1-1 0 0,1 1 0 0 0,-1-1 0 0 0,1 0 0 0 0,0 0 0 0 0,0-1 0 0 0,9 4 1 0 0,2 0-6 0 0,0-1 1 0 0,1-1-1 0 0,0-1 1 0 0,0 0-1 0 0,0-1 0 0 0,0-1 1 0 0,0-1-1 0 0,0-1 1 0 0,32-2-1 0 0,-12-3 177 0 0,0-1 0 0 0,0-2 0 0 0,58-21 0 0 0,-87 26-124 0 0,0-1 0 0 0,0 0 0 0 0,0-1 0 0 0,-1 0 0 0 0,0 0 0 0 0,0-1 1 0 0,0 0-1 0 0,0 0 0 0 0,-1-1 0 0 0,0 0 0 0 0,-1 0 0 0 0,1 0 0 0 0,9-16 1 0 0,-14 18-28 0 0,1 1 1 0 0,-1-1-1 0 0,0 0 1 0 0,0 0-1 0 0,0 0 1 0 0,-1 0 0 0 0,0 0-1 0 0,0 0 1 0 0,0-1-1 0 0,0 1 1 0 0,-1 0-1 0 0,0 0 1 0 0,0-1 0 0 0,-1 1-1 0 0,1 0 1 0 0,-1 0-1 0 0,0-1 1 0 0,-1 1-1 0 0,1 0 1 0 0,-1 0 0 0 0,0 0-1 0 0,0 1 1 0 0,0-1-1 0 0,-1 0 1 0 0,0 1-1 0 0,0-1 1 0 0,-4-4 0 0 0,1 3 11 0 0,0 0 0 0 0,-1 0-1 0 0,1 1 1 0 0,-1-1 0 0 0,0 1 0 0 0,-1 1 0 0 0,1 0 0 0 0,-1 0 0 0 0,0 0 0 0 0,-11-3 0 0 0,-12-2 158 0 0,-42-9 0 0 0,50 14-441 0 0,0 0 1 0 0,0 2-1 0 0,0 0 1 0 0,0 2-1 0 0,0 0 1 0 0,-43 7-1 0 0,61-5 1 0 0,0-1-1 0 0,0 1 1 0 0,1-1-1 0 0,-1 1 1 0 0,1 1 0 0 0,-1-1-1 0 0,-4 4 1 0 0,8-6 149 0 0,0 1 0 0 0,0-1 0 0 0,1 1 0 0 0,-1 0 0 0 0,0-1 0 0 0,0 1-1 0 0,1-1 1 0 0,-1 1 0 0 0,0 0 0 0 0,1 0 0 0 0,-1-1 0 0 0,1 1 0 0 0,-1 0 0 0 0,1 0 0 0 0,0 0 0 0 0,-1 0 0 0 0,1 0 0 0 0,0 0 0 0 0,-1-1-1 0 0,1 1 1 0 0,0 0 0 0 0,0 0 0 0 0,0 0 0 0 0,0 0 0 0 0,0 0 0 0 0,0 0 0 0 0,0 0 0 0 0,0 0 0 0 0,0 0 0 0 0,0 0 0 0 0,1 0 0 0 0,-1 0-1 0 0,0 0 1 0 0,1-1 0 0 0,-1 1 0 0 0,1 0 0 0 0,-1 0 0 0 0,1 0 0 0 0,-1 0 0 0 0,2 0 0 0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8:31:49.01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53 158 8192 0 0,'-4'-1'259'0'0,"3"1"-197"0"0,0-1-1 0 0,0 1 1 0 0,0 0 0 0 0,0 0-1 0 0,0 0 1 0 0,0 0 0 0 0,0 1-1 0 0,0-1 1 0 0,0 0 0 0 0,1 0-1 0 0,-1 0 1 0 0,0 1 0 0 0,0-1-1 0 0,0 0 1 0 0,0 1 0 0 0,0-1-1 0 0,0 1 1 0 0,1-1-1 0 0,-1 1 1 0 0,0 0 0 0 0,0-1-1 0 0,0 2 1 0 0,0-2-58 0 0,0 1-1 0 0,0-1 1 0 0,0 0-1 0 0,0 1 1 0 0,0-1-1 0 0,0 1 1 0 0,0-1-1 0 0,1 1 1 0 0,-1 0-1 0 0,0-1 1 0 0,0 1-1 0 0,1 0 1 0 0,-1-1-1 0 0,0 1 1 0 0,1 0-1 0 0,-1 0 1 0 0,1 0-1 0 0,-1 0 1 0 0,1-1-1 0 0,-1 1 1 0 0,1 0 0 0 0,0 0-1 0 0,0 0 1 0 0,-1 0-1 0 0,1 0 1 0 0,0 2-1 0 0,-1 0 33 0 0,-1 4 52 0 0,0 0 1 0 0,0 1-1 0 0,1-1 1 0 0,0 0-1 0 0,0 0 1 0 0,1 1-1 0 0,-1-1 1 0 0,2 0-1 0 0,-1 1 1 0 0,1-1-1 0 0,0 0 1 0 0,1 1-1 0 0,3 11 1 0 0,5 7 463 0 0,0-1 0 0 0,20 33 0 0 0,-12-23-367 0 0,-6-11-184 0 0,-3-10 4 0 0,5-3-47 0 0,-16-21 638 0 0,-2-1-557 0 0,0 0 0 0 0,1-1 1 0 0,0 0-1 0 0,1 0 0 0 0,0 0 1 0 0,1 0-1 0 0,1 0 0 0 0,0 0 1 0 0,0 0-1 0 0,1 0 1 0 0,5-20-1 0 0,-1 10-6 0 0,0 0 0 0 0,2 1 1 0 0,1 0-1 0 0,1 0 0 0 0,16-29 1 0 0,-14 34-12 0 0,-1 0 1 0 0,2 2-1 0 0,0-1 1 0 0,1 1-1 0 0,0 1 1 0 0,1 1-1 0 0,1 0 1 0 0,0 0-1 0 0,0 1 1 0 0,20-9 0 0 0,-33 18-6 0 0,1 1 0 0 0,0 0 0 0 0,-1 0 0 0 0,1 0 0 0 0,0 0 0 0 0,-1 0 0 0 0,1 0 0 0 0,0 1 0 0 0,0-1 0 0 0,0 1 0 0 0,0 0 0 0 0,-1 0 0 0 0,1 0 0 0 0,0 0 0 0 0,4 1 0 0 0,-5 0-15 0 0,0 0 0 0 0,0 0 0 0 0,0 0-1 0 0,0 0 1 0 0,0 0 0 0 0,0 0 0 0 0,-1 1-1 0 0,1-1 1 0 0,0 1 0 0 0,-1-1 0 0 0,1 1-1 0 0,-1 0 1 0 0,1 0 0 0 0,-1 0 0 0 0,0-1-1 0 0,0 1 1 0 0,0 0 0 0 0,0 0 0 0 0,2 5 0 0 0,73 213 186 0 0,-71-206-38 0 0,13 31-282 0 0,37 72-1 0 0,-48-105 7 0 0,0 0 0 0 0,1-1 0 0 0,0 0 0 0 0,1 0 0 0 0,0-1 0 0 0,1 0 0 0 0,0 0 0 0 0,0-1-1 0 0,1-1 1 0 0,21 13 0 0 0,-25-17-499 0 0,1 0-1 0 0,0-1 1 0 0,0-1-1 0 0,0 1 1 0 0,15 2-1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8T13:23:33.06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124 1 5216 0 0,'4'5'266'0'0,"2"6"844"0"0,-5-2-724 0 0,-1-3-339 0 0,0 0 0 0 0,0 0 0 0 0,-1-1 0 0 0,0 1 0 0 0,0-1 0 0 0,-3 9 0 0 0,-1 5 167 0 0,-22 301-547 0 0,14-118 237 0 0,0-62-178 0 0,-28 270 609 0 0,29-350-162 0 0,8-42-100 0 0,0 0-1 0 0,-1 34 1 0 0,4-48 39 0 0,-2 4-19 0 0,19-44 10 0 0,20-74 0 0 0,-5 14-109 0 0,7-13-10 0 0,-16 40-7 0 0,50-104 1 0 0,-66 162 85 0 0,0 1 1 0 0,0 0-1 0 0,1 0 0 0 0,0 1 1 0 0,1 0-1 0 0,14-13 1 0 0,-21 20-52 0 0,1 0 1 0 0,1 0 0 0 0,-1 0-1 0 0,0 1 1 0 0,0-1 0 0 0,1 1 0 0 0,-1 0-1 0 0,0-1 1 0 0,1 1 0 0 0,-1 0-1 0 0,1 1 1 0 0,0-1 0 0 0,-1 0-1 0 0,1 1 1 0 0,0-1 0 0 0,-1 1-1 0 0,1 0 1 0 0,0 0 0 0 0,0 0-1 0 0,-1 0 1 0 0,1 1 0 0 0,0-1 0 0 0,-1 1-1 0 0,1-1 1 0 0,0 1 0 0 0,-1 0-1 0 0,1 0 1 0 0,-1 0 0 0 0,1 0-1 0 0,-1 1 1 0 0,0-1 0 0 0,1 1-1 0 0,-1-1 1 0 0,3 4 0 0 0,3 3 11 0 0,-1 0 1 0 0,0 0-1 0 0,-1 1 1 0 0,0 0-1 0 0,0 0 0 0 0,-1 1 1 0 0,0 0-1 0 0,0-1 1 0 0,-1 2-1 0 0,3 10 1 0 0,3 18 169 0 0,8 55-1 0 0,-10-47-145 0 0,-1-7-23 0 0,33 139 429 0 0,-34-160-414 0 0,0 0 0 0 0,2 0 0 0 0,0-1 0 0 0,1-1 0 0 0,0 1 1 0 0,2-2-1 0 0,13 19 0 0 0,-21-31-53 0 0,0-1 0 0 0,1 1 0 0 0,-1-1 0 0 0,1 0 0 0 0,-1 0 0 0 0,1 0 0 0 0,0 0 1 0 0,0-1-1 0 0,0 1 0 0 0,1-1 0 0 0,-1 0 0 0 0,0 0 0 0 0,1-1 0 0 0,-1 1 0 0 0,1-1 0 0 0,0 0 1 0 0,0 0-1 0 0,-1-1 0 0 0,1 0 0 0 0,0 1 0 0 0,0-1 0 0 0,-1-1 0 0 0,1 1 0 0 0,0-1 0 0 0,0 0 1 0 0,-1 0-1 0 0,1 0 0 0 0,-1-1 0 0 0,1 1 0 0 0,-1-1 0 0 0,1 0 0 0 0,-1-1 0 0 0,0 1 0 0 0,0-1 1 0 0,4-3-1 0 0,2-2 17 0 0,-1 0 0 0 0,0-1 0 0 0,0 0 0 0 0,-1-1 0 0 0,0 1 1 0 0,-1-2-1 0 0,0 1 0 0 0,-1-1 0 0 0,10-22 0 0 0,1-9 73 0 0,16-63-1 0 0,-14 38-46 0 0,7-27 394 0 0,10-29 286 0 0,-21 96-622 0 0,-20 61 771 0 0,-6 23-582 0 0,2 2 0 0 0,-3 114 0 0 0,12-166-271 0 0,0-1 0 0 0,1 1 1 0 0,0-1-1 0 0,0 0 1 0 0,1 1-1 0 0,0-1 0 0 0,3 6 1 0 0,3 5-22 0 0,0-2 1 0 0,12 16 0 0 0,-19-30-40 0 0,-1 0 0 0 0,0-1 0 0 0,1 1 0 0 0,-1-1 1 0 0,1 1-1 0 0,-1-1 0 0 0,1 1 0 0 0,-1-1 0 0 0,1 1 0 0 0,-1-1 1 0 0,1 0-1 0 0,-1 1 0 0 0,1-1 0 0 0,-1 0 0 0 0,1 0 1 0 0,0 1-1 0 0,-1-1 0 0 0,1 0 0 0 0,0 0 0 0 0,-1 0 1 0 0,1 1-1 0 0,0-1 0 0 0,-1 0 0 0 0,2 0 0 0 0,0-2 5 0 0,1 1-1 0 0,-1 0 1 0 0,0-1-1 0 0,0 1 0 0 0,1-1 1 0 0,-1 0-1 0 0,0 1 1 0 0,0-1-1 0 0,0 0 1 0 0,-1-1-1 0 0,1 1 1 0 0,0 0-1 0 0,-1 0 0 0 0,0-1 1 0 0,1 1-1 0 0,-1-1 1 0 0,0 1-1 0 0,0-1 1 0 0,0 1-1 0 0,0-4 0 0 0,1 0-547 0 0,0 0 60 0 0,0-1 0 0 0,-1 0 0 0 0,0 0 0 0 0,0 0 0 0 0,-1 0 0 0 0,0-9 1 0 0,0 14 187 0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8:31:50.13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84 218 7104 0 0,'-13'-38'437'0'0,"-3"-13"1279"0"0,-22-64 943 0 0,38 115-2650 0 0,0-1 1 0 0,0 0 0 0 0,0 1-1 0 0,0-1 1 0 0,-1 0 0 0 0,1 1 0 0 0,0-1-1 0 0,-1 0 1 0 0,1 1 0 0 0,-1-1-1 0 0,1 0 1 0 0,0 1 0 0 0,-1-1-1 0 0,0 1 1 0 0,1-1 0 0 0,-1 1-1 0 0,1-1 1 0 0,-1 1 0 0 0,1-1 0 0 0,-1 1-1 0 0,0 0 1 0 0,1-1 0 0 0,-1 1-1 0 0,-1 0 1 0 0,2 0 30 0 0,0 0 0 0 0,-1 0 0 0 0,1 0 0 0 0,0 1 0 0 0,-1-1 1 0 0,1 0-1 0 0,0 1 0 0 0,0-1 0 0 0,-1 0 0 0 0,1 0 0 0 0,0 1 0 0 0,0-1 0 0 0,0 1 0 0 0,-1-1 0 0 0,1 0 0 0 0,0 1 0 0 0,0-1 0 0 0,0 0 0 0 0,0 1 1 0 0,0-1-1 0 0,0 1 0 0 0,0-1 0 0 0,0 0 0 0 0,0 1 0 0 0,0-1 0 0 0,0 0 0 0 0,0 1 0 0 0,0-1 0 0 0,0 1 0 0 0,0-1 0 0 0,0 0 0 0 0,1 1 1 0 0,-1-1-1 0 0,0 0 0 0 0,0 1 0 0 0,0-1 0 0 0,1 1 0 0 0,24 48 88 0 0,-7-14 47 0 0,22 59 71 0 0,14 30-231 0 0,-6-32 194 0 0,-3-8-53 0 0,50 134 0 0 0,-76-164-33 0 0,-2 2 0 0 0,12 71-1 0 0,-28-119-104 0 0,0-3 7 0 0,0 0 0 0 0,-1 0 1 0 0,0 0-1 0 0,0 0 0 0 0,-1 8 1 0 0,-1-10-21 0 0,-1-9-8 0 0,-1-6-1 0 0,4 5 5 0 0,0 1-1 0 0,0-1 0 0 0,0 1 1 0 0,1-1-1 0 0,0 1 1 0 0,0-1-1 0 0,1 1 1 0 0,3-11-1 0 0,26-51-113 0 0,-19 41-144 0 0,6-12-247 0 0,35-55 1 0 0,-45 81 487 0 0,1 0-1 0 0,0 1 1 0 0,1 1 0 0 0,1 0 0 0 0,-1 0 0 0 0,2 1 0 0 0,23-17 0 0 0,-32 26 12 0 0,-1 0 1 0 0,0-1 0 0 0,1 1-1 0 0,-1 0 1 0 0,0 1 0 0 0,1-1-1 0 0,-1 0 1 0 0,1 1 0 0 0,0-1-1 0 0,-1 1 1 0 0,1 0 0 0 0,-1 0 0 0 0,1 0-1 0 0,0 0 1 0 0,-1 1 0 0 0,1-1-1 0 0,-1 0 1 0 0,1 1 0 0 0,-1 0-1 0 0,1 0 1 0 0,-1 0 0 0 0,1 0-1 0 0,-1 0 1 0 0,0 0 0 0 0,0 1-1 0 0,1-1 1 0 0,-1 1 0 0 0,0-1-1 0 0,0 1 1 0 0,-1 0 0 0 0,1 0 0 0 0,0 0-1 0 0,1 2 1 0 0,7 9-20 0 0,0 0-1 0 0,-1 0 1 0 0,-1 1 0 0 0,8 17-1 0 0,-10-20 22 0 0,4 7 54 0 0,1 0 1 0 0,1 0-1 0 0,1-1 1 0 0,21 21-1 0 0,66 57 346 0 0,-53-53-330 0 0,-32-28-121 0 0,1 0 0 0 0,0-1 1 0 0,1-1-1 0 0,0-1 1 0 0,1 0-1 0 0,21 9 1 0 0,-33-17 35 0 0,1-1 0 0 0,-1 1 0 0 0,1-1 1 0 0,0-1-1 0 0,0 1 0 0 0,0-1 0 0 0,0-1 1 0 0,0 1-1 0 0,0-1 0 0 0,0 0 1 0 0,0-1-1 0 0,0 0 0 0 0,0 0 0 0 0,0 0 1 0 0,0-1-1 0 0,-1 0 0 0 0,1 0 0 0 0,-1-1 1 0 0,1 1-1 0 0,-1-2 0 0 0,9-4 1 0 0,2-6-122 0 0,-1 1 1 0 0,-1-2-1 0 0,0 0 1 0 0,-1-1 0 0 0,0 0-1 0 0,-1-1 1 0 0,12-21-1 0 0,29-38-184 0 0,-30 50 416 0 0,-18 21-40 0 0,-1-1 0 0 0,1 0 0 0 0,-1 0 1 0 0,0-1-1 0 0,6-11 0 0 0,-10 15-45 0 0,0 1 0 0 0,0 0 0 0 0,0-1-1 0 0,0 0 1 0 0,-1 1 0 0 0,1-1 0 0 0,-1 1 0 0 0,0-1 0 0 0,0 0-1 0 0,0 1 1 0 0,0-1 0 0 0,0 0 0 0 0,-1 1 0 0 0,1-1 0 0 0,-1 1 0 0 0,0-1-1 0 0,1 1 1 0 0,-1-1 0 0 0,0 1 0 0 0,-1-1 0 0 0,-2-3 0 0 0,-1-4 55 0 0,-1 1 0 0 0,0 0 0 0 0,-1 1 1 0 0,0-1-1 0 0,0 1 0 0 0,-1 1 0 0 0,-17-14 1 0 0,22 19-40 0 0,0 0-1 0 0,-1 0 1 0 0,0 0 0 0 0,1 0 0 0 0,-1 1 0 0 0,0-1 0 0 0,0 1 0 0 0,0 0 0 0 0,0 0 0 0 0,0 1 0 0 0,0-1 0 0 0,0 1 0 0 0,0 0-1 0 0,0 0 1 0 0,0 0 0 0 0,-1 0 0 0 0,1 1 0 0 0,0-1 0 0 0,0 1 0 0 0,0 0 0 0 0,0 1 0 0 0,1-1 0 0 0,-7 4 0 0 0,1-1 3 0 0,0 1 1 0 0,0 1 0 0 0,0-1-1 0 0,1 2 1 0 0,0-1 0 0 0,0 1 0 0 0,1 0-1 0 0,0 1 1 0 0,0-1 0 0 0,0 2-1 0 0,1-1 1 0 0,1 1 0 0 0,-7 11 0 0 0,8-11-10 0 0,1-1 1 0 0,0 1 0 0 0,1 0 0 0 0,-1 0 0 0 0,2 0 0 0 0,-1 0 0 0 0,1 0 0 0 0,1 0-1 0 0,0 0 1 0 0,0 1 0 0 0,1-1 0 0 0,0 0 0 0 0,0 0 0 0 0,1 0 0 0 0,3 10 0 0 0,-2-10-24 0 0,1 0 1 0 0,-1 0-1 0 0,1-1 0 0 0,1 1 1 0 0,0-1-1 0 0,0 0 1 0 0,1 0-1 0 0,-1-1 1 0 0,2 0-1 0 0,-1 0 1 0 0,1 0-1 0 0,0-1 1 0 0,0 0-1 0 0,1 0 1 0 0,0-1-1 0 0,15 9 1 0 0,6-1-14 0 0,0-2-1 0 0,1 0 1 0 0,52 10 0 0 0,-68-18 16 0 0,9 3-5 0 0,0-2 1 0 0,0-1-1 0 0,1 0 0 0 0,-1-2 0 0 0,32-2 1 0 0,-46 0 25 0 0,0 1 0 0 0,0-2 1 0 0,0 1-1 0 0,0-1 1 0 0,-1-1-1 0 0,1 1 0 0 0,-1-1 1 0 0,0-1-1 0 0,0 0 1 0 0,0 0-1 0 0,0 0 0 0 0,0-1 1 0 0,-1 0-1 0 0,0-1 0 0 0,0 0 1 0 0,11-12-1 0 0,-14 12-8 0 0,0 0-1 0 0,-1 0 1 0 0,0-1 0 0 0,0 1-1 0 0,-1-1 1 0 0,0 0-1 0 0,0 0 1 0 0,0 1 0 0 0,-1-1-1 0 0,0 0 1 0 0,0 0-1 0 0,-1 0 1 0 0,0-1 0 0 0,0 1-1 0 0,-1 0 1 0 0,1 0-1 0 0,-2 0 1 0 0,-3-12 0 0 0,1 4 27 0 0,-1-1 1 0 0,-1 2-1 0 0,0-1 1 0 0,-1 1 0 0 0,-1 0-1 0 0,0 0 1 0 0,-13-17 0 0 0,12 21-18 0 0,0 1 1 0 0,-1 0 0 0 0,0 0 0 0 0,0 0-1 0 0,-1 2 1 0 0,0-1 0 0 0,0 1 0 0 0,-1 1-1 0 0,0 0 1 0 0,0 0 0 0 0,0 1 0 0 0,-1 1-1 0 0,0 0 1 0 0,-23-3 0 0 0,15 4-255 0 0,-1 1 0 0 0,1 1 0 0 0,0 0 0 0 0,0 2 1 0 0,0 1-1 0 0,0 0 0 0 0,0 2 0 0 0,-32 9 0 0 0,45-11-131 0 0,1 1-1 0 0,0 0 0 0 0,-1 1 1 0 0,1-1-1 0 0,-10 8 0 0 0,14-8 77 0 0,0-1-1 0 0,0 0 0 0 0,1 1 0 0 0,-1-1 1 0 0,1 1-1 0 0,-1 0 0 0 0,1 0 0 0 0,0-1 1 0 0,0 2-1 0 0,0-1 0 0 0,0 0 0 0 0,1 0 1 0 0,-2 6-1 0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8:31:50.79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0 219 8816 0 0,'16'-7'129'0'0,"-15"8"-127"0"0,-1 0 1 0 0,1 0-1 0 0,0 0 0 0 0,0 0 0 0 0,0 0 1 0 0,-1 0-1 0 0,1 0 0 0 0,-1 0 0 0 0,1 1 1 0 0,-1-1-1 0 0,1 0 0 0 0,-1 0 0 0 0,0 1 1 0 0,1-1-1 0 0,-1 0 0 0 0,0 1 0 0 0,0-1 1 0 0,0 2-1 0 0,1 4 2 0 0,3 8 36 0 0,3 13 398 0 0,1-1-1 0 0,22 50 0 0 0,-30-76-425 0 0,72 130 1521 0 0,-63-117-1444 0 0,1 0 0 0 0,1-1 0 0 0,-1 0 0 0 0,2-1 0 0 0,0 0 0 0 0,25 19 0 0 0,-34-29-65 0 0,-1 0 1 0 0,1 0-1 0 0,0-1 0 0 0,0 1 1 0 0,0-1-1 0 0,0 1 1 0 0,0-1-1 0 0,0 0 1 0 0,0 0-1 0 0,0-1 1 0 0,1 1-1 0 0,-1-1 1 0 0,0 1-1 0 0,0-1 1 0 0,1 0-1 0 0,-1 0 1 0 0,0-1-1 0 0,0 1 0 0 0,1-1 1 0 0,-1 1-1 0 0,0-1 1 0 0,0 0-1 0 0,0 0 1 0 0,0-1-1 0 0,0 1 1 0 0,0 0-1 0 0,0-1 1 0 0,0 0-1 0 0,2-2 1 0 0,0 0 21 0 0,0-1 0 0 0,0 0 1 0 0,-1 0-1 0 0,0 0 1 0 0,0 0-1 0 0,0-1 1 0 0,-1 0-1 0 0,1 0 0 0 0,-1 0 1 0 0,-1 0-1 0 0,1 0 1 0 0,-1 0-1 0 0,2-9 1 0 0,2-24-59 0 0,-2 0 1 0 0,-2 0 0 0 0,-3-62-1 0 0,-1 27 56 0 0,3 69 9 0 0,-3-14 181 0 0,2 17-644 0 0,0 14-251 0 0,5 14 503 0 0,-1-12 153 0 0,1 1 1 0 0,1-1 0 0 0,0-1 0 0 0,1 1-1 0 0,0-1 1 0 0,1-1 0 0 0,1 1-1 0 0,0-1 1 0 0,0-1 0 0 0,1 0 0 0 0,1 0-1 0 0,0-1 1 0 0,0 0 0 0 0,25 16 0 0 0,-3-5 122 0 0,0-2 0 0 0,1-1 0 0 0,67 24 0 0 0,-90-39-92 0 0,0 1 0 0 0,0-2 0 0 0,0 1 0 0 0,1-2 1 0 0,-1 1-1 0 0,0-2 0 0 0,1 1 0 0 0,-1-2 1 0 0,1 1-1 0 0,-1-2 0 0 0,0 1 0 0 0,1-2 0 0 0,-1 1 1 0 0,0-1-1 0 0,0-1 0 0 0,-1 0 0 0 0,16-9 1 0 0,-21 9-6 0 0,1 0 0 0 0,-1 0 1 0 0,0-1-1 0 0,0 0 1 0 0,-1 0-1 0 0,1 0 0 0 0,-1 0 1 0 0,0-1-1 0 0,-1 0 1 0 0,1 0-1 0 0,-1 0 0 0 0,-1 0 1 0 0,1 0-1 0 0,-1-1 1 0 0,0 1-1 0 0,0-1 0 0 0,-1 1 1 0 0,0-1-1 0 0,1-8 1 0 0,0-5 49 0 0,-2 1 0 0 0,0 0 1 0 0,-1-1-1 0 0,-1 1 0 0 0,-6-30 1 0 0,2 26 47 0 0,-1 0 1 0 0,0 0-1 0 0,-2 1 1 0 0,-16-31 0 0 0,19 42-64 0 0,-1 0 0 0 0,0 0 0 0 0,0 1 0 0 0,-1 0 1 0 0,-1 0-1 0 0,1 1 0 0 0,-2 0 0 0 0,1 0 0 0 0,-21-13 1 0 0,21 18-101 0 0,1 0 0 0 0,-1 1 0 0 0,0 0 0 0 0,0 0 0 0 0,0 1 0 0 0,0 0 0 0 0,-1 1 0 0 0,1 0 0 0 0,-1 1 0 0 0,1 0 0 0 0,-16 2 0 0 0,22-2-11 0 0,1 0 0 0 0,0 1 1 0 0,0-1-1 0 0,0 1 1 0 0,0 0-1 0 0,0 0 1 0 0,0 0-1 0 0,0 0 1 0 0,0 0-1 0 0,1 0 1 0 0,-1 0-1 0 0,0 1 1 0 0,0-1-1 0 0,1 1 1 0 0,-1-1-1 0 0,1 1 0 0 0,0 0 1 0 0,-1-1-1 0 0,1 1 1 0 0,0 0-1 0 0,0 0 1 0 0,0 0-1 0 0,-1 3 1 0 0,0-1-475 0 0,1 0 0 0 0,0 0 0 0 0,0 1 0 0 0,1-1 1 0 0,-1 0-1 0 0,1 6 0 0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8:31:51.79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0 245 6744 0 0,'4'-2'269'0'0,"-3"1"-92"0"0,0 0 0 0 0,0 0 0 0 0,0 0 0 0 0,0 1 0 0 0,0-1 0 0 0,0 0 0 0 0,0 1 0 0 0,0-1-1 0 0,0 1 1 0 0,0-1 0 0 0,0 1 0 0 0,3-1 0 0 0,6 3 542 0 0,-2 11-575 0 0,8 38 184 0 0,-11-39-160 0 0,12 18-28 0 0,11 5-112 0 0,-21-28-14 0 0,31 25 349 0 0,-21-19-136 0 0,1-1 0 0 0,1-1 0 0 0,0-1 0 0 0,33 13 0 0 0,-32-17-169 0 0,1 0 0 0 0,0-1 0 0 0,0-1 0 0 0,0-1 0 0 0,0-1 0 0 0,26-1 0 0 0,-37-1-6 0 0,0-1 0 0 0,1 0 0 0 0,-1-1-1 0 0,0 0 1 0 0,0 0 0 0 0,0-1-1 0 0,0-1 1 0 0,-1 1 0 0 0,1-2 0 0 0,-1 1-1 0 0,0-1 1 0 0,0-1 0 0 0,0 1 0 0 0,13-13-1 0 0,-20 16-42 0 0,-1 0-1 0 0,1 0 1 0 0,0 0 0 0 0,-1 0-1 0 0,1 0 1 0 0,-1 0-1 0 0,0 0 1 0 0,0 0 0 0 0,0-1-1 0 0,0 1 1 0 0,0-1 0 0 0,0 1-1 0 0,-1-1 1 0 0,1 1-1 0 0,-1-1 1 0 0,0 1 0 0 0,0-1-1 0 0,0 1 1 0 0,0-1-1 0 0,0 1 1 0 0,-1-4 0 0 0,-1-4 26 0 0,-1 0 0 0 0,0 0 0 0 0,-1 1 0 0 0,-5-11 0 0 0,-6-17 10 0 0,1-12-22 0 0,6 17 38 0 0,-2 0 1 0 0,0 1 0 0 0,-3 0-1 0 0,0 0 1 0 0,-28-44 0 0 0,33 64 50 0 0,1 2-59 0 0,10 18 18 0 0,12 19 20 0 0,-4-16-158 0 0,0 0 0 0 0,0-1 1 0 0,2 0-1 0 0,15 11 1 0 0,28 24-225 0 0,-33-20 217 0 0,-2 1 1 0 0,28 42 0 0 0,-30-39 56 0 0,2-1 0 0 0,29 31 0 0 0,-17-27 11 0 0,-3 1 0 0 0,0 2-1 0 0,-3 0 1 0 0,-1 3 0 0 0,-2 0 0 0 0,-1 1 0 0 0,19 49 0 0 0,-23-42 105 0 0,-2 0 1 0 0,-2 2 0 0 0,-2 0 0 0 0,8 67-1 0 0,-19-94-75 0 0,-1 0 0 0 0,0 0 0 0 0,-2 0 0 0 0,0 0-1 0 0,-2 0 1 0 0,0 0 0 0 0,-2 0 0 0 0,0-1-1 0 0,-1 0 1 0 0,-1 0 0 0 0,-1 0 0 0 0,-16 28 0 0 0,12-29-15 0 0,1-1 1 0 0,-2-1 0 0 0,-1 0-1 0 0,-19 20 1 0 0,24-29 16 0 0,0-2-1 0 0,0 1 0 0 0,0-1 1 0 0,-1-1-1 0 0,0 1 1 0 0,0-2-1 0 0,-1 1 0 0 0,0-2 1 0 0,-21 8-1 0 0,2-5 1 0 0,-1 0 0 0 0,0-2 0 0 0,0-2 0 0 0,0 0 0 0 0,0-2 0 0 0,-33-3 0 0 0,44 0-14 0 0,-1-1-1 0 0,1 0 0 0 0,1-2 1 0 0,-1 0-1 0 0,1-1 0 0 0,0-1 1 0 0,0 0-1 0 0,0-2 0 0 0,1 0 1 0 0,-23-17-1 0 0,34 22-57 0 0,1-2 1 0 0,0 1-1 0 0,0-1 1 0 0,0 0 0 0 0,0 0-1 0 0,1-1 1 0 0,0 1-1 0 0,0-1 1 0 0,1 0-1 0 0,0 0 1 0 0,0-1-1 0 0,1 0 1 0 0,-4-8-1 0 0,5 5 35 0 0,0 0-1 0 0,0 0 0 0 0,1 0 0 0 0,0 0 0 0 0,0 0 0 0 0,2 0 0 0 0,-1 0 0 0 0,2 0 0 0 0,2-15 0 0 0,3-5-90 0 0,2-1 0 0 0,1 1 1 0 0,1 1-1 0 0,1 0 0 0 0,2 1 0 0 0,1 0 0 0 0,1 1 1 0 0,2 1-1 0 0,1 1 0 0 0,0 0 0 0 0,40-38 1 0 0,-28 39-187 0 0,1 1 0 0 0,1 2 0 0 0,1 2 0 0 0,62-28 0 0 0,-76 39-92 0 0,0 2 0 0 0,1 0 0 0 0,0 1 0 0 0,36-5 0 0 0,-13 6-570 0 0,58 1 0 0 0,-51 5-284 0 0,-31 1-127 0 0,-1-2 0 0 0,30-2 0 0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8:31:52.22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216 326 7736 0 0,'13'-8'501'0'0,"-8"5"-207"0"0,-1 0 0 0 0,1 0-1 0 0,-1-1 1 0 0,0 1-1 0 0,0-1 1 0 0,0 0 0 0 0,0-1-1 0 0,3-4 1 0 0,9-16-72 0 0,-16 12 510 0 0,0 8-422 0 0,-1 0 252 0 0,-2-10-349 0 0,0 0-1 0 0,-2 0 1 0 0,0 1 0 0 0,-7-16-1 0 0,-5-18 471 0 0,16 47-683 0 0,-1-8 15 0 0,0 0 1 0 0,-1 0-1 0 0,0 1 0 0 0,-1-1 1 0 0,-5-9-1 0 0,7 16 0 0 0,0-1 1 0 0,0 1 0 0 0,0 0-1 0 0,0 0 1 0 0,0 0-1 0 0,0 0 1 0 0,0 0 0 0 0,-1 0-1 0 0,1 0 1 0 0,-1 1-1 0 0,0-1 1 0 0,1 1 0 0 0,-1 0-1 0 0,0 0 1 0 0,0 0 0 0 0,0 0-1 0 0,1 0 1 0 0,-1 1-1 0 0,0-1 1 0 0,-4 1 0 0 0,1-1-17 0 0,0 1 1 0 0,1 1-1 0 0,-1-1 0 0 0,1 1 1 0 0,-1-1-1 0 0,1 2 1 0 0,-1-1-1 0 0,1 1 1 0 0,-1-1-1 0 0,1 1 1 0 0,0 1-1 0 0,0-1 1 0 0,0 1-1 0 0,0 0 1 0 0,0 0-1 0 0,1 0 1 0 0,-1 1-1 0 0,1 0 1 0 0,0 0-1 0 0,0 0 1 0 0,1 0-1 0 0,-7 8 1 0 0,5-3-3 0 0,0 0 0 0 0,0 1 0 0 0,0-1 0 0 0,1 1 0 0 0,1 0 0 0 0,0 0 0 0 0,0 0 0 0 0,1 0 0 0 0,0 0 0 0 0,1 1 0 0 0,-1 17 0 0 0,3-18-39 0 0,0 0 0 0 0,0 0 0 0 0,1-1 0 0 0,0 1 0 0 0,1 0 0 0 0,0-1 0 0 0,1 1 0 0 0,0-1 0 0 0,0 0 0 0 0,1 0 1 0 0,0 0-1 0 0,0-1 0 0 0,1 0 0 0 0,1 0 0 0 0,-1 0 0 0 0,1-1 0 0 0,0 0 0 0 0,10 8 0 0 0,8 4-157 0 0,1-1 1 0 0,0-1-1 0 0,1-1 0 0 0,45 18 0 0 0,-49-24-59 0 0,0-1-1 0 0,35 9 1 0 0,-51-16 262 0 0,0 0 0 0 0,1-1 1 0 0,-1 0-1 0 0,1 0 0 0 0,-1-1 0 0 0,1 0 0 0 0,-1-1 1 0 0,1 1-1 0 0,-1-1 0 0 0,1-1 0 0 0,-1 1 1 0 0,10-5-1 0 0,-14 5 8 0 0,0 0-1 0 0,-1-1 1 0 0,1 1 0 0 0,0-1 0 0 0,-1 0 0 0 0,1 0-1 0 0,-1 0 1 0 0,0 0 0 0 0,0-1 0 0 0,0 1-1 0 0,0 0 1 0 0,0-1 0 0 0,0 1 0 0 0,-1-1-1 0 0,3-5 1 0 0,-2 3-9 0 0,0 0 0 0 0,-1-1 0 0 0,1 1 0 0 0,-1-1 0 0 0,-1 0 1 0 0,1 1-1 0 0,-1-1 0 0 0,0-6 0 0 0,-1-2 23 0 0,-1-1 0 0 0,0 1 0 0 0,-2 0 1 0 0,1 0-1 0 0,-11-26 0 0 0,4 21-45 0 0,-1 0 1 0 0,0 1-1 0 0,-2 0 0 0 0,0 1 0 0 0,0 0 0 0 0,-2 1 0 0 0,0 1 0 0 0,-1 0 0 0 0,0 1 1 0 0,-1 1-1 0 0,-1 1 0 0 0,-23-14 0 0 0,36 24-3 0 0,1 0 0 0 0,-1 1 0 0 0,0-1-1 0 0,0 1 1 0 0,1 0 0 0 0,-1 0 0 0 0,0 0 0 0 0,0 1 0 0 0,-9 0 0 0 0,13 0-53 0 0,1 0 0 0 0,-1 0 0 0 0,1 0 0 0 0,-1 0 1 0 0,1 0-1 0 0,0 0 0 0 0,-1 0 0 0 0,1 0 1 0 0,-1 0-1 0 0,1 0 0 0 0,0 0 0 0 0,-1 1 0 0 0,1-1 1 0 0,-1 0-1 0 0,1 0 0 0 0,0 0 0 0 0,-4 6-1046 0 0,4-6 1046 0 0,0 0 0 0 0,0 1 0 0 0,0-1 0 0 0,0 1 1 0 0,0-1-1 0 0,0 1 0 0 0,0-1 0 0 0,0 0 0 0 0,0 1 1 0 0,0-1-1 0 0,0 1 0 0 0,0-1 0 0 0,0 0 1 0 0,1 1-1 0 0,-1-1 0 0 0,0 1 0 0 0,0-1 0 0 0,0 0 1 0 0,1 1-1 0 0,-1 0 0 0 0,12 19-1819 0 0,-7-16 1428 0 0,0 0 0 0 0,0-1 0 0 0,0 1 0 0 0,0-1 0 0 0,0 0 0 0 0,1 0-1 0 0,6 2 1 0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8:31:52.69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 29 6656 0 0,'0'26'3349'0'0,"-1"8"-2663"0"0,0 1 0 0 0,8 53 1 0 0,-5-71-457 0 0,2-1 1 0 0,0 0-1 0 0,1 0 1 0 0,0 0-1 0 0,1 0 1 0 0,1-1-1 0 0,12 21 1 0 0,-15-29-211 0 0,8 12 73 0 0,-1 0-1 0 0,2 0 1 0 0,1-2 0 0 0,0 1 0 0 0,1-2-1 0 0,19 17 1 0 0,-31-31-78 0 0,-1 0 0 0 0,1 0 1 0 0,-1-1-1 0 0,1 1 0 0 0,-1-1 0 0 0,1 1 1 0 0,0-1-1 0 0,-1 0 0 0 0,1 0 1 0 0,0 0-1 0 0,0-1 0 0 0,0 1 0 0 0,0-1 1 0 0,0 0-1 0 0,0 1 0 0 0,0-1 0 0 0,0-1 1 0 0,0 1-1 0 0,0 0 0 0 0,0-1 0 0 0,0 1 1 0 0,0-1-1 0 0,4-2 0 0 0,-4 1 1 0 0,1 0-1 0 0,-1 0 1 0 0,1-1-1 0 0,-1 1 1 0 0,0-1 0 0 0,0 0-1 0 0,0 0 1 0 0,0 0-1 0 0,-1-1 1 0 0,1 1-1 0 0,-1-1 1 0 0,0 1-1 0 0,0-1 1 0 0,0 0-1 0 0,-1 0 1 0 0,2-4 0 0 0,63-231 117 0 0,-24 78-58 0 0,-40 153-81 0 0,1 0 0 0 0,0 0 0 0 0,0 1 0 0 0,0 0 0 0 0,1-1 0 0 0,7-8 0 0 0,-11 16 5 0 0,0 0 0 0 0,0 0 0 0 0,1 0 0 0 0,-1 0 0 0 0,0-1 1 0 0,0 1-1 0 0,1 0 0 0 0,-1 0 0 0 0,0 0 0 0 0,1 0 0 0 0,-1 0 0 0 0,0 0 0 0 0,0 0 0 0 0,1 0 0 0 0,-1 0 0 0 0,0 0 0 0 0,1 0 0 0 0,-1 0 0 0 0,0 0 0 0 0,0 0 0 0 0,1 1 0 0 0,-1-1 0 0 0,0 0 0 0 0,1 0 0 0 0,-1 0 1 0 0,0 0-1 0 0,0 0 0 0 0,1 1 0 0 0,-1-1 0 0 0,0 0 0 0 0,0 0 0 0 0,0 0 0 0 0,1 1 0 0 0,-1-1 0 0 0,0 0 0 0 0,0 0 0 0 0,0 1 0 0 0,0-1 0 0 0,1 0 0 0 0,6 10 1 0 0,1 10-88 0 0,10 30 0 0 0,-15-40 49 0 0,0 1 0 0 0,0-1-1 0 0,1-1 1 0 0,0 1-1 0 0,1 0 1 0 0,0-1 0 0 0,0 0-1 0 0,1 0 1 0 0,0-1-1 0 0,1 1 1 0 0,11 10 0 0 0,73 70-82 0 0,-9-7-134 0 0,-69-71 192 0 0,1 0 0 0 0,1 0 1 0 0,0-1-1 0 0,21 10 0 0 0,-29-17-135 0 0,0-1 1 0 0,0 0-1 0 0,0-1 0 0 0,1 0 0 0 0,-1 0 0 0 0,0-1 1 0 0,0 1-1 0 0,0-2 0 0 0,1 1 0 0 0,11-3 1 0 0,17 1-4180 0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8:31:53.44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 23 10440 0 0,'-1'-3'577'0'0,"6"-11"1078"0"0,-3 8-1229 0 0,1 8-117 0 0,1 13-132 0 0,7 55-67 0 0,1 7 197 0 0,4-1 0 0 0,34 106 1 0 0,-28-122-470 0 0,4-2 0 0 0,1 0 1 0 0,4-1-1 0 0,63 89 1 0 0,-71-118 117 0 0,1-1 1 0 0,2-2 0 0 0,0 0 0 0 0,38 26 0 0 0,125 74-173 0 0,-168-112-473 0 0,2-1 1 0 0,0-1 0 0 0,0-1 0 0 0,1-1-1 0 0,0-1 1 0 0,1-1 0 0 0,0-1 0 0 0,0-1-1 0 0,0-2 1 0 0,0 0 0 0 0,1-2 0 0 0,-1 0-1 0 0,1-2 1 0 0,31-5 0 0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8:31:53.88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357 160 9264 0 0,'3'-3'124'0'0,"0"-1"0"0"0,-1 1 0 0 0,1-1 0 0 0,-1 0 0 0 0,0 0 0 0 0,0 0 0 0 0,3-6 0 0 0,-5 9-98 0 0,0 0 0 0 0,0 0 0 0 0,0 0 0 0 0,0 0 0 0 0,1 0 0 0 0,-1 0 0 0 0,-1 0 1 0 0,1 0-1 0 0,0 0 0 0 0,0 0 0 0 0,0 0 0 0 0,0 0 0 0 0,-1 0 0 0 0,1 0 0 0 0,0 0 0 0 0,-1 0 0 0 0,1 0 1 0 0,-1 0-1 0 0,1 0 0 0 0,-1 1 0 0 0,0-1 0 0 0,1 0 0 0 0,-1 0 0 0 0,0 0 0 0 0,1 1 0 0 0,-1-1 1 0 0,0 0-1 0 0,0 1 0 0 0,0-1 0 0 0,0 1 0 0 0,1-1 0 0 0,-1 1 0 0 0,0-1 0 0 0,0 1 0 0 0,0 0 0 0 0,0-1 1 0 0,-2 1-1 0 0,-8-3 73 0 0,-1 0 0 0 0,0 1 0 0 0,0 1 0 0 0,0 0 0 0 0,0 0 0 0 0,0 1 0 0 0,0 1 0 0 0,0 0 0 0 0,1 1 0 0 0,-1 0 0 0 0,0 1 0 0 0,0 0 0 0 0,1 0 0 0 0,0 2 0 0 0,-13 5 0 0 0,13-5 6 0 0,-1 1 1 0 0,1 0-1 0 0,1 1 1 0 0,-1 0 0 0 0,1 1-1 0 0,0 0 1 0 0,1 0-1 0 0,0 1 1 0 0,0 0 0 0 0,1 1-1 0 0,0 0 1 0 0,1 0-1 0 0,0 0 1 0 0,-7 15 0 0 0,12-20-103 0 0,0-1 0 0 0,0 1-1 0 0,1 0 1 0 0,-1 0 0 0 0,1-1 0 0 0,0 1 0 0 0,1 0 0 0 0,-1 0 0 0 0,1 0 0 0 0,0 0 0 0 0,0 0 0 0 0,0 0 0 0 0,1 0 0 0 0,0 0 0 0 0,0 0 0 0 0,0 0 0 0 0,0-1 0 0 0,1 1 0 0 0,0 0 0 0 0,0-1 0 0 0,0 1 0 0 0,1-1 0 0 0,-1 0 0 0 0,1 1 0 0 0,0-1 0 0 0,0-1 0 0 0,0 1 0 0 0,1 0 0 0 0,0-1 0 0 0,-1 0 0 0 0,1 0 0 0 0,0 0 0 0 0,0 0 0 0 0,9 4 0 0 0,1-1-29 0 0,0 1 0 0 0,1-2 0 0 0,0 0 0 0 0,0-1 0 0 0,1 0 0 0 0,-1-1 0 0 0,1-1 0 0 0,0-1 0 0 0,22 0 0 0 0,13-3-104 0 0,79-14 0 0 0,-90 9 127 0 0,0-2 0 0 0,-1-2 1 0 0,0-1-1 0 0,0-2 0 0 0,44-24 1 0 0,-75 34 58 0 0,-1 0 0 0 0,0 0 0 0 0,-1-1 0 0 0,1 0 1 0 0,-1 0-1 0 0,0 0 0 0 0,0-1 0 0 0,-1 0 1 0 0,1 0-1 0 0,-1 0 0 0 0,-1-1 0 0 0,1 0 0 0 0,-1 0 1 0 0,0 0-1 0 0,-1 0 0 0 0,0 0 0 0 0,0-1 0 0 0,0 0 1 0 0,-1 1-1 0 0,0-1 0 0 0,-1 0 0 0 0,0 0 0 0 0,0 0 1 0 0,0 0-1 0 0,-1 0 0 0 0,-1-1 0 0 0,1 1 1 0 0,-1 0-1 0 0,0 0 0 0 0,-1 0 0 0 0,0 1 0 0 0,0-1 1 0 0,-1 0-1 0 0,0 1 0 0 0,-1-1 0 0 0,-4-7 1 0 0,4 10-32 0 0,-1-1 1 0 0,0 0 0 0 0,0 1 0 0 0,0 0-1 0 0,-1 0 1 0 0,0 1 0 0 0,0 0 0 0 0,0 0 0 0 0,0 0-1 0 0,-1 1 1 0 0,1-1 0 0 0,-1 2 0 0 0,0-1-1 0 0,0 1 1 0 0,0 0 0 0 0,0 0 0 0 0,-13-1-1 0 0,-2 1 44 0 0,-1 1 0 0 0,1 0 0 0 0,-1 2 0 0 0,-33 5-1 0 0,28-2-396 0 0,-1 2 1 0 0,-34 11-1 0 0,51-13 220 0 0,1 0 0 0 0,0 1 0 0 0,0 0 0 0 0,0 1 0 0 0,0 1 0 0 0,1-1 0 0 0,-19 17 0 0 0,26-20 13 0 0,1 0 0 0 0,-1 0 0 0 0,0 1 0 0 0,1-1 0 0 0,0 0 1 0 0,0 1-1 0 0,0 0 0 0 0,0-1 0 0 0,1 1 0 0 0,-1 0 0 0 0,1 0 1 0 0,0 0-1 0 0,-1 5 0 0 0,2-6 2 0 0,0 0 0 0 0,-1-1 0 0 0,1 1 0 0 0,1 0 1 0 0,-1 0-1 0 0,0 0 0 0 0,1-1 0 0 0,-1 1 0 0 0,1 0 0 0 0,0 0 0 0 0,0-1 0 0 0,0 1 0 0 0,0-1 1 0 0,0 1-1 0 0,0-1 0 0 0,1 1 0 0 0,0-1 0 0 0,-1 0 0 0 0,5 4 0 0 0,11 8-2140 0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8:31:54.24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289 185 10616 0 0,'0'-5'86'0'0,"-1"0"1"0"0,0-1 0 0 0,0 1-1 0 0,0 0 1 0 0,-1 0 0 0 0,0-1 0 0 0,0 2-1 0 0,0-1 1 0 0,-1 0 0 0 0,1 0-1 0 0,-1 1 1 0 0,0-1 0 0 0,-1 1-1 0 0,1 0 1 0 0,-1 0 0 0 0,1 0 0 0 0,-1 0-1 0 0,0 1 1 0 0,-9-6 0 0 0,-8-5 451 0 0,-1 1 1 0 0,0 1-1 0 0,-23-8 1 0 0,27 12-459 0 0,10 4-20 0 0,0 0 0 0 0,1 1 1 0 0,-1 1-1 0 0,0-1 1 0 0,-12-1-1 0 0,19 4-51 0 0,-1 0 0 0 0,1 0-1 0 0,-1 0 1 0 0,1 0 0 0 0,-1 0 0 0 0,1 0-1 0 0,-1 0 1 0 0,1 1 0 0 0,-1-1-1 0 0,1 0 1 0 0,-1 1 0 0 0,1-1 0 0 0,-1 1-1 0 0,1 0 1 0 0,0-1 0 0 0,-1 1-1 0 0,1 0 1 0 0,0 0 0 0 0,0 0 0 0 0,-1 0-1 0 0,1 0 1 0 0,0 0 0 0 0,0 0 0 0 0,0 0-1 0 0,0 0 1 0 0,1 1 0 0 0,-1-1-1 0 0,0 0 1 0 0,0 1 0 0 0,1-1 0 0 0,-1 1-1 0 0,1-1 1 0 0,-1 0 0 0 0,1 1-1 0 0,-1-1 1 0 0,1 4 0 0 0,-1 4-62 0 0,0 0 0 0 0,0 0 0 0 0,1 1 0 0 0,0-1-1 0 0,1 0 1 0 0,0 1 0 0 0,1-1 0 0 0,0 0 0 0 0,0 0 0 0 0,5 12 0 0 0,-1-6 15 0 0,1-1 0 0 0,0 0 0 0 0,1 0 0 0 0,1 0 0 0 0,12 15 0 0 0,-11-19 14 0 0,0 0 0 0 0,0 0 0 0 0,0-1-1 0 0,1-1 1 0 0,1 0 0 0 0,0 0 0 0 0,0-1 0 0 0,0-1 0 0 0,0 0 0 0 0,1-1 0 0 0,0 0 0 0 0,1-1-1 0 0,-1 0 1 0 0,27 3 0 0 0,-11-3-12 0 0,0-2-1 0 0,0-1 1 0 0,1-1-1 0 0,-1-2 1 0 0,0 0-1 0 0,33-9 1 0 0,-47 8 75 0 0,-1 0 0 0 0,1-1 0 0 0,-1-1 0 0 0,0-1 0 0 0,0 0 0 0 0,-1-1 0 0 0,25-16 0 0 0,-32 19-25 0 0,-1 0 0 0 0,0 0 0 0 0,-1-1 0 0 0,1 0 0 0 0,-1 1 1 0 0,0-2-1 0 0,0 1 0 0 0,0 0 0 0 0,-1-1 0 0 0,0 0 1 0 0,0 1-1 0 0,0-1 0 0 0,-1 0 0 0 0,0-1 0 0 0,0 1 0 0 0,0 0 1 0 0,-1-1-1 0 0,0 1 0 0 0,0-1 0 0 0,-1 1 0 0 0,0-7 1 0 0,0 9-7 0 0,0-1 0 0 0,-1 1-1 0 0,1 0 1 0 0,-1-1 0 0 0,-1 1 0 0 0,1 0 0 0 0,0 0 0 0 0,-1 0 0 0 0,0 0 0 0 0,0 0 0 0 0,0 1 0 0 0,0-1 0 0 0,-1 0 0 0 0,1 1 0 0 0,-5-4 0 0 0,2 2 24 0 0,-1 0 0 0 0,0 0-1 0 0,1 1 1 0 0,-2 0 0 0 0,1 1 0 0 0,0-1 0 0 0,-1 1-1 0 0,-9-3 1 0 0,-9-1 62 0 0,1 1-1 0 0,-1 1 1 0 0,-1 1-1 0 0,-27 0 1 0 0,40 3-108 0 0,-22-1 233 0 0,-35 2-1 0 0,60 0-340 0 0,1 1 1 0 0,0 0-1 0 0,0 1 1 0 0,0 0-1 0 0,0 0 1 0 0,0 1-1 0 0,0 0 1 0 0,0 1-1 0 0,-8 4 1 0 0,16-7-29 0 0,-1 0 0 0 0,1 0 0 0 0,0 0 0 0 0,-1 0 0 0 0,1 0 0 0 0,0 0 0 0 0,0 0 0 0 0,0 1 0 0 0,0-1 0 0 0,0 0 0 0 0,0 1 0 0 0,0-1 1 0 0,0 1-1 0 0,0 1 0 0 0,0 8-790 0 0,3-8 908 0 0,0-1 1 0 0,0 1 0 0 0,1-1 0 0 0,-1 1 0 0 0,0-1 0 0 0,1 0 0 0 0,0 0-1 0 0,-1 0 1 0 0,1 0 0 0 0,0 0 0 0 0,0-1 0 0 0,0 0 0 0 0,0 1-1 0 0,0-1 1 0 0,4 1 0 0 0,56 14-1682 0 0,-55-14 1335 0 0,74 11-2626 0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8:31:54.62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1 346 10080 0 0,'0'-7'393'0'0,"0"-9"1302"0"0,3 7-1115 0 0,3 3-464 0 0,-3 6-70 0 0,-1 0 0 0 0,1 0 0 0 0,0 0 0 0 0,0 0-1 0 0,0 0 1 0 0,0 0 0 0 0,0 1 0 0 0,0 0 0 0 0,-1-1 0 0 0,1 1 0 0 0,0 0 0 0 0,0 0 0 0 0,-1 1 0 0 0,1-1 0 0 0,2 2 0 0 0,39 27 786 0 0,-41-28-823 0 0,84 74 472 0 0,-19-15-146 0 0,-51-47-314 0 0,0 0 0 0 0,-1 2 1 0 0,-1 0-1 0 0,0 0 1 0 0,-1 1-1 0 0,-1 1 1 0 0,-1 0-1 0 0,0 1 1 0 0,13 29-1 0 0,-21-37-13 0 0,41 106 90 0 0,-43-112-72 0 0,-2-5-26 0 0,0 0 0 0 0,1 1 1 0 0,-1-1-1 0 0,0 0 0 0 0,0 0 0 0 0,0 0 0 0 0,0 0 0 0 0,0 0 0 0 0,1 0 1 0 0,-1 0-1 0 0,0 0 0 0 0,0 0 0 0 0,0 0 0 0 0,0 1 0 0 0,1-1 0 0 0,-1 0 1 0 0,0 0-1 0 0,0 0 0 0 0,0 0 0 0 0,0 0 0 0 0,1 0 0 0 0,-1 0 0 0 0,0 0 1 0 0,0-1-1 0 0,0 1 0 0 0,0 0 0 0 0,1 0 0 0 0,-1 0 0 0 0,0 0 0 0 0,0 0 1 0 0,0 0-1 0 0,0 0 0 0 0,1 0 0 0 0,-1 0 0 0 0,0 0 0 0 0,0 0 0 0 0,0-1 0 0 0,0 1 1 0 0,0 0-1 0 0,0 0 0 0 0,1 0 0 0 0,-1 0 0 0 0,0 0 0 0 0,0-1 0 0 0,0 1 1 0 0,0 0-1 0 0,0 0 0 0 0,0 0 0 0 0,0-1 0 0 0,3-4 8 0 0,2-12 38 0 0,0-1 1 0 0,4-35-1 0 0,3-11 30 0 0,33-87-664 0 0,121-270 0 0 0,-130 335-1676 0 0,-35 103-1184 0 0,-10 45-575 0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8:31:55.00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6288 0 0,'8'1'267'0'0,"0"0"0"0"0,0 1-1 0 0,0 0 1 0 0,0 0 0 0 0,0 1 0 0 0,0 0 0 0 0,-1 0 0 0 0,1 1-1 0 0,7 5 1 0 0,28 11 1554 0 0,-5-6-1352 0 0,0-2 0 0 0,56 10 1 0 0,-70-18-422 0 0,1-1 0 0 0,-1-1 0 0 0,1-1 1 0 0,-1-1-1 0 0,29-4 0 0 0,-41 2-936 0 0,-1-1 1 0 0,1 0-1 0 0,-1-1 0 0 0,0 0 0 0 0,0 0 0 0 0,-1-1 0 0 0,1-1 0 0 0,-1 1 1 0 0,0-2-1 0 0,17-14 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8T13:36:39.158"/>
    </inkml:context>
    <inkml:brush xml:id="br0">
      <inkml:brushProperty name="width" value="0.56444" units="cm"/>
      <inkml:brushProperty name="height" value="0.56444" units="cm"/>
      <inkml:brushProperty name="color" value="#E71224"/>
    </inkml:brush>
  </inkml:definitions>
  <inkml:trace contextRef="#ctx0" brushRef="#br0">2549 71 11240 0 0,'-106'-17'450'0'0,"-60"4"937"0"0,53 4-896 0 0,-347-21-278 0 0,321 28-123 0 0,-180 20 0 0 0,-379 92-603 0 0,380-31-649 0 0,89-20-1646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8T13:23:33.50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46 6840 0 0,'6'1'267'0'0,"0"-1"0"0"0,0 1 0 0 0,0 1 1 0 0,9 2-1 0 0,-8-2-66 0 0,-1 0 1 0 0,1-1 0 0 0,0 0-1 0 0,12 1 1 0 0,-16-2-426 0 0,-1 0 0 0 0,1-1 1 0 0,-1 1-1 0 0,1-1 0 0 0,-1 1 0 0 0,0-1 1 0 0,1 0-1 0 0,-1 0 0 0 0,0 0 0 0 0,0-1 1 0 0,0 1-1 0 0,0 0 0 0 0,0-1 1 0 0,0 1-1 0 0,0-1 0 0 0,0 0 0 0 0,1-2 1 0 0,0 1-56 0 0,0 0 0 0 0,-1-1 1 0 0,1 1-1 0 0,-1-1 1 0 0,0 1-1 0 0,-1-1 0 0 0,1 0 1 0 0,0 0-1 0 0,0-4 1 0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8:31:55.83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468 1010 8640 0 0,'-8'-11'601'0'0,"-8"-10"1063"0"0,0 3-1032 0 0,10 11-507 0 0,0 0 0 0 0,0 0 0 0 0,-1 1 0 0 0,1 0 0 0 0,-2 0 0 0 0,-13-9 0 0 0,12 10 39 0 0,-2-1 294 0 0,-18-7-67 0 0,-8 1-312 0 0,-10 5 266 0 0,39 5-229 0 0,-25 0 472 0 0,-1 5-289 0 0,-5 8-239 0 0,29-8-61 0 0,7-3 0 0 0,1 1 1 0 0,-1 0-1 0 0,1 0 1 0 0,-1 0-1 0 0,1 0 1 0 0,0 0-1 0 0,0 0 1 0 0,-1 1-1 0 0,1-1 1 0 0,0 1-1 0 0,0-1 1 0 0,1 1-1 0 0,-3 2 1 0 0,-3 1-3 0 0,4-3 2 0 0,0-1 0 0 0,1 1 0 0 0,-1 0 0 0 0,1 0-1 0 0,0 1 1 0 0,-1-1 0 0 0,1 1 0 0 0,0-1 0 0 0,1 1 0 0 0,-4 5 0 0 0,-1 0 1 0 0,1 1 0 0 0,0 0-1 0 0,0 0 1 0 0,1 1 0 0 0,0-1 0 0 0,1 1 0 0 0,0 0 0 0 0,0 0 0 0 0,-1 21 0 0 0,3-21-22 0 0,1 0 1 0 0,1 0 0 0 0,0 0 0 0 0,0 0 0 0 0,1 0 0 0 0,0-1-1 0 0,1 1 1 0 0,0 0 0 0 0,0-1 0 0 0,7 13 0 0 0,-6-15-1 0 0,1-1 1 0 0,-1 0-1 0 0,1 0 0 0 0,0 0 1 0 0,0-1-1 0 0,1 1 0 0 0,-1-1 1 0 0,1 0-1 0 0,0-1 0 0 0,1 0 1 0 0,-1 0-1 0 0,1 0 1 0 0,0-1-1 0 0,10 4 0 0 0,-3-2-122 0 0,0 0-1 0 0,0-2 0 0 0,1 0 0 0 0,0 0 1 0 0,0-2-1 0 0,-1 0 0 0 0,1 0 1 0 0,17-2-1 0 0,-22 0 130 0 0,-1 0 0 0 0,1-1-1 0 0,-1 0 1 0 0,0 0 0 0 0,0-1 0 0 0,0 0 0 0 0,0-1 0 0 0,-1 0-1 0 0,1 0 1 0 0,-1-1 0 0 0,0 0 0 0 0,0 0 0 0 0,13-13 0 0 0,-17 14 14 0 0,-1 0-1 0 0,-1 0 1 0 0,1 0 0 0 0,0 0 0 0 0,-1-1 0 0 0,0 1 0 0 0,0-1 0 0 0,0 0 0 0 0,-1 0 0 0 0,1 0 0 0 0,-1 1 0 0 0,0-1-1 0 0,-1 0 1 0 0,1 0 0 0 0,-1-1 0 0 0,0 1 0 0 0,0 0 0 0 0,-1 0 0 0 0,0 0 0 0 0,1 0 0 0 0,-3-5 0 0 0,-3-11 1 0 0,0 0 0 0 0,-2 0 0 0 0,-13-28 0 0 0,19 45 18 0 0,0 0 1 0 0,-1 0 0 0 0,1 0-1 0 0,-1 0 1 0 0,0 1 0 0 0,0-1-1 0 0,0 1 1 0 0,-5-5 0 0 0,5 8 70 0 0,2 0-86 0 0,1 1 0 0 0,-1 0-1 0 0,1-1 1 0 0,-1 1 0 0 0,1-1 0 0 0,-1 1 0 0 0,1 0-1 0 0,0-1 1 0 0,-1 1 0 0 0,1 0 0 0 0,0-1 0 0 0,-1 1 0 0 0,1 0-1 0 0,0-1 1 0 0,0 1 0 0 0,0 0 0 0 0,0 0 0 0 0,-1-1-1 0 0,1 1 1 0 0,0 0 0 0 0,0 0 0 0 0,0 0 0 0 0,1-1-1 0 0,-1 1 1 0 0,0 0 0 0 0,0 0 0 0 0,0-1 0 0 0,1 1 0 0 0,-1 0-1 0 0,0-1 1 0 0,1 1 0 0 0,-1 0 0 0 0,1 1-1 0 0,1 5-9 0 0,1 0 0 0 0,0 0 1 0 0,0 0-1 0 0,0 0 0 0 0,1-1 1 0 0,0 1-1 0 0,1-1 0 0 0,-1 0 1 0 0,1 0-1 0 0,0-1 1 0 0,1 1-1 0 0,-1-1 0 0 0,1 0 1 0 0,12 7-1 0 0,7 3-30 0 0,0-1-1 0 0,43 17 1 0 0,-36-17 42 0 0,-6-3-26 0 0,0-1 0 0 0,1-1-1 0 0,0-1 1 0 0,1-2 0 0 0,-1 0 0 0 0,1-2-1 0 0,39 1 1 0 0,-52-6 1 0 0,0 1 0 0 0,0-2 0 0 0,0 0-1 0 0,-1-1 1 0 0,1 0 0 0 0,23-9 0 0 0,-28 8 14 0 0,-1-1 0 0 0,1 0 0 0 0,-1 0 0 0 0,0-1 0 0 0,-1 0 0 0 0,1 0 0 0 0,-1-1 0 0 0,0 0 0 0 0,-1-1 0 0 0,9-10 0 0 0,-11 10 25 0 0,0 1 1 0 0,-1-1-1 0 0,1 0 1 0 0,-2-1-1 0 0,1 1 1 0 0,-1-1-1 0 0,0 1 1 0 0,-1-1-1 0 0,0 0 1 0 0,0 0-1 0 0,-1 0 1 0 0,0 0-1 0 0,-1-11 1 0 0,-2-13 101 0 0,-1 1 0 0 0,-9-44 0 0 0,6 44-96 0 0,-7-46 99 0 0,-4 1-1 0 0,-3 1 1 0 0,-3 0 0 0 0,-58-125 0 0 0,45 126 293 0 0,16 29-185 0 0,-52-82 0 0 0,68 123-174 0 0,1 0 0 0 0,-1 1 0 0 0,0-1 0 0 0,0 1 0 0 0,0 0 0 0 0,-6-5 1 0 0,-4 3-55 0 0,8 10 8 0 0,5 15 15 0 0,1-16-21 0 0,3 33-101 0 0,2 0 1 0 0,1-1-1 0 0,2 0 0 0 0,18 51 1 0 0,63 132-586 0 0,-57-146 608 0 0,-28-62 72 0 0,85 186 228 0 0,-67-156-158 0 0,1 0 1 0 0,46 60 0 0 0,-57-85-69 0 0,50 62 180 0 0,60 97 0 0 0,-35-45-417 0 0,-70-105-535 0 0,-17-24 762 0 0,0 1 0 0 0,0-1 1 0 0,0 0-1 0 0,0 0 0 0 0,0 0 0 0 0,0 0 1 0 0,0 0-1 0 0,0 0 0 0 0,0 1 0 0 0,0-1 1 0 0,0 0-1 0 0,1 0 0 0 0,-1 0 1 0 0,0 0-1 0 0,0 0 0 0 0,0 0 0 0 0,0 0 1 0 0,0 1-1 0 0,0-1 0 0 0,0 0 0 0 0,1 0 1 0 0,-1 0-1 0 0,0 0 0 0 0,0 0 0 0 0,0 0 1 0 0,0 0-1 0 0,0 0 0 0 0,1 0 0 0 0,-1 0 1 0 0,0 0-1 0 0,0 0 0 0 0,0 0 0 0 0,0 0 1 0 0,0 0-1 0 0,1 0 0 0 0,-1 0 0 0 0,0 0 1 0 0,0 0-1 0 0,0 0 0 0 0,0 0 0 0 0,0 0 1 0 0,1 0-1 0 0,-1 0 0 0 0,0 0 1 0 0,0 0-1 0 0,2-9-23 0 0,-1-10-145 0 0,-10-67-5164 0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8:31:56.22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964 3 7104 0 0,'-6'-1'171'0'0,"1"0"1"0"0,-1 1 0 0 0,0 0-1 0 0,0 0 1 0 0,0 0 0 0 0,0 1-1 0 0,0 0 1 0 0,0 0 0 0 0,1 0-1 0 0,-1 1 1 0 0,1 0 0 0 0,-1 0-1 0 0,1 0 1 0 0,-7 4 0 0 0,6-3-147 0 0,-45 15 705 0 0,0-1 0 0 0,-65 10 0 0 0,56-13-336 0 0,-189 38-696 0 0,-90 24-4515 0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8:31:56.72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0 939 6568 0 0,'52'-14'3762'0'0,"-31"11"-3580"0"0,-16 5-185 0 0,-3 0 43 0 0,-2-2-16 0 0,1 0 1 0 0,0 1-1 0 0,0-1 0 0 0,0 0 1 0 0,0 1-1 0 0,0-1 0 0 0,-1 0 0 0 0,1 1 1 0 0,0-1-1 0 0,0 1 0 0 0,-1 0 1 0 0,1-1-1 0 0,0 1 0 0 0,-1 0 1 0 0,1-1-1 0 0,-1 1 0 0 0,1 0 1 0 0,-1-1-1 0 0,1 2 0 0 0,6 7 399 0 0,8 12-145 0 0,8 11-222 0 0,16 18-110 0 0,74 75 0 0 0,-82-96 33 0 0,1-1 0 0 0,1-2 0 0 0,56 34 0 0 0,-66-48 79 0 0,1-2 1 0 0,0 0-1 0 0,0-2 0 0 0,1 0 1 0 0,0-2-1 0 0,0-1 1 0 0,1-1-1 0 0,-1-1 1 0 0,1-1-1 0 0,0-1 1 0 0,0-2-1 0 0,42-5 1 0 0,-53 3 16 0 0,1 0 1 0 0,0-1-1 0 0,-1-1 1 0 0,0 0 0 0 0,0-1-1 0 0,0-1 1 0 0,-1 0 0 0 0,0-1-1 0 0,21-16 1 0 0,-26 17-36 0 0,0 0 0 0 0,-1-1 1 0 0,0-1-1 0 0,0 1 0 0 0,-1-1 1 0 0,0 0-1 0 0,-1-1 1 0 0,0 0-1 0 0,0 0 0 0 0,-1 0 1 0 0,0 0-1 0 0,-1-1 0 0 0,0 0 1 0 0,2-13-1 0 0,2-18 2 0 0,-3 0 1 0 0,-1 0-1 0 0,-3-52 1 0 0,-18-128 554 0 0,9 169-515 0 0,-2 0 1 0 0,-3 0 0 0 0,-1 1 0 0 0,-3 0 0 0 0,-39-79 0 0 0,-66-133 116 0 0,117 254-183 0 0,0 0 0 0 0,-12-15 0 0 0,7 16-25 0 0,4 14-16 0 0,3 10-5 0 0,4 4 18 0 0,0 0 1 0 0,1 0 0 0 0,1 0 0 0 0,6 24 0 0 0,-7-33 11 0 0,8 26-18 0 0,1 0 1 0 0,31 67 0 0 0,44 61-43 0 0,-77-148 60 0 0,36 58 33 0 0,2-1 0 0 0,80 92 0 0 0,134 114 118 0 0,-241-258-92 0 0,66 59 611 0 0,-79-74-731 0 0,2 0-1 0 0,-1 0 1 0 0,1 0 0 0 0,-1-1 0 0 0,1-1-1 0 0,1 0 1 0 0,-1 0 0 0 0,1 0-1 0 0,9 1 1 0 0,-18-5 10 0 0,0 0 1 0 0,0 0-1 0 0,-1 0 0 0 0,1 0 1 0 0,0 0-1 0 0,0 0 0 0 0,-1 0 0 0 0,1-1 1 0 0,0 1-1 0 0,-1 0 0 0 0,1 0 1 0 0,0-1-1 0 0,-1 1 0 0 0,1 0 0 0 0,0-1 1 0 0,-1 1-1 0 0,1-1 0 0 0,-1 1 0 0 0,1-1 1 0 0,-1 1-1 0 0,1-1 0 0 0,-1 1 1 0 0,1-1-1 0 0,-1 1 0 0 0,1-1 0 0 0,-1 0 1 0 0,0 1-1 0 0,1-1 0 0 0,-1 0 1 0 0,0 1-1 0 0,0-1 0 0 0,1 0 0 0 0,-1 1 1 0 0,0-1-1 0 0,0 0 0 0 0,0 0 0 0 0,0 1 1 0 0,0-1-1 0 0,0 0 0 0 0,0 0 1 0 0,0 1-1 0 0,-1-2 0 0 0,-2-39 233 0 0,2 33-429 0 0,-17-86-4740 0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8:31:57.15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717 1 6384 0 0,'-25'0'60'0'0,"-73"-1"1758"0"0,-106 15 0 0 0,1 20-1751 0 0,176-28-811 0 0,1 2 0 0 0,1 0 0 0 0,-1 1 1 0 0,1 2-1 0 0,-32 19 0 0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8:31:57.54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22 10344 0 0,'0'0'0'0'0,"9"-4"0"0"0,2 0 168 0 0,3-3 8 0 0,5 6-8 0 0,3-2 8 0 0,4 1-176 0 0,5 2 0 0 0,-2 2 0 0 0,-4 1 0 0 0,-3 5-744 0 0,-1 0-8 0 0,-2-7 8 0 0,-2-1-8 0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09T18:35:26.890"/>
    </inkml:context>
    <inkml:brush xml:id="br0">
      <inkml:brushProperty name="width" value="0.5" units="cm"/>
      <inkml:brushProperty name="height" value="1" units="cm"/>
      <inkml:brushProperty name="color" value="#00B44B"/>
      <inkml:brushProperty name="tip" value="rectangle"/>
      <inkml:brushProperty name="rasterOp" value="maskPen"/>
      <inkml:brushProperty name="ignorePressure" value="1"/>
    </inkml:brush>
  </inkml:definitions>
  <inkml:trace contextRef="#ctx0" brushRef="#br0">0 100,'18'1,"-1"2,0 0,0 0,23 10,-6-3,-8-5,1 0,44 1,24 4,-23-1,1-3,127-6,-86-1,-70-1,1-2,-1-1,-1-3,1-1,-1-2,52-22,-67 25,0 0,51-5,28-8,-51 7,1 2,109-7,119 14,-220 5,970 59,-644-19,-318-30,-37-4,63 2,-62-8,-4-1,0 2,0 1,54 10,-50-6,1-1,0-2,0-2,39-4,0 1,1727 2,-1593 12,-33 0,100-13,71 3,-153 17,-163-15,135 20,-120-19,253 16,677-22,-828-10,-36 0,62-5,-60 4,-44 6,224-11,-228 18,-1-3,123-20,117-23,43 39,-207 8,-80-2,644 14,-509-1,192 8,-154-8,49-1,-245-13,-1-1,47-10,-41 5,52 1,6-2,65-20,-123 21,0 3,0 1,65 6,-28-1,957-2,-1012 1,51 10,-48-6,38 2,183-7,-114-1,-125 0,1 0,0-2,0 1,-1-2,1 0,16-7,32-9,-28 11,-17 4,0 1,19-2,-16 4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09T18:35:32.794"/>
    </inkml:context>
    <inkml:brush xml:id="br0">
      <inkml:brushProperty name="width" value="0.5" units="cm"/>
      <inkml:brushProperty name="height" value="1" units="cm"/>
      <inkml:brushProperty name="color" value="#EF0C4D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1,'86'4,"96"16,59 4,-37-24,-85-1,157 17,-61 8,-162-15,11 1,125 6,583-18,-720 0,103-19,15-2,244 19,-217 6,457-2,-512 12,-17-1,85-10,147 8,263 8,-411-19,2116 2,-2279-2,50-8,37-3,135 15,103-4,-263-9,25-1,0 12,216-9,308-8,-439 19,-131-4,99 4,-70 19,-20-2,44 2,-50-6,176 6,-252-21,60-1,141 16,-140-7,1-4,89-5,-50-1,-12 4,116-4,-199-1,0 0,0-2,0 0,37-15,-37 12,0 1,1 1,0 0,25-2,47-3,91-3,25 14,-189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09T18:35:59.782"/>
    </inkml:context>
    <inkml:brush xml:id="br0">
      <inkml:brushProperty name="width" value="0.5" units="cm"/>
      <inkml:brushProperty name="height" value="1" units="cm"/>
      <inkml:brushProperty name="color" value="#EF0C4D"/>
      <inkml:brushProperty name="tip" value="rectangle"/>
      <inkml:brushProperty name="rasterOp" value="maskPen"/>
      <inkml:brushProperty name="ignorePressure" value="1"/>
    </inkml:brush>
  </inkml:definitions>
  <inkml:trace contextRef="#ctx0" brushRef="#br0">1 27,'23'1,"47"9,5 0,17-6,95 10,-70-5,142-8,-126-2,-30 0,118 3,-125 10,-58-7,50 3,-34-8,108-2,-88-10,-49 7,45-3,-40 6,1-2,51-14,-51 11,-1 0,48-2,291 7,-180 4,5248-2,-5192-13,-17 1,534 11,-361 2,-367 1,63 11,-37-3,72 12,52 5,-67-5,-85-14,0-1,1-2,43 1,-45-5,1 1,50 9,-39-5,0-3,0-1,51-4,70 3,-73 10,48 3,550-13,-334-3,741 2,-1065-1,53-10,-51 5,42-1,-32 6,79-13,-84 9,71 0,-68 4,50-7,-47 1,1-3,61-21,-74 21,0 2,0 1,0 2,1 1,32 0,555 26,-470-1,-115-15,12 5,-33-8,0 1,26 1,51-4,12-1,-99 1,0-1,0 1,0 0,0 0,0 1,0-1,0 1,0 0,0 0,3 3,14 10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09T18:36:06.907"/>
    </inkml:context>
    <inkml:brush xml:id="br0">
      <inkml:brushProperty name="width" value="0.5" units="cm"/>
      <inkml:brushProperty name="height" value="1" units="cm"/>
      <inkml:brushProperty name="color" value="#00B44B"/>
      <inkml:brushProperty name="tip" value="rectangle"/>
      <inkml:brushProperty name="rasterOp" value="maskPen"/>
      <inkml:brushProperty name="ignorePressure" value="1"/>
    </inkml:brush>
  </inkml:definitions>
  <inkml:trace contextRef="#ctx0" brushRef="#br0">1 45,'8'0,"1"1,0 1,-1 0,9 2,20 5,9-5,52-3,-59-2,-1 2,56 9,15 13,-50-9,1-3,81 5,224-16,-169-1,-156-2,0 0,58-15,21-2,-22 16,-68 4,1-1,50-8,33-9,-30 6,-23 5,1 3,90 5,-56 0,2799 0,-2879 0,0 0,0 1,17 5,-14-3,33 4,303-6,-181-4,-128 4,65 12,-48-5,-1 0,79 6,379-13,-262-4,-222 4,50 8,-49-4,46 1,707-7,-346-1,-414 2,51 10,13 1,319-10,-211-4,-121 4,91-4,-153-1,0-1,0-1,23-8,-1-1,-12 6,1 0,0 2,0 1,0 1,30 0,1412 6,-976-2,-460-2,53-9,24-2,299 14,25-2,-284-10,42-1,-106 13,126-2,-136-11,-51 7,30-2,-34 6,27-1,56-10,-83 7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8:31:44.42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136 48 8000 0 0,'3'-5'1835'0'0,"-1"-18"-1230"0"0,-2 19-133 0 0,-2-11 2149 0 0,1 16-2580 0 0,0 1 0 0 0,1-1-1 0 0,-1 1 1 0 0,1-1 0 0 0,0 1 0 0 0,-1-1-1 0 0,1 1 1 0 0,0-1 0 0 0,0 1 0 0 0,0-1-1 0 0,0 1 1 0 0,0-1 0 0 0,1 4 0 0 0,11 804 1071 0 0,-11-722-1000 0 0,-14 138 0 0 0,10-207-77 0 0,0-1 1 0 0,-10 32 0 0 0,11-41-120 0 0,-2-1 0 0 0,1 1 0 0 0,-1-1 0 0 0,0 1 0 0 0,0-1 0 0 0,-1 0-1 0 0,0 0 1 0 0,-7 7 0 0 0,11-13 56 0 0,0 0-1 0 0,0 0 1 0 0,0 0-1 0 0,0 1 1 0 0,0-1-1 0 0,-1 0 1 0 0,1 0-1 0 0,0 0 1 0 0,0-1-1 0 0,-1 1 1 0 0,1 0 0 0 0,-1 0-1 0 0,1-1 1 0 0,-1 1-1 0 0,1-1 1 0 0,-1 0-1 0 0,1 1 1 0 0,-1-1-1 0 0,1 0 1 0 0,-1 0-1 0 0,0 0 1 0 0,1 0-1 0 0,-1 0 1 0 0,1 0-1 0 0,-1 0 1 0 0,0 0-1 0 0,1-1 1 0 0,-1 1-1 0 0,1-1 1 0 0,-1 1 0 0 0,1-1-1 0 0,0 1 1 0 0,-3-2-1 0 0,2 0-166 0 0,0-1 0 0 0,0 1-1 0 0,0 0 1 0 0,0 0 0 0 0,0-1 0 0 0,1 1 0 0 0,-1-1-1 0 0,1 0 1 0 0,-1 1 0 0 0,1-1 0 0 0,0 0 0 0 0,0 0-1 0 0,1 1 1 0 0,-1-1 0 0 0,0 0 0 0 0,1-6 0 0 0,-1-9-1969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8T13:23:34.55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292 485 7736 0 0,'17'22'839'0'0,"-16"-18"-667"0"0,1 0-1 0 0,-1 0 1 0 0,0 0-1 0 0,0 0 1 0 0,-1 0 0 0 0,1 0-1 0 0,-1 0 1 0 0,0 6 0 0 0,-1 39-471 0 0,-2 0-1 0 0,-2-1 1 0 0,-2 1 0 0 0,-16 54 0 0 0,20-92 225 0 0,1-1 0 0 0,0 1 0 0 0,1-1 0 0 0,-1 12 0 0 0,2-18-31 0 0,-2-3 99 0 0,1-7 47 0 0,-1-3 7 0 0,4-20 40 0 0,2 1 0 0 0,0 0 0 0 0,15-51 0 0 0,1-2 32 0 0,-13 47-127 0 0,23-102-99 0 0,-25 120 95 0 0,1 0 0 0 0,0 0-1 0 0,1 1 1 0 0,0 0 0 0 0,2 1-1 0 0,10-17 1 0 0,-17 29 20 0 0,-1 1 15 0 0,0-1 1 0 0,0 1 0 0 0,0-1-1 0 0,0 1 1 0 0,0 0 0 0 0,0-1-1 0 0,0 1 1 0 0,1 0 0 0 0,-1 0-1 0 0,0 0 1 0 0,1 0 0 0 0,-1 0 0 0 0,1 0-1 0 0,-1 0 1 0 0,1 1 0 0 0,0-1-1 0 0,-1 0 1 0 0,1 1 0 0 0,0-1-1 0 0,-1 1 1 0 0,3 0 0 0 0,11 5 128 0 0,-11-3-148 0 0,-1 0-1 0 0,0 1 1 0 0,0 0-1 0 0,-1-1 1 0 0,1 1-1 0 0,-1 0 1 0 0,1 1-1 0 0,-1-1 1 0 0,0 0-1 0 0,0 1 1 0 0,0-1 0 0 0,-1 1-1 0 0,1-1 1 0 0,1 7-1 0 0,2 9 82 0 0,6 33-1 0 0,-5-20 5 0 0,4 15-142 0 0,-3-8-184 0 0,17 45-1 0 0,-20-73 200 0 0,0 0 0 0 0,0-1 0 0 0,2 1 0 0 0,-1-1 0 0 0,1 0 0 0 0,1-1 0 0 0,-1 0 0 0 0,16 16 0 0 0,-18-22 51 0 0,0 1-1 0 0,0 0 1 0 0,1-1 0 0 0,-1 0 0 0 0,1 0 0 0 0,0 0 0 0 0,0-1-1 0 0,0 0 1 0 0,0 0 0 0 0,0 0 0 0 0,1 0 0 0 0,-1-1-1 0 0,1 0 1 0 0,-1 0 0 0 0,8 0 0 0 0,-6-1 35 0 0,1-1-1 0 0,0 0 1 0 0,0 0 0 0 0,0 0-1 0 0,-1-1 1 0 0,1 0 0 0 0,-1-1-1 0 0,0 0 1 0 0,13-7 0 0 0,-4 1 29 0 0,0-1 1 0 0,-1-1 0 0 0,-1-1-1 0 0,0 0 1 0 0,0-1 0 0 0,-2 0-1 0 0,1-1 1 0 0,13-20 0 0 0,-12 11-7 0 0,-1 0 0 0 0,0 0 0 0 0,-2-2-1 0 0,-1 1 1 0 0,14-49 0 0 0,-16 38 31 0 0,-2 0-1 0 0,-1 0 1 0 0,1-67-1 0 0,-5 85-93 0 0,-2 1-1 0 0,0-1 1 0 0,-2 0 0 0 0,1 0-1 0 0,-2 1 1 0 0,0-1 0 0 0,-1 1-1 0 0,-1 0 1 0 0,-10-21 0 0 0,15 35-8 0 0,0 1 0 0 0,0-1 0 0 0,0 0 0 0 0,0 0 0 0 0,-1 0 0 0 0,1 1 0 0 0,0-1 1 0 0,-1 1-1 0 0,1-1 0 0 0,-1 1 0 0 0,0 0 0 0 0,1-1 0 0 0,-1 1 0 0 0,0 0 0 0 0,0 0 1 0 0,0 0-1 0 0,0 0 0 0 0,0 1 0 0 0,0-1 0 0 0,0 0 0 0 0,0 1 0 0 0,0 0 0 0 0,0-1 0 0 0,0 1 1 0 0,0 0-1 0 0,0 0 0 0 0,0 0 0 0 0,0 0 0 0 0,0 0 0 0 0,0 1 0 0 0,-1-1 0 0 0,-2 2 0 0 0,0 0-54 0 0,1 0 0 0 0,0 0 0 0 0,0 1 0 0 0,0 0-1 0 0,0 0 1 0 0,1 0 0 0 0,-1 0 0 0 0,1 0 0 0 0,-1 1-1 0 0,1 0 1 0 0,0-1 0 0 0,1 1 0 0 0,-5 7 0 0 0,-13 29-185 0 0,3 1 1 0 0,0 1 0 0 0,3 0-1 0 0,-9 46 1 0 0,20-74 221 0 0,1 0-1 0 0,0 0 1 0 0,0 20 0 0 0,2-29-49 0 0,0 0 0 0 0,1-1 0 0 0,-1 1-1 0 0,1 0 1 0 0,0 0 0 0 0,0 0 0 0 0,0-1 0 0 0,1 1 0 0 0,0 0 0 0 0,0-1 0 0 0,0 0 0 0 0,0 1 0 0 0,4 4 0 0 0,-3-7 77 0 0,0 1 0 0 0,0-1-1 0 0,0 1 1 0 0,0-1 0 0 0,0 0 0 0 0,1 0-1 0 0,-1-1 1 0 0,1 1 0 0 0,-1-1 0 0 0,1 0 0 0 0,-1 1-1 0 0,1-2 1 0 0,0 1 0 0 0,0 0 0 0 0,-1-1-1 0 0,1 0 1 0 0,0 1 0 0 0,0-2 0 0 0,0 1 0 0 0,-1 0-1 0 0,1-1 1 0 0,0 1 0 0 0,0-1 0 0 0,6-3-1 0 0,1 1 53 0 0,0-1 0 0 0,0-1 1 0 0,0 0-1 0 0,-1 0 0 0 0,0-1 0 0 0,17-13 0 0 0,-15 9 6 0 0,-1-1-1 0 0,0 0 1 0 0,-1-1 0 0 0,0 0 0 0 0,-1 0 0 0 0,0-1-1 0 0,-1 0 1 0 0,0-1 0 0 0,10-26 0 0 0,-6 5 206 0 0,-1-1 1 0 0,11-71 0 0 0,-16 74 299 0 0,-2-2 0 0 0,0-42 0 0 0,8 146-584 0 0,-7-45 4 0 0,3 28 0 0 0,-4-6-102 0 0,1 0 1 0 0,3 0 0 0 0,2-1-1 0 0,2 0 1 0 0,28 69 0 0 0,-13-49-45 0 0,-4 2 0 0 0,-2 0 0 0 0,12 73 0 0 0,-16-50 139 0 0,38 277-366 0 0,-52-321 451 0 0,-1 1-1 0 0,-3-1 0 0 0,-2 1 0 0 0,-1-1 0 0 0,-22 88 1 0 0,20-114-44 0 0,-1 0 0 0 0,-2 0 0 0 0,0 0 0 0 0,-1-1 0 0 0,-1 0 0 0 0,0-1 0 0 0,-2 0 0 0 0,0-1 0 0 0,-1-1 0 0 0,0 0 0 0 0,-22 18 0 0 0,18-19-5 0 0,0 0 0 0 0,-1-2 0 0 0,-1 0 0 0 0,-1-1 1 0 0,1-1-1 0 0,-2-1 0 0 0,1-1 0 0 0,-1-1 1 0 0,-1-1-1 0 0,-26 5 0 0 0,-6-2 33 0 0,0-3-1 0 0,0-3 1 0 0,-1-2-1 0 0,0-2 1 0 0,-88-12-1 0 0,101 5 36 0 0,0-2 0 0 0,1-2 0 0 0,0-1 0 0 0,1-3-1 0 0,1-1 1 0 0,0-2 0 0 0,-63-39 0 0 0,74 38-81 0 0,-54-45 0 0 0,75 57-8 0 0,0 0 0 0 0,1-1 0 0 0,0 0 0 0 0,1 0 0 0 0,-1-1 0 0 0,1 1 0 0 0,1-1 0 0 0,0-1 0 0 0,0 1 0 0 0,1-1 0 0 0,-3-10 0 0 0,6 15 17 0 0,0 1 0 0 0,1-1-1 0 0,-1 0 1 0 0,1 0 0 0 0,1 1 0 0 0,-1-1 0 0 0,1 0-1 0 0,-1 0 1 0 0,1 1 0 0 0,1-1 0 0 0,-1 1 0 0 0,1-1 0 0 0,-1 1-1 0 0,1 0 1 0 0,0-1 0 0 0,1 1 0 0 0,-1 0 0 0 0,1 0-1 0 0,5-6 1 0 0,5-4 71 0 0,1 0-1 0 0,0 1 1 0 0,23-17 0 0 0,8-3-109 0 0,2 3 0 0 0,1 1 0 0 0,55-23 0 0 0,159-56-125 0 0,451-116-3472 0 0,-709 223 3588 0 0,6-2-547 0 0,0 1-1 0 0,0 0 0 0 0,16-1 1 0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8:31:44.86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1 214 5664 0 0,'19'-13'157'0'0,"6"-10"462"0"0,-19 17-434 0 0,-1 0 0 0 0,2 1 0 0 0,-1 0 0 0 0,14-9 0 0 0,18-4 565 0 0,0 1 0 0 0,2 2 0 0 0,57-14 0 0 0,126-16 125 0 0,-168 37-675 0 0,1 2 1 0 0,0 3 0 0 0,0 2 0 0 0,86 10 0 0 0,-100-3-92 0 0,0 2 0 0 0,-1 1 0 0 0,0 2 0 0 0,0 2 0 0 0,-1 2 0 0 0,60 31 1 0 0,-83-36-66 0 0,-1 1 0 0 0,-1 1 1 0 0,1 0-1 0 0,-2 0 0 0 0,0 2 1 0 0,-1 0-1 0 0,0 0 1 0 0,-1 1-1 0 0,12 20 0 0 0,-12-17 15 0 0,-2 0-1 0 0,0 1 0 0 0,-1 0 1 0 0,-1 1-1 0 0,-1-1 1 0 0,-1 2-1 0 0,-1-1 1 0 0,4 27-1 0 0,-7-29-24 0 0,0 2-1 0 0,-2-1 1 0 0,0 0 0 0 0,-1 0-1 0 0,-1 0 1 0 0,-1 0 0 0 0,-1-1-1 0 0,0 1 1 0 0,-1-1 0 0 0,-1 1-1 0 0,-1-2 1 0 0,-1 1 0 0 0,0-1-1 0 0,-1 0 1 0 0,-1-1 0 0 0,-1 0-1 0 0,0 0 1 0 0,-1-1 0 0 0,0-1 0 0 0,-1 0-1 0 0,-1-1 1 0 0,-22 17 0 0 0,-34 21 38 0 0,-3-3 0 0 0,-1-4 0 0 0,-114 50 0 0 0,133-72-406 0 0,-1-3 1 0 0,-116 24 0 0 0,48-26-578 0 0,111-16 875 0 0,1 0 1 0 0,-1-2-1 0 0,0 1 0 0 0,0-2 1 0 0,0 0-1 0 0,1 0 0 0 0,-22-7 1 0 0,32 7-163 0 0,-1 1 1 0 0,0-1 0 0 0,0 0 0 0 0,1 0 0 0 0,-1 0-1 0 0,1 0 1 0 0,-1 0 0 0 0,1-1 0 0 0,0 1 0 0 0,0-1 0 0 0,0 1-1 0 0,0-1 1 0 0,0 0 0 0 0,1 0 0 0 0,-1 0 0 0 0,1 0-1 0 0,0 0 1 0 0,0 0 0 0 0,0 0 0 0 0,0 0 0 0 0,0-1 0 0 0,1 1-1 0 0,0 0 1 0 0,-1 0 0 0 0,1-1 0 0 0,0 1 0 0 0,1-5-1 0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8:31:45.34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161 523 6384 0 0,'0'-2'23'0'0,"0"-1"1"0"0,1 1-1 0 0,-1 0 1 0 0,1 0 0 0 0,-1 0-1 0 0,1-1 1 0 0,0 1-1 0 0,-1 0 1 0 0,1 0-1 0 0,0 0 1 0 0,1 0-1 0 0,-1 0 1 0 0,0 0-1 0 0,0 1 1 0 0,3-3-1 0 0,28-23 727 0 0,-25 22-633 0 0,-2 1 0 0 0,1-1 0 0 0,0 0 0 0 0,7-8-1 0 0,5-16 296 0 0,0 0 0 0 0,20-45-1 0 0,-5 7-28 0 0,-20 43-155 0 0,-1 1 0 0 0,-1-2 0 0 0,-1 1 0 0 0,-2-1 0 0 0,7-29 0 0 0,-15 52-229 0 0,1 0 0 0 0,-1 0 0 0 0,0 0 0 0 0,0-1 0 0 0,0 1-1 0 0,0 0 1 0 0,0 0 0 0 0,0 0 0 0 0,0 0 0 0 0,-1 0 0 0 0,1 0 0 0 0,-1 0 0 0 0,1 0 0 0 0,-1 0 0 0 0,0 0 0 0 0,0 0 0 0 0,-2-3 0 0 0,2 3-1 0 0,0 1 0 0 0,-1 0 0 0 0,1 0 0 0 0,-1-1 0 0 0,1 1 0 0 0,-1 0 0 0 0,0 1 0 0 0,1-1 0 0 0,-1 0 0 0 0,0 0 0 0 0,0 1 1 0 0,0-1-1 0 0,1 1 0 0 0,-1-1 0 0 0,0 1 0 0 0,-2 0 0 0 0,-5-1 4 0 0,1 2 1 0 0,-1-1-1 0 0,1 1 1 0 0,-1 1-1 0 0,1-1 1 0 0,-1 1-1 0 0,-10 5 1 0 0,0 0 190 0 0,-1 1 0 0 0,2 0 1 0 0,-1 2-1 0 0,-31 21 0 0 0,38-22-172 0 0,1 1 1 0 0,0 0-1 0 0,1 0 0 0 0,0 1 0 0 0,0 0 0 0 0,1 1 0 0 0,-13 22 1 0 0,9-11 17 0 0,1 1 1 0 0,1 1 0 0 0,1 0 0 0 0,1 0 0 0 0,1 1-1 0 0,2 0 1 0 0,0 0 0 0 0,-1 29 0 0 0,6-42-16 0 0,1 0 1 0 0,0 0 0 0 0,1 0 0 0 0,1 0-1 0 0,0 0 1 0 0,0-1 0 0 0,2 1-1 0 0,4 13 1 0 0,-4-17-17 0 0,1 0 1 0 0,-1 0-1 0 0,1 0 0 0 0,1-1 1 0 0,0 1-1 0 0,0-1 0 0 0,1-1 0 0 0,0 0 1 0 0,0 1-1 0 0,0-2 0 0 0,14 10 1 0 0,-1-4-7 0 0,0-1 1 0 0,0-1 0 0 0,1 0-1 0 0,0-2 1 0 0,1 0 0 0 0,0-2-1 0 0,0 0 1 0 0,40 4 0 0 0,-43-9-605 0 0,0 0 0 0 0,0-2 0 0 0,0 0 0 0 0,-1-1 0 0 0,1-1 0 0 0,0-1 0 0 0,-1-1 0 0 0,1 0 0 0 0,-1-1 0 0 0,-1-1 0 0 0,1-1 0 0 0,-1-1 0 0 0,-1 0 0 0 0,0-1 0 0 0,0-1 1 0 0,22-18-1 0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8:31:45.85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 6200 0 0,'0'0'44'0'0,"1"0"1"0"0,-1 0 0 0 0,0 0-1 0 0,1 0 1 0 0,-1 0 0 0 0,0 0-1 0 0,0 0 1 0 0,1 0-1 0 0,-1 0 1 0 0,0 1 0 0 0,0-1-1 0 0,1 0 1 0 0,-1 0 0 0 0,0 0-1 0 0,0 1 1 0 0,1-1 0 0 0,-1 0-1 0 0,0 0 1 0 0,0 0-1 0 0,0 1 1 0 0,1-1 0 0 0,-1 0-1 0 0,0 0 1 0 0,0 1 0 0 0,0-1-1 0 0,0 0 1 0 0,0 1-1 0 0,0-1 1 0 0,2 16 3000 0 0,-2-14-2887 0 0,30 944 3458 0 0,-29-934-3573 0 0,1 0-1 0 0,0 0 1 0 0,5 17 0 0 0,4-5-2679 0 0,16-39-2898 0 0,-24 12 5081 0 0,0-1 18 0 0,0 1 0 0 0,-1-1 0 0 0,0 1 0 0 0,4-8 0 0 0,-4 8-80 0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8:31:46.25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260 163 7824 0 0,'11'-37'1807'0'0,"-7"28"-1571"0"0,0-1 0 0 0,1 1 0 0 0,6-10-1 0 0,-7 13-80 0 0,0 0 0 0 0,1 0 0 0 0,0 1 0 0 0,0-1 1 0 0,0 1-1 0 0,1 1 0 0 0,0-1 0 0 0,0 1 0 0 0,0 0 0 0 0,10-5 0 0 0,-10 6-88 0 0,0 0 0 0 0,0 0 0 0 0,0 1 1 0 0,1 0-1 0 0,-1 0 0 0 0,1 1 0 0 0,7-1 1 0 0,-11 1-75 0 0,-1 1 0 0 0,1 0 0 0 0,-1 1 0 0 0,1-1 1 0 0,0 0-1 0 0,-1 1 0 0 0,1-1 0 0 0,-1 1 0 0 0,0 0 1 0 0,1 0-1 0 0,-1 0 0 0 0,0 0 0 0 0,1 0 0 0 0,-1 1 0 0 0,0-1 1 0 0,0 1-1 0 0,0-1 0 0 0,0 1 0 0 0,0 0 0 0 0,0 0 0 0 0,2 4 1 0 0,2 3 43 0 0,0 1 0 0 0,-1 0 1 0 0,-1 0-1 0 0,1 0 0 0 0,-2 0 1 0 0,1 1-1 0 0,-2 0 0 0 0,1 0 1 0 0,-1-1-1 0 0,-1 1 0 0 0,0 1 1 0 0,-1-1-1 0 0,0 0 0 0 0,-2 15 0 0 0,-2 7 45 0 0,-1 1-1 0 0,-2-2 1 0 0,-17 50-1 0 0,17-62-34 0 0,-1-1 1 0 0,-1 0-1 0 0,-1 0 1 0 0,0-1-1 0 0,-2-1 0 0 0,0 1 1 0 0,-1-2-1 0 0,0 0 1 0 0,-1 0-1 0 0,-1-1 0 0 0,-1-1 1 0 0,-28 20-1 0 0,28-23-287 0 0,0-1 0 0 0,-1-1 0 0 0,0 0 0 0 0,-1-1 0 0 0,0-1 0 0 0,0-1 0 0 0,0 0-1 0 0,-1-2 1 0 0,1 0 0 0 0,-1-1 0 0 0,0-1 0 0 0,0 0 0 0 0,-1-2 0 0 0,-19-1 0 0 0,61-30-5793 0 0,-12 24 4813 0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8:31:46.89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24 501 5304 0 0,'6'5'1131'0'0,"10"-7"-653"0"0,2-3-25 0 0,-1-2 1 0 0,1 0-1 0 0,-1-1 1 0 0,28-17-1 0 0,-10 5-65 0 0,-15 9-336 0 0,-1 0 1 0 0,-1-1-1 0 0,0-2 1 0 0,-1 1 0 0 0,0-2-1 0 0,-1 0 1 0 0,-1-1-1 0 0,-1-1 1 0 0,0 0-1 0 0,-1-1 1 0 0,0-1 0 0 0,-2 0-1 0 0,16-36 1 0 0,-26 54-12 0 0,0-1 0 0 0,-1 1 0 0 0,1 0 0 0 0,-1-1 0 0 0,0 1 0 0 0,1-1 0 0 0,-1 1-1 0 0,0-1 1 0 0,0 1 0 0 0,0-1 0 0 0,0 1 0 0 0,0-1 0 0 0,0 1 0 0 0,0-1 0 0 0,-1 1 0 0 0,1-1 0 0 0,-1 1 0 0 0,1 0 0 0 0,-1-1 0 0 0,1 1 0 0 0,-1 0 0 0 0,-1-2 0 0 0,1 1-28 0 0,0 1 1 0 0,-1 0-1 0 0,0-1 0 0 0,1 1 0 0 0,-1 0 0 0 0,0 0 1 0 0,1 0-1 0 0,-1 0 0 0 0,0 0 0 0 0,0 0 1 0 0,0 1-1 0 0,0-1 0 0 0,0 1 0 0 0,-2-1 1 0 0,-6 0-50 0 0,1 0 0 0 0,-1 1 0 0 0,1 0 1 0 0,-1 0-1 0 0,-14 3 0 0 0,6 1 56 0 0,1 0 0 0 0,0 1 0 0 0,0 1 0 0 0,0 1 0 0 0,0 0 0 0 0,1 1-1 0 0,0 1 1 0 0,1 0 0 0 0,0 1 0 0 0,1 1 0 0 0,0 0 0 0 0,0 1 0 0 0,1 1-1 0 0,1 0 1 0 0,0 0 0 0 0,-10 16 0 0 0,14-18-4 0 0,1 1 1 0 0,0-1-1 0 0,1 1 0 0 0,1 0 1 0 0,0 0-1 0 0,0 1 0 0 0,1-1 1 0 0,0 1-1 0 0,2 0 0 0 0,-1 0 1 0 0,1 1-1 0 0,1-1 0 0 0,1 0 1 0 0,0 0-1 0 0,0 1 0 0 0,1-1 1 0 0,1 0-1 0 0,0 0 0 0 0,1 0 1 0 0,1 0-1 0 0,0 0 0 0 0,7 15 1 0 0,-7-18-6 0 0,1-1 0 0 0,1 1 0 0 0,0-1 0 0 0,0 0 0 0 0,1-1 0 0 0,0 1 0 0 0,0-1-1 0 0,1-1 1 0 0,0 1 0 0 0,0-1 0 0 0,1-1 0 0 0,0 0 0 0 0,12 7 0 0 0,-8-7 26 0 0,1 0 0 0 0,0-1 0 0 0,1 0 0 0 0,-1-1 0 0 0,1 0 0 0 0,0-1 0 0 0,0-1 0 0 0,27 0 0 0 0,-18-2-2 0 0,1-1 1 0 0,-1-2-1 0 0,0 0 1 0 0,0-2-1 0 0,-1-1 1 0 0,1 0-1 0 0,-1-2 1 0 0,-1 0-1 0 0,1-2 1 0 0,-2-1-1 0 0,37-23 1 0 0,-42 22-96 0 0,0-1 0 0 0,-1-1 0 0 0,-1-1 0 0 0,0 0 0 0 0,-1-1 0 0 0,0 0 1 0 0,-1-1-1 0 0,13-25 0 0 0,4-16-314 0 0,27-81-1 0 0,-18 43 239 0 0,-32 81 130 0 0,-5 11 3 0 0,0 1 0 0 0,0 0 0 0 0,0 0 0 0 0,0 0 0 0 0,1-1 1 0 0,0 1-1 0 0,-1 1 0 0 0,4-4 0 0 0,-4 5-13 0 0,-1 3 14 0 0,0-1 1 0 0,0 0 0 0 0,1 1-1 0 0,-1-1 1 0 0,0 1 0 0 0,0-1-1 0 0,-1 0 1 0 0,1 1 0 0 0,0-1-1 0 0,0 1 1 0 0,-1 0 0 0 0,-6 44 71 0 0,2 1 1 0 0,2 50 0 0 0,2-51 334 0 0,-1 1 0 0 0,-10 48-1 0 0,11-92-341 0 0,1-2-15 0 0,0 0 0 0 0,0 0 0 0 0,0 0 0 0 0,-1 0 0 0 0,1-1 0 0 0,0 1 0 0 0,-1 0 0 0 0,1 0 0 0 0,-1 0 0 0 0,1 0 0 0 0,-1 0 0 0 0,1 0 0 0 0,-2 1 0 0 0,-1 0 171 0 0,3-9-175 0 0,5-16-147 0 0,1 1 1 0 0,1 0 0 0 0,1 0-1 0 0,18-36 1 0 0,-14 35 70 0 0,66-133 172 0 0,-59 125-94 0 0,0 1 1 0 0,44-51 0 0 0,-53 69 13 0 0,2 1 1 0 0,0-1 0 0 0,0 2 0 0 0,1-1 0 0 0,0 2-1 0 0,1 0 1 0 0,0 1 0 0 0,1 0 0 0 0,30-12 0 0 0,-45 20-61 0 0,1 0 0 0 0,-1 0 0 0 0,1 0 0 0 0,-1 0 0 0 0,0 0 0 0 0,1 0 0 0 0,-1 0 0 0 0,1 0 0 0 0,-1 0 0 0 0,1 0 0 0 0,-1 0 0 0 0,0 0 0 0 0,1 0 0 0 0,-1 0 0 0 0,1 0 0 0 0,-1 0 0 0 0,1 1 0 0 0,-1-1 0 0 0,0 0 0 0 0,1 0 0 0 0,-1 0 0 0 0,0 1 0 0 0,1 0 0 0 0,2 1 9 0 0,-1 1 0 0 0,1 0 0 0 0,-1 1 0 0 0,0-1 0 0 0,0 0 0 0 0,-1 0 0 0 0,1 1 0 0 0,-1-1 1 0 0,1 1-1 0 0,-1 0 0 0 0,0-1 0 0 0,-1 1 0 0 0,1 0 0 0 0,0 6 0 0 0,0 11 94 0 0,-2 31 0 0 0,1-25-69 0 0,-1 12-72 0 0,6 99-445 0 0,-4-124 433 0 0,1 0 0 0 0,1 0 0 0 0,1 0 0 0 0,0-1 0 0 0,0 1 0 0 0,2-1 1 0 0,9 18-1 0 0,-12-26-7 0 0,0-1 0 0 0,1 1-1 0 0,-1-1 1 0 0,1 0 0 0 0,0-1 0 0 0,0 1 0 0 0,0 0 0 0 0,1-1 0 0 0,-1 0 0 0 0,1 0 0 0 0,0-1 0 0 0,0 1 0 0 0,0-1 0 0 0,0 0 0 0 0,0 0 0 0 0,1-1 0 0 0,-1 0 0 0 0,0 1 0 0 0,1-2 0 0 0,6 1 0 0 0,5 0-865 0 0,0-1 0 0 0,0 0 0 0 0,1-2 0 0 0,-1 0 0 0 0,20-5 0 0 0,9-8-1556 0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8:31:47.49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569 1040 7912 0 0,'2'-16'645'0'0,"-2"14"-487"0"0,1 0 0 0 0,-1 0-1 0 0,0 0 1 0 0,1 0 0 0 0,-1 0 0 0 0,0 0-1 0 0,0 0 1 0 0,-1 0 0 0 0,1-2-1 0 0,-1 1-108 0 0,-1 0-1 0 0,1 0 0 0 0,-1 0 1 0 0,1 0-1 0 0,-1 1 0 0 0,0-1 1 0 0,0 1-1 0 0,0-1 0 0 0,0 1 1 0 0,0-1-1 0 0,-1 1 0 0 0,1 0 1 0 0,-1 0-1 0 0,1 1 0 0 0,-1-1 1 0 0,0 0-1 0 0,0 1 0 0 0,0-1 0 0 0,0 1 1 0 0,0 0-1 0 0,0 0 0 0 0,0 0 1 0 0,0 1-1 0 0,-6-1 0 0 0,3-1 183 0 0,-13-1-129 0 0,-1 0 0 0 0,0 1 0 0 0,0 1-1 0 0,0 1 1 0 0,0 1 0 0 0,0 1 0 0 0,0 1 0 0 0,0 0 0 0 0,-19 7 0 0 0,26-6 20 0 0,1 0 1 0 0,0 1 0 0 0,0 1 0 0 0,0 0 0 0 0,1 1 0 0 0,0 0 0 0 0,-13 11 0 0 0,-66 65-391 0 0,75-68 127 0 0,8-6 103 0 0,-1 0 0 0 0,1 1 0 0 0,1-1 0 0 0,0 1 0 0 0,0 1 0 0 0,1-1 0 0 0,0 1 0 0 0,1 0 0 0 0,0 0 0 0 0,0 0 0 0 0,2 1 0 0 0,-1-1 0 0 0,1 1 0 0 0,1-1 0 0 0,0 21 0 0 0,1-20 22 0 0,1 0-1 0 0,0 0 1 0 0,0-1 0 0 0,1 1 0 0 0,1 0-1 0 0,0-1 1 0 0,0 0 0 0 0,1 0 0 0 0,1 0 0 0 0,0 0-1 0 0,0-1 1 0 0,1 1 0 0 0,0-1 0 0 0,1-1 0 0 0,13 15-1 0 0,-13-17 50 0 0,2-1 1 0 0,-1 0-1 0 0,0 0 0 0 0,1-1 0 0 0,0 0 0 0 0,1 0 0 0 0,-1-1 0 0 0,1 0 1 0 0,-1-1-1 0 0,1 0 0 0 0,0-1 0 0 0,20 2 0 0 0,-5-1-73 0 0,-1-2-1 0 0,0-1 1 0 0,0-1 0 0 0,33-5 0 0 0,-51 4-8 0 0,0 1 1 0 0,0 0 0 0 0,0-1 0 0 0,0 0 0 0 0,0-1-1 0 0,-1 1 1 0 0,1-1 0 0 0,-1 0 0 0 0,1-1-1 0 0,-1 1 1 0 0,0-1 0 0 0,6-7 0 0 0,-4 4 56 0 0,0-1 1 0 0,-1 0-1 0 0,0 0 1 0 0,-1 0-1 0 0,0-1 1 0 0,0 0 0 0 0,4-10-1 0 0,1-10 165 0 0,-2 0 1 0 0,0 0-1 0 0,-2-1 1 0 0,2-33-1 0 0,2-50 63 0 0,-7-195-1 0 0,-36-113 527 0 0,25 340-685 0 0,1 20 144 0 0,-3 1 0 0 0,-2 0 1 0 0,-28-79-1 0 0,37 128-83 0 0,3 11-138 0 0,-1 0 0 0 0,1 0 0 0 0,0 0 0 0 0,0 0 0 0 0,0 0 1 0 0,0 1-1 0 0,0-1 0 0 0,0 0 0 0 0,0 0 0 0 0,0 0 1 0 0,0 0-1 0 0,-1 0 0 0 0,1 0 0 0 0,0 0 0 0 0,0 0 0 0 0,0 0 1 0 0,0 0-1 0 0,0 0 0 0 0,0 0 0 0 0,0 0 0 0 0,-1 0 1 0 0,1 0-1 0 0,0 0 0 0 0,0 0 0 0 0,0 0 0 0 0,0 0 0 0 0,0 0 1 0 0,0 0-1 0 0,0 0 0 0 0,-1 0 0 0 0,1 0 0 0 0,0 0 1 0 0,0 0-1 0 0,0 0 0 0 0,0 0 0 0 0,0 0 0 0 0,0-1 0 0 0,0 1 1 0 0,0 0-1 0 0,0 0 0 0 0,-1 0 0 0 0,1 0 0 0 0,0 0 1 0 0,0 0-1 0 0,0 0 0 0 0,0 0 0 0 0,0 0 0 0 0,0-1 0 0 0,0 1 1 0 0,0 0-1 0 0,0 0 0 0 0,0 0 0 0 0,0 0 0 0 0,0 0 1 0 0,0 0-1 0 0,0 0 0 0 0,0-1 0 0 0,-1 10 7 0 0,1-9 0 0 0,2 16 13 0 0,1 1 0 0 0,9 29 1 0 0,-2-7-22 0 0,112 430 248 0 0,-119-458-254 0 0,79 365-112 0 0,-72-322 114 0 0,4 8-16 0 0,2-1 0 0 0,4 0 0 0 0,30 66 0 0 0,-48-120-104 0 0,1-1 1 0 0,0 0 0 0 0,0 0-1 0 0,0-1 1 0 0,1 1 0 0 0,0-1-1 0 0,0 1 1 0 0,0-1 0 0 0,0 0-1 0 0,1-1 1 0 0,7 6 0 0 0,-11-8 28 0 0,1-1 1 0 0,0 0-1 0 0,-1 0 1 0 0,1 0-1 0 0,0 0 1 0 0,0 0-1 0 0,-1-1 1 0 0,1 1-1 0 0,0 0 1 0 0,0-1-1 0 0,0 1 1 0 0,0-1-1 0 0,0 0 1 0 0,0 0 0 0 0,0 1-1 0 0,0-1 1 0 0,0-1-1 0 0,0 1 1 0 0,0 0-1 0 0,0 0 1 0 0,0-1-1 0 0,0 1 1 0 0,0-1-1 0 0,0 0 1 0 0,0 1-1 0 0,0-1 1 0 0,3-2-1 0 0,1 0-225 0 0,10-5-1742 0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8:31:47.88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550 105 9536 0 0,'-3'-7'142'0'0,"0"0"1"0"0,-1 0 0 0 0,0 1-1 0 0,-1-1 1 0 0,1 1 0 0 0,-1 0-1 0 0,0 0 1 0 0,-1 0 0 0 0,1 1-1 0 0,-1-1 1 0 0,-9-5 0 0 0,10 8-43 0 0,0 0 1 0 0,0 0 0 0 0,0 0-1 0 0,0 1 1 0 0,0 0 0 0 0,-1 0 0 0 0,1 0-1 0 0,-1 1 1 0 0,1 0 0 0 0,-1 0-1 0 0,0 0 1 0 0,1 1 0 0 0,-1-1-1 0 0,0 2 1 0 0,1-1 0 0 0,-8 1 0 0 0,-54 4-164 0 0,65-4 63 0 0,0-1 1 0 0,0 1-1 0 0,0 0 1 0 0,1 0-1 0 0,-1-1 1 0 0,0 1-1 0 0,0 1 1 0 0,1-1-1 0 0,-1 0 1 0 0,0 0-1 0 0,1 0 0 0 0,-1 1 1 0 0,1-1-1 0 0,0 1 1 0 0,-1-1-1 0 0,1 1 1 0 0,0 0-1 0 0,0-1 1 0 0,0 1-1 0 0,0 0 1 0 0,0 0-1 0 0,-1 3 0 0 0,1 0 58 0 0,0 0 0 0 0,0 0 0 0 0,0 0 0 0 0,1 1-1 0 0,-1 7 1 0 0,2-3-17 0 0,-1 0-1 0 0,2 0 0 0 0,-1 0 1 0 0,1-1-1 0 0,1 1 1 0 0,-1 0-1 0 0,2-1 0 0 0,-1 0 1 0 0,1 0-1 0 0,1 0 0 0 0,0 0 1 0 0,0 0-1 0 0,10 11 1 0 0,5 4 118 0 0,2-1 0 0 0,48 39 0 0 0,-46-43-176 0 0,-1 2 1 0 0,0 1 0 0 0,19 24 0 0 0,-36-38-3 0 0,0 0 1 0 0,-1 1-1 0 0,0 0 1 0 0,0 0 0 0 0,0 0-1 0 0,-1 0 1 0 0,-1 1 0 0 0,0 0-1 0 0,0-1 1 0 0,2 17 0 0 0,-5-19 6 0 0,1 0 0 0 0,-1 0 0 0 0,-1 0 0 0 0,0 1 0 0 0,0-1 0 0 0,0 0 0 0 0,-1 0 1 0 0,0-1-1 0 0,0 1 0 0 0,-1 0 0 0 0,1-1 0 0 0,-2 1 0 0 0,1-1 0 0 0,-1 0 0 0 0,-7 11 1 0 0,1-5 38 0 0,0 0 1 0 0,0 0-1 0 0,-1-1 1 0 0,-1-1-1 0 0,0 1 1 0 0,0-2-1 0 0,-1 0 1 0 0,0 0 0 0 0,0-1-1 0 0,-1-1 1 0 0,0-1-1 0 0,-1 1 1 0 0,1-2-1 0 0,-1 0 1 0 0,0-1-1 0 0,0-1 1 0 0,-30 4 0 0 0,-9-2-1679 0 0,1-2 0 0 0,-1-2 1 0 0,-91-11-1 0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8:31:48.58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508 12 9800 0 0,'-9'-3'164'0'0,"-9"-2"305"0"0,-2 5-290 0 0,-26-1-50 0 0,-38 0 962 0 0,69 3-838 0 0,1 0 1 0 0,-25 8-1 0 0,19-4-267 0 0,0 1 1 0 0,1 1 0 0 0,0 1-1 0 0,0 1 1 0 0,-31 21 0 0 0,39-23 1 0 0,0 0 0 0 0,1 1 0 0 0,0 0 0 0 0,0 1 0 0 0,1 0 0 0 0,1 1 0 0 0,-1 0 0 0 0,2 0 0 0 0,-13 24 0 0 0,18-32 1 0 0,0 1 1 0 0,1 0-1 0 0,0-1 1 0 0,0 1-1 0 0,0 0 1 0 0,0 0 0 0 0,1 0-1 0 0,-1 0 1 0 0,1 0-1 0 0,0 0 1 0 0,0 0-1 0 0,0-1 1 0 0,1 1-1 0 0,-1 0 1 0 0,1 0 0 0 0,0 0-1 0 0,0 0 1 0 0,1-1-1 0 0,-1 1 1 0 0,1 0-1 0 0,2 3 1 0 0,0-1 7 0 0,0 0 0 0 0,1-1 0 0 0,-1 0 0 0 0,1 0 1 0 0,0-1-1 0 0,1 1 0 0 0,-1-1 0 0 0,1 0 0 0 0,0 0 0 0 0,0-1 0 0 0,9 4 1 0 0,2 0-6 0 0,0-1 1 0 0,1-1-1 0 0,0-1 1 0 0,0 0-1 0 0,0-1 0 0 0,0-1 1 0 0,0-1-1 0 0,0-1 1 0 0,32-2-1 0 0,-12-3 177 0 0,0-1 0 0 0,0-2 0 0 0,58-21 0 0 0,-87 26-124 0 0,0-1 0 0 0,0 0 0 0 0,0-1 0 0 0,-1 0 0 0 0,0 0 0 0 0,0-1 1 0 0,0 0-1 0 0,0 0 0 0 0,-1-1 0 0 0,0 0 0 0 0,-1 0 0 0 0,1 0 0 0 0,9-16 1 0 0,-14 18-28 0 0,1 1 1 0 0,-1-1-1 0 0,0 0 1 0 0,0 0-1 0 0,0 0 1 0 0,-1 0 0 0 0,0 0-1 0 0,0 0 1 0 0,0-1-1 0 0,0 1 1 0 0,-1 0-1 0 0,0 0 1 0 0,0-1 0 0 0,-1 1-1 0 0,1 0 1 0 0,-1 0-1 0 0,0-1 1 0 0,-1 1-1 0 0,1 0 1 0 0,-1 0 0 0 0,0 0-1 0 0,0 1 1 0 0,0-1-1 0 0,-1 0 1 0 0,0 1-1 0 0,0-1 1 0 0,-4-4 0 0 0,1 3 11 0 0,0 0 0 0 0,-1 0-1 0 0,1 1 1 0 0,-1-1 0 0 0,0 1 0 0 0,-1 1 0 0 0,1 0 0 0 0,-1 0 0 0 0,0 0 0 0 0,-11-3 0 0 0,-12-2 158 0 0,-42-9 0 0 0,50 14-441 0 0,0 0 1 0 0,0 2-1 0 0,0 0 1 0 0,0 2-1 0 0,0 0 1 0 0,-43 7-1 0 0,61-5 1 0 0,0-1-1 0 0,0 1 1 0 0,1-1-1 0 0,-1 1 1 0 0,1 1 0 0 0,-1-1-1 0 0,-4 4 1 0 0,8-6 149 0 0,0 1 0 0 0,0-1 0 0 0,1 1 0 0 0,-1 0 0 0 0,0-1 0 0 0,0 1-1 0 0,1-1 1 0 0,-1 1 0 0 0,0 0 0 0 0,1 0 0 0 0,-1-1 0 0 0,1 1 0 0 0,-1 0 0 0 0,1 0 0 0 0,0 0 0 0 0,-1 0 0 0 0,1 0 0 0 0,0 0 0 0 0,-1-1-1 0 0,1 1 1 0 0,0 0 0 0 0,0 0 0 0 0,0 0 0 0 0,0 0 0 0 0,0 0 0 0 0,0 0 0 0 0,0 0 0 0 0,0 0 0 0 0,0 0 0 0 0,0 0 0 0 0,1 0 0 0 0,-1 0-1 0 0,0 0 1 0 0,1-1 0 0 0,-1 1 0 0 0,1 0 0 0 0,-1 0 0 0 0,1 0 0 0 0,-1 0 0 0 0,2 0 0 0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8:31:49.01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53 158 8192 0 0,'-4'-1'259'0'0,"3"1"-197"0"0,0-1-1 0 0,0 1 1 0 0,0 0 0 0 0,0 0-1 0 0,0 0 1 0 0,0 0 0 0 0,0 1-1 0 0,0-1 1 0 0,0 0 0 0 0,1 0-1 0 0,-1 0 1 0 0,0 1 0 0 0,0-1-1 0 0,0 0 1 0 0,0 1 0 0 0,0-1-1 0 0,0 1 1 0 0,1-1-1 0 0,-1 1 1 0 0,0 0 0 0 0,0-1-1 0 0,0 2 1 0 0,0-2-58 0 0,0 1-1 0 0,0-1 1 0 0,0 0-1 0 0,0 1 1 0 0,0-1-1 0 0,0 1 1 0 0,0-1-1 0 0,1 1 1 0 0,-1 0-1 0 0,0-1 1 0 0,0 1-1 0 0,1 0 1 0 0,-1-1-1 0 0,0 1 1 0 0,1 0-1 0 0,-1 0 1 0 0,1 0-1 0 0,-1 0 1 0 0,1-1-1 0 0,-1 1 1 0 0,1 0 0 0 0,0 0-1 0 0,0 0 1 0 0,-1 0-1 0 0,1 0 1 0 0,0 2-1 0 0,-1 0 33 0 0,-1 4 52 0 0,0 0 1 0 0,0 1-1 0 0,1-1 1 0 0,0 0-1 0 0,0 0 1 0 0,1 1-1 0 0,-1-1 1 0 0,2 0-1 0 0,-1 1 1 0 0,1-1-1 0 0,0 0 1 0 0,1 1-1 0 0,3 11 1 0 0,5 7 463 0 0,0-1 0 0 0,20 33 0 0 0,-12-23-367 0 0,-6-11-184 0 0,-3-10 4 0 0,5-3-47 0 0,-16-21 638 0 0,-2-1-557 0 0,0 0 0 0 0,1-1 1 0 0,0 0-1 0 0,1 0 0 0 0,0 0 1 0 0,1 0-1 0 0,1 0 0 0 0,0 0 1 0 0,0 0-1 0 0,1 0 1 0 0,5-20-1 0 0,-1 10-6 0 0,0 0 0 0 0,2 1 1 0 0,1 0-1 0 0,1 0 0 0 0,16-29 1 0 0,-14 34-12 0 0,-1 0 1 0 0,2 2-1 0 0,0-1 1 0 0,1 1-1 0 0,0 1 1 0 0,1 1-1 0 0,1 0 1 0 0,0 0-1 0 0,0 1 1 0 0,20-9 0 0 0,-33 18-6 0 0,1 1 0 0 0,0 0 0 0 0,-1 0 0 0 0,1 0 0 0 0,0 0 0 0 0,-1 0 0 0 0,1 0 0 0 0,0 1 0 0 0,0-1 0 0 0,0 1 0 0 0,0 0 0 0 0,-1 0 0 0 0,1 0 0 0 0,0 0 0 0 0,4 1 0 0 0,-5 0-15 0 0,0 0 0 0 0,0 0 0 0 0,0 0-1 0 0,0 0 1 0 0,0 0 0 0 0,0 0 0 0 0,-1 1-1 0 0,1-1 1 0 0,0 1 0 0 0,-1-1 0 0 0,1 1-1 0 0,-1 0 1 0 0,1 0 0 0 0,-1 0 0 0 0,0-1-1 0 0,0 1 1 0 0,0 0 0 0 0,0 0 0 0 0,2 5 0 0 0,73 213 186 0 0,-71-206-38 0 0,13 31-282 0 0,37 72-1 0 0,-48-105 7 0 0,0 0 0 0 0,1-1 0 0 0,0 0 0 0 0,1 0 0 0 0,0-1 0 0 0,1 0 0 0 0,0 0 0 0 0,0-1-1 0 0,1-1 1 0 0,21 13 0 0 0,-25-17-499 0 0,1 0-1 0 0,0-1 1 0 0,0-1-1 0 0,0 1 1 0 0,15 2-1 0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8:31:50.13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84 218 7104 0 0,'-13'-38'437'0'0,"-3"-13"1279"0"0,-22-64 943 0 0,38 115-2650 0 0,0-1 1 0 0,0 0 0 0 0,0 1-1 0 0,0-1 1 0 0,-1 0 0 0 0,1 1 0 0 0,0-1-1 0 0,-1 0 1 0 0,1 1 0 0 0,-1-1-1 0 0,1 0 1 0 0,0 1 0 0 0,-1-1-1 0 0,0 1 1 0 0,1-1 0 0 0,-1 1-1 0 0,1-1 1 0 0,-1 1 0 0 0,1-1 0 0 0,-1 1-1 0 0,0 0 1 0 0,1-1 0 0 0,-1 1-1 0 0,-1 0 1 0 0,2 0 30 0 0,0 0 0 0 0,-1 0 0 0 0,1 0 0 0 0,0 1 0 0 0,-1-1 1 0 0,1 0-1 0 0,0 1 0 0 0,0-1 0 0 0,-1 0 0 0 0,1 0 0 0 0,0 1 0 0 0,0-1 0 0 0,0 1 0 0 0,-1-1 0 0 0,1 0 0 0 0,0 1 0 0 0,0-1 0 0 0,0 0 0 0 0,0 1 1 0 0,0-1-1 0 0,0 1 0 0 0,0-1 0 0 0,0 0 0 0 0,0 1 0 0 0,0-1 0 0 0,0 0 0 0 0,0 1 0 0 0,0-1 0 0 0,0 1 0 0 0,0-1 0 0 0,0 0 0 0 0,1 1 1 0 0,-1-1-1 0 0,0 0 0 0 0,0 1 0 0 0,0-1 0 0 0,1 1 0 0 0,24 48 88 0 0,-7-14 47 0 0,22 59 71 0 0,14 30-231 0 0,-6-32 194 0 0,-3-8-53 0 0,50 134 0 0 0,-76-164-33 0 0,-2 2 0 0 0,12 71-1 0 0,-28-119-104 0 0,0-3 7 0 0,0 0 0 0 0,-1 0 1 0 0,0 0-1 0 0,0 0 0 0 0,-1 8 1 0 0,-1-10-21 0 0,-1-9-8 0 0,-1-6-1 0 0,4 5 5 0 0,0 1-1 0 0,0-1 0 0 0,0 1 1 0 0,1-1-1 0 0,0 1 1 0 0,0-1-1 0 0,1 1 1 0 0,3-11-1 0 0,26-51-113 0 0,-19 41-144 0 0,6-12-247 0 0,35-55 1 0 0,-45 81 487 0 0,1 0-1 0 0,0 1 1 0 0,1 1 0 0 0,1 0 0 0 0,-1 0 0 0 0,2 1 0 0 0,23-17 0 0 0,-32 26 12 0 0,-1 0 1 0 0,0-1 0 0 0,1 1-1 0 0,-1 0 1 0 0,0 1 0 0 0,1-1-1 0 0,-1 0 1 0 0,1 1 0 0 0,0-1-1 0 0,-1 1 1 0 0,1 0 0 0 0,-1 0 0 0 0,1 0-1 0 0,0 0 1 0 0,-1 1 0 0 0,1-1-1 0 0,-1 0 1 0 0,1 1 0 0 0,-1 0-1 0 0,1 0 1 0 0,-1 0 0 0 0,1 0-1 0 0,-1 0 1 0 0,0 0 0 0 0,0 1-1 0 0,1-1 1 0 0,-1 1 0 0 0,0-1-1 0 0,0 1 1 0 0,-1 0 0 0 0,1 0 0 0 0,0 0-1 0 0,1 2 1 0 0,7 9-20 0 0,0 0-1 0 0,-1 0 1 0 0,-1 1 0 0 0,8 17-1 0 0,-10-20 22 0 0,4 7 54 0 0,1 0 1 0 0,1 0-1 0 0,1-1 1 0 0,21 21-1 0 0,66 57 346 0 0,-53-53-330 0 0,-32-28-121 0 0,1 0 0 0 0,0-1 1 0 0,1-1-1 0 0,0-1 1 0 0,1 0-1 0 0,21 9 1 0 0,-33-17 35 0 0,1-1 0 0 0,-1 1 0 0 0,1-1 1 0 0,0-1-1 0 0,0 1 0 0 0,0-1 0 0 0,0-1 1 0 0,0 1-1 0 0,0-1 0 0 0,0 0 1 0 0,0-1-1 0 0,0 0 0 0 0,0 0 0 0 0,0 0 1 0 0,0-1-1 0 0,-1 0 0 0 0,1 0 0 0 0,-1-1 1 0 0,1 1-1 0 0,-1-2 0 0 0,9-4 1 0 0,2-6-122 0 0,-1 1 1 0 0,-1-2-1 0 0,0 0 1 0 0,-1-1 0 0 0,0 0-1 0 0,-1-1 1 0 0,12-21-1 0 0,29-38-184 0 0,-30 50 416 0 0,-18 21-40 0 0,-1-1 0 0 0,1 0 0 0 0,-1 0 1 0 0,0-1-1 0 0,6-11 0 0 0,-10 15-45 0 0,0 1 0 0 0,0 0 0 0 0,0-1-1 0 0,0 0 1 0 0,-1 1 0 0 0,1-1 0 0 0,-1 1 0 0 0,0-1 0 0 0,0 0-1 0 0,0 1 1 0 0,0-1 0 0 0,0 0 0 0 0,-1 1 0 0 0,1-1 0 0 0,-1 1 0 0 0,0-1-1 0 0,1 1 1 0 0,-1-1 0 0 0,0 1 0 0 0,-1-1 0 0 0,-2-3 0 0 0,-1-4 55 0 0,-1 1 0 0 0,0 0 0 0 0,-1 1 1 0 0,0-1-1 0 0,0 1 0 0 0,-1 1 0 0 0,-17-14 1 0 0,22 19-40 0 0,0 0-1 0 0,-1 0 1 0 0,0 0 0 0 0,1 0 0 0 0,-1 1 0 0 0,0-1 0 0 0,0 1 0 0 0,0 0 0 0 0,0 0 0 0 0,0 1 0 0 0,0-1 0 0 0,0 1 0 0 0,0 0-1 0 0,0 0 1 0 0,0 0 0 0 0,-1 0 0 0 0,1 1 0 0 0,0-1 0 0 0,0 1 0 0 0,0 0 0 0 0,0 1 0 0 0,1-1 0 0 0,-7 4 0 0 0,1-1 3 0 0,0 1 1 0 0,0 1 0 0 0,0-1-1 0 0,1 2 1 0 0,0-1 0 0 0,0 1 0 0 0,1 0-1 0 0,0 1 1 0 0,0-1 0 0 0,0 2-1 0 0,1-1 1 0 0,1 1 0 0 0,-7 11 0 0 0,8-11-10 0 0,1-1 1 0 0,0 1 0 0 0,1 0 0 0 0,-1 0 0 0 0,2 0 0 0 0,-1 0 0 0 0,1 0 0 0 0,1 0-1 0 0,0 0 1 0 0,0 1 0 0 0,1-1 0 0 0,0 0 0 0 0,0 0 0 0 0,1 0 0 0 0,3 10 0 0 0,-2-10-24 0 0,1 0 1 0 0,-1 0-1 0 0,1-1 0 0 0,1 1 1 0 0,0-1-1 0 0,0 0 1 0 0,1 0-1 0 0,-1-1 1 0 0,2 0-1 0 0,-1 0 1 0 0,1 0-1 0 0,0-1 1 0 0,0 0-1 0 0,1 0 1 0 0,0-1-1 0 0,15 9 1 0 0,6-1-14 0 0,0-2-1 0 0,1 0 1 0 0,52 10 0 0 0,-68-18 16 0 0,9 3-5 0 0,0-2 1 0 0,0-1-1 0 0,1 0 0 0 0,-1-2 0 0 0,32-2 1 0 0,-46 0 25 0 0,0 1 0 0 0,0-2 1 0 0,0 1-1 0 0,0-1 1 0 0,-1-1-1 0 0,1 1 0 0 0,-1-1 1 0 0,0-1-1 0 0,0 0 1 0 0,0 0-1 0 0,0 0 0 0 0,0-1 1 0 0,-1 0-1 0 0,0-1 0 0 0,0 0 1 0 0,11-12-1 0 0,-14 12-8 0 0,0 0-1 0 0,-1 0 1 0 0,0-1 0 0 0,0 1-1 0 0,-1-1 1 0 0,0 0-1 0 0,0 0 1 0 0,0 1 0 0 0,-1-1-1 0 0,0 0 1 0 0,0 0-1 0 0,-1 0 1 0 0,0-1 0 0 0,0 1-1 0 0,-1 0 1 0 0,1 0-1 0 0,-2 0 1 0 0,-3-12 0 0 0,1 4 27 0 0,-1-1 1 0 0,-1 2-1 0 0,0-1 1 0 0,-1 1 0 0 0,-1 0-1 0 0,0 0 1 0 0,-13-17 0 0 0,12 21-18 0 0,0 1 1 0 0,-1 0 0 0 0,0 0 0 0 0,0 0-1 0 0,-1 2 1 0 0,0-1 0 0 0,0 1 0 0 0,-1 1-1 0 0,0 0 1 0 0,0 0 0 0 0,0 1 0 0 0,-1 1-1 0 0,0 0 1 0 0,-23-3 0 0 0,15 4-255 0 0,-1 1 0 0 0,1 1 0 0 0,0 0 0 0 0,0 2 1 0 0,0 1-1 0 0,0 0 0 0 0,0 2 0 0 0,-32 9 0 0 0,45-11-131 0 0,1 1-1 0 0,0 0 0 0 0,-1 1 1 0 0,1-1-1 0 0,-10 8 0 0 0,14-8 77 0 0,0-1-1 0 0,0 0 0 0 0,1 1 0 0 0,-1-1 1 0 0,1 1-1 0 0,-1 0 0 0 0,1 0 0 0 0,0-1 1 0 0,0 2-1 0 0,0-1 0 0 0,0 0 0 0 0,1 0 1 0 0,-2 6-1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8T13:29:34.85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2882 2004 4040 0 0,'2'-1'210'0'0,"1"-2"478"0"0,8-11-442 0 0,-9 11-97 0 0,-1 2-80 0 0,0 0 1 0 0,0-1-1 0 0,0 1 0 0 0,0 0 0 0 0,0 0 1 0 0,-1 0-1 0 0,1-1 0 0 0,-1 1 0 0 0,1 0 1 0 0,-1-1-1 0 0,1 1 0 0 0,-1 0 0 0 0,1-3 0 0 0,0-4 12 0 0,-1 7-69 0 0,0 1 0 0 0,0-1 0 0 0,0 1 0 0 0,0 0 0 0 0,0-1 0 0 0,0 1 0 0 0,0 0 0 0 0,0-1 0 0 0,0 1 0 0 0,0-1-1 0 0,1 1 1 0 0,-1 0 0 0 0,0-1 0 0 0,0 1 0 0 0,0 0 0 0 0,0-1 0 0 0,1 1 0 0 0,-1 0 0 0 0,0 0 0 0 0,0-1 0 0 0,1 1 0 0 0,-1 0 0 0 0,0-1 0 0 0,0 1 0 0 0,1 0 0 0 0,-1 0 0 0 0,0 0 0 0 0,1-1 0 0 0,-1 1 0 0 0,0 0 0 0 0,1 0 0 0 0,-1 0 0 0 0,0 0 0 0 0,1 0 0 0 0,-1 0 0 0 0,0 0 0 0 0,1 0-1 0 0,-1-1 1 0 0,1 1 0 0 0,-1 0 0 0 0,0 1 0 0 0,1-1 0 0 0,-1 0 0 0 0,0 0 0 0 0,1 0 0 0 0,-1 0 0 0 0,1 0 0 0 0,-1 0-6 0 0,0 0-1 0 0,1 0 1 0 0,-1 0 0 0 0,0 0-1 0 0,1-1 1 0 0,-1 1 0 0 0,0 0-1 0 0,0 0 1 0 0,1 0-1 0 0,-1 0 1 0 0,0 0 0 0 0,1 0-1 0 0,-1 0 1 0 0,0 0 0 0 0,0 0-1 0 0,1 1 1 0 0,-1-1 0 0 0,0 0-1 0 0,1 0 1 0 0,-1 0-1 0 0,0 0 1 0 0,0 0 0 0 0,1 0-1 0 0,-1 0 1 0 0,0 1 0 0 0,0-1-1 0 0,1 0 1 0 0,-1 0 0 0 0,0 0-1 0 0,0 1 1 0 0,0-1 0 0 0,1 0-1 0 0,-1 0 1 0 0,0 1-1 0 0,0-1 1 0 0,0 0 0 0 0,0 1-1 0 0,4 2 204 0 0,19-5-109 0 0,4 4 245 0 0,-17 0-257 0 0,7 0 37 0 0,27 7 53 0 0,-10-5 735 0 0,-7-3-614 0 0,-7 1-258 0 0,-1-2 1 0 0,37-3-1 0 0,-28-1 24 0 0,344-6 476 0 0,-255 11-659 0 0,203 17 809 0 0,-52-1 538 0 0,-194-16-1197 0 0,84-9 0 0 0,-8-6-207 0 0,47-6 1102 0 0,386-66 281 0 0,-487 68-936 0 0,-1-4 0 0 0,128-48 0 0 0,-171 50-256 0 0,149-63 246 0 0,-174 70-227 0 0,0-2 1 0 0,-1-1 0 0 0,-1-1-1 0 0,-1-2 1 0 0,25-22 0 0 0,-34 26-21 0 0,-1-2 1 0 0,-1 1 0 0 0,0-2-1 0 0,-1 0 1 0 0,14-28 0 0 0,-9 10 31 0 0,25-76 1 0 0,-39 99-43 0 0,0 0 0 0 0,0 1-1 0 0,-1-1 1 0 0,-1 0 0 0 0,0 0 0 0 0,-1 0 0 0 0,0 0-1 0 0,-1 0 1 0 0,0 0 0 0 0,-1 0 0 0 0,-1 0 0 0 0,-5-16 0 0 0,3 14-9 0 0,-2 0 0 0 0,0 0 0 0 0,0 0 0 0 0,-2 1 0 0 0,1 1 0 0 0,-2 0 0 0 0,0 0 0 0 0,0 0 0 0 0,-20-17 0 0 0,-29-24-78 0 0,-3 2 1 0 0,-2 3 0 0 0,-2 3-1 0 0,-2 2 1 0 0,-2 4 0 0 0,-88-37-1 0 0,-162-53 130 0 0,-107-7-629 0 0,196 85 543 0 0,-83-22 35 0 0,122 26 103 0 0,-242-28 0 0 0,-28 48-67 0 0,312 24-66 0 0,10 3 20 0 0,-248 31 0 0 0,-135 58 47 0 0,245-32 83 0 0,-115 22 54 0 0,196-37-449 0 0,1 10 1 0 0,-269 106 0 0 0,420-137 269 0 0,0 3 0 0 0,1 1 0 0 0,2 2 0 0 0,0 2 0 0 0,-59 53 0 0 0,80-61-6 0 0,0 1 0 0 0,-28 40 1 0 0,31-38 0 0 0,-1 0 0 0 0,-32 30 0 0 0,34-37-51 0 0,1 1 1 0 0,0 0 0 0 0,1 1 0 0 0,1 1 0 0 0,1 1 0 0 0,1 0-1 0 0,-19 41 1 0 0,14-19-83 0 0,1 2 0 0 0,3 0-1 0 0,-9 47 1 0 0,17-64 47 0 0,1 0 0 0 0,1 1-1 0 0,1-1 1 0 0,2 1 0 0 0,1-1 0 0 0,5 38 0 0 0,-3-50 127 0 0,0-1 0 0 0,0 1 1 0 0,2-1-1 0 0,0 1 0 0 0,0-1 1 0 0,1-1-1 0 0,1 1 0 0 0,0-1 1 0 0,1 0-1 0 0,1-1 1 0 0,0 0-1 0 0,0 0 0 0 0,13 11 1 0 0,-4-7-56 0 0,1-2 0 0 0,0 0 0 0 0,0-1 0 0 0,2-1 0 0 0,-1-1 0 0 0,38 14 1 0 0,131 61-264 0 0,-116-49 74 0 0,1-4 1 0 0,87 25 0 0 0,-44-28 516 0 0,221 25 0 0 0,128-22 528 0 0,-324-25-756 0 0,-121-7-73 0 0,1350 53 56 0 0,-811-62-3647 0 0,-510 6 2801 0 0,-1-3 0 0 0,91-19-1 0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8:31:50.79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0 219 8816 0 0,'16'-7'129'0'0,"-15"8"-127"0"0,-1 0 1 0 0,1 0-1 0 0,0 0 0 0 0,0 0 0 0 0,0 0 1 0 0,-1 0-1 0 0,1 0 0 0 0,-1 0 0 0 0,1 1 1 0 0,-1-1-1 0 0,1 0 0 0 0,-1 0 0 0 0,0 1 1 0 0,1-1-1 0 0,-1 0 0 0 0,0 1 0 0 0,0-1 1 0 0,0 2-1 0 0,1 4 2 0 0,3 8 36 0 0,3 13 398 0 0,1-1-1 0 0,22 50 0 0 0,-30-76-425 0 0,72 130 1521 0 0,-63-117-1444 0 0,1 0 0 0 0,1-1 0 0 0,-1 0 0 0 0,2-1 0 0 0,0 0 0 0 0,25 19 0 0 0,-34-29-65 0 0,-1 0 1 0 0,1 0-1 0 0,0-1 0 0 0,0 1 1 0 0,0-1-1 0 0,0 1 1 0 0,0-1-1 0 0,0 0 1 0 0,0 0-1 0 0,0-1 1 0 0,1 1-1 0 0,-1-1 1 0 0,0 1-1 0 0,0-1 1 0 0,1 0-1 0 0,-1 0 1 0 0,0-1-1 0 0,0 1 0 0 0,1-1 1 0 0,-1 1-1 0 0,0-1 1 0 0,0 0-1 0 0,0 0 1 0 0,0-1-1 0 0,0 1 1 0 0,0 0-1 0 0,0-1 1 0 0,0 0-1 0 0,2-2 1 0 0,0 0 21 0 0,0-1 0 0 0,0 0 1 0 0,-1 0-1 0 0,0 0 1 0 0,0 0-1 0 0,0-1 1 0 0,-1 0-1 0 0,1 0 0 0 0,-1 0 1 0 0,-1 0-1 0 0,1 0 1 0 0,-1 0-1 0 0,2-9 1 0 0,2-24-59 0 0,-2 0 1 0 0,-2 0 0 0 0,-3-62-1 0 0,-1 27 56 0 0,3 69 9 0 0,-3-14 181 0 0,2 17-644 0 0,0 14-251 0 0,5 14 503 0 0,-1-12 153 0 0,1 1 1 0 0,1-1 0 0 0,0-1 0 0 0,1 1-1 0 0,0-1 1 0 0,1-1 0 0 0,1 1-1 0 0,0-1 1 0 0,0-1 0 0 0,1 0 0 0 0,1 0-1 0 0,0-1 1 0 0,0 0 0 0 0,25 16 0 0 0,-3-5 122 0 0,0-2 0 0 0,1-1 0 0 0,67 24 0 0 0,-90-39-92 0 0,0 1 0 0 0,0-2 0 0 0,0 1 0 0 0,1-2 1 0 0,-1 1-1 0 0,0-2 0 0 0,1 1 0 0 0,-1-2 1 0 0,1 1-1 0 0,-1-2 0 0 0,0 1 0 0 0,1-2 0 0 0,-1 1 1 0 0,0-1-1 0 0,0-1 0 0 0,-1 0 0 0 0,16-9 1 0 0,-21 9-6 0 0,1 0 0 0 0,-1 0 1 0 0,0-1-1 0 0,0 0 1 0 0,-1 0-1 0 0,1 0 0 0 0,-1 0 1 0 0,0-1-1 0 0,-1 0 1 0 0,1 0-1 0 0,-1 0 0 0 0,-1 0 1 0 0,1 0-1 0 0,-1-1 1 0 0,0 1-1 0 0,0-1 0 0 0,-1 1 1 0 0,0-1-1 0 0,1-8 1 0 0,0-5 49 0 0,-2 1 0 0 0,0 0 1 0 0,-1-1-1 0 0,-1 1 0 0 0,-6-30 1 0 0,2 26 47 0 0,-1 0 1 0 0,0 0-1 0 0,-2 1 1 0 0,-16-31 0 0 0,19 42-64 0 0,-1 0 0 0 0,0 0 0 0 0,0 1 0 0 0,-1 0 1 0 0,-1 0-1 0 0,1 1 0 0 0,-2 0 0 0 0,1 0 0 0 0,-21-13 1 0 0,21 18-101 0 0,1 0 0 0 0,-1 1 0 0 0,0 0 0 0 0,0 0 0 0 0,0 1 0 0 0,0 0 0 0 0,-1 1 0 0 0,1 0 0 0 0,-1 1 0 0 0,1 0 0 0 0,-16 2 0 0 0,22-2-11 0 0,1 0 0 0 0,0 1 1 0 0,0-1-1 0 0,0 1 1 0 0,0 0-1 0 0,0 0 1 0 0,0 0-1 0 0,0 0 1 0 0,0 0-1 0 0,1 0 1 0 0,-1 0-1 0 0,0 1 1 0 0,0-1-1 0 0,1 1 1 0 0,-1-1-1 0 0,1 1 0 0 0,0 0 1 0 0,-1-1-1 0 0,1 1 1 0 0,0 0-1 0 0,0 0 1 0 0,0 0-1 0 0,-1 3 1 0 0,0-1-475 0 0,1 0 0 0 0,0 0 0 0 0,0 1 0 0 0,1-1 1 0 0,-1 0-1 0 0,1 6 0 0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8:31:51.79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0 245 6744 0 0,'4'-2'269'0'0,"-3"1"-92"0"0,0 0 0 0 0,0 0 0 0 0,0 0 0 0 0,0 1 0 0 0,0-1 0 0 0,0 0 0 0 0,0 1 0 0 0,0-1-1 0 0,0 1 1 0 0,0-1 0 0 0,0 1 0 0 0,3-1 0 0 0,6 3 542 0 0,-2 11-575 0 0,8 38 184 0 0,-11-39-160 0 0,12 18-28 0 0,11 5-112 0 0,-21-28-14 0 0,31 25 349 0 0,-21-19-136 0 0,1-1 0 0 0,1-1 0 0 0,0-1 0 0 0,33 13 0 0 0,-32-17-169 0 0,1 0 0 0 0,0-1 0 0 0,0-1 0 0 0,0-1 0 0 0,0-1 0 0 0,26-1 0 0 0,-37-1-6 0 0,0-1 0 0 0,1 0 0 0 0,-1-1-1 0 0,0 0 1 0 0,0 0 0 0 0,0-1-1 0 0,0-1 1 0 0,-1 1 0 0 0,1-2 0 0 0,-1 1-1 0 0,0-1 1 0 0,0-1 0 0 0,0 1 0 0 0,13-13-1 0 0,-20 16-42 0 0,-1 0-1 0 0,1 0 1 0 0,0 0 0 0 0,-1 0-1 0 0,1 0 1 0 0,-1 0-1 0 0,0 0 1 0 0,0 0 0 0 0,0-1-1 0 0,0 1 1 0 0,0-1 0 0 0,0 1-1 0 0,-1-1 1 0 0,1 1-1 0 0,-1-1 1 0 0,0 1 0 0 0,0-1-1 0 0,0 1 1 0 0,0-1-1 0 0,0 1 1 0 0,-1-4 0 0 0,-1-4 26 0 0,-1 0 0 0 0,0 0 0 0 0,-1 1 0 0 0,-5-11 0 0 0,-6-17 10 0 0,1-12-22 0 0,6 17 38 0 0,-2 0 1 0 0,0 1 0 0 0,-3 0-1 0 0,0 0 1 0 0,-28-44 0 0 0,33 64 50 0 0,1 2-59 0 0,10 18 18 0 0,12 19 20 0 0,-4-16-158 0 0,0 0 0 0 0,0-1 1 0 0,2 0-1 0 0,15 11 1 0 0,28 24-225 0 0,-33-20 217 0 0,-2 1 1 0 0,28 42 0 0 0,-30-39 56 0 0,2-1 0 0 0,29 31 0 0 0,-17-27 11 0 0,-3 1 0 0 0,0 2-1 0 0,-3 0 1 0 0,-1 3 0 0 0,-2 0 0 0 0,-1 1 0 0 0,19 49 0 0 0,-23-42 105 0 0,-2 0 1 0 0,-2 2 0 0 0,-2 0 0 0 0,8 67-1 0 0,-19-94-75 0 0,-1 0 0 0 0,0 0 0 0 0,-2 0 0 0 0,0 0-1 0 0,-2 0 1 0 0,0 0 0 0 0,-2 0 0 0 0,0-1-1 0 0,-1 0 1 0 0,-1 0 0 0 0,-1 0 0 0 0,-16 28 0 0 0,12-29-15 0 0,1-1 1 0 0,-2-1 0 0 0,-1 0-1 0 0,-19 20 1 0 0,24-29 16 0 0,0-2-1 0 0,0 1 0 0 0,0-1 1 0 0,-1-1-1 0 0,0 1 1 0 0,0-2-1 0 0,-1 1 0 0 0,0-2 1 0 0,-21 8-1 0 0,2-5 1 0 0,-1 0 0 0 0,0-2 0 0 0,0-2 0 0 0,0 0 0 0 0,0-2 0 0 0,-33-3 0 0 0,44 0-14 0 0,-1-1-1 0 0,1 0 0 0 0,1-2 1 0 0,-1 0-1 0 0,1-1 0 0 0,0-1 1 0 0,0 0-1 0 0,0-2 0 0 0,1 0 1 0 0,-23-17-1 0 0,34 22-57 0 0,1-2 1 0 0,0 1-1 0 0,0-1 1 0 0,0 0 0 0 0,0 0-1 0 0,1-1 1 0 0,0 1-1 0 0,0-1 1 0 0,1 0-1 0 0,0 0 1 0 0,0-1-1 0 0,1 0 1 0 0,-4-8-1 0 0,5 5 35 0 0,0 0-1 0 0,0 0 0 0 0,1 0 0 0 0,0 0 0 0 0,0 0 0 0 0,2 0 0 0 0,-1 0 0 0 0,2 0 0 0 0,2-15 0 0 0,3-5-90 0 0,2-1 0 0 0,1 1 1 0 0,1 1-1 0 0,1 0 0 0 0,2 1 0 0 0,1 0 0 0 0,1 1 1 0 0,2 1-1 0 0,1 1 0 0 0,0 0 0 0 0,40-38 1 0 0,-28 39-187 0 0,1 1 0 0 0,1 2 0 0 0,1 2 0 0 0,62-28 0 0 0,-76 39-92 0 0,0 2 0 0 0,1 0 0 0 0,0 1 0 0 0,36-5 0 0 0,-13 6-570 0 0,58 1 0 0 0,-51 5-284 0 0,-31 1-127 0 0,-1-2 0 0 0,30-2 0 0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8:31:52.22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216 326 7736 0 0,'13'-8'501'0'0,"-8"5"-207"0"0,-1 0 0 0 0,1 0-1 0 0,-1-1 1 0 0,0 1-1 0 0,0-1 1 0 0,0 0 0 0 0,0-1-1 0 0,3-4 1 0 0,9-16-72 0 0,-16 12 510 0 0,0 8-422 0 0,-1 0 252 0 0,-2-10-349 0 0,0 0-1 0 0,-2 0 1 0 0,0 1 0 0 0,-7-16-1 0 0,-5-18 471 0 0,16 47-683 0 0,-1-8 15 0 0,0 0 1 0 0,-1 0-1 0 0,0 1 0 0 0,-1-1 1 0 0,-5-9-1 0 0,7 16 0 0 0,0-1 1 0 0,0 1 0 0 0,0 0-1 0 0,0 0 1 0 0,0 0-1 0 0,0 0 1 0 0,0 0 0 0 0,-1 0-1 0 0,1 0 1 0 0,-1 1-1 0 0,0-1 1 0 0,1 1 0 0 0,-1 0-1 0 0,0 0 1 0 0,0 0 0 0 0,0 0-1 0 0,1 0 1 0 0,-1 1-1 0 0,0-1 1 0 0,-4 1 0 0 0,1-1-17 0 0,0 1 1 0 0,1 1-1 0 0,-1-1 0 0 0,1 1 1 0 0,-1-1-1 0 0,1 2 1 0 0,-1-1-1 0 0,1 1 1 0 0,-1-1-1 0 0,1 1 1 0 0,0 1-1 0 0,0-1 1 0 0,0 1-1 0 0,0 0 1 0 0,0 0-1 0 0,1 0 1 0 0,-1 1-1 0 0,1 0 1 0 0,0 0-1 0 0,0 0 1 0 0,1 0-1 0 0,-7 8 1 0 0,5-3-3 0 0,0 0 0 0 0,0 1 0 0 0,0-1 0 0 0,1 1 0 0 0,1 0 0 0 0,0 0 0 0 0,0 0 0 0 0,1 0 0 0 0,0 0 0 0 0,1 1 0 0 0,-1 17 0 0 0,3-18-39 0 0,0 0 0 0 0,0 0 0 0 0,1-1 0 0 0,0 1 0 0 0,1 0 0 0 0,0-1 0 0 0,1 1 0 0 0,0-1 0 0 0,0 0 0 0 0,1 0 1 0 0,0 0-1 0 0,0-1 0 0 0,1 0 0 0 0,1 0 0 0 0,-1 0 0 0 0,1-1 0 0 0,0 0 0 0 0,10 8 0 0 0,8 4-157 0 0,1-1 1 0 0,0-1-1 0 0,1-1 0 0 0,45 18 0 0 0,-49-24-59 0 0,0-1-1 0 0,35 9 1 0 0,-51-16 262 0 0,0 0 0 0 0,1-1 1 0 0,-1 0-1 0 0,1 0 0 0 0,-1-1 0 0 0,1 0 0 0 0,-1-1 1 0 0,1 1-1 0 0,-1-1 0 0 0,1-1 0 0 0,-1 1 1 0 0,10-5-1 0 0,-14 5 8 0 0,0 0-1 0 0,-1-1 1 0 0,1 1 0 0 0,0-1 0 0 0,-1 0 0 0 0,1 0-1 0 0,-1 0 1 0 0,0 0 0 0 0,0-1 0 0 0,0 1-1 0 0,0 0 1 0 0,0-1 0 0 0,0 1 0 0 0,-1-1-1 0 0,3-5 1 0 0,-2 3-9 0 0,0 0 0 0 0,-1-1 0 0 0,1 1 0 0 0,-1-1 0 0 0,-1 0 1 0 0,1 1-1 0 0,-1-1 0 0 0,0-6 0 0 0,-1-2 23 0 0,-1-1 0 0 0,0 1 0 0 0,-2 0 1 0 0,1 0-1 0 0,-11-26 0 0 0,4 21-45 0 0,-1 0 1 0 0,0 1-1 0 0,-2 0 0 0 0,0 1 0 0 0,0 0 0 0 0,-2 1 0 0 0,0 1 0 0 0,-1 0 0 0 0,0 1 1 0 0,-1 1-1 0 0,-1 1 0 0 0,-23-14 0 0 0,36 24-3 0 0,1 0 0 0 0,-1 1 0 0 0,0-1-1 0 0,0 1 1 0 0,1 0 0 0 0,-1 0 0 0 0,0 0 0 0 0,0 1 0 0 0,-9 0 0 0 0,13 0-53 0 0,1 0 0 0 0,-1 0 0 0 0,1 0 0 0 0,-1 0 1 0 0,1 0-1 0 0,0 0 0 0 0,-1 0 0 0 0,1 0 1 0 0,-1 0-1 0 0,1 0 0 0 0,0 0 0 0 0,-1 1 0 0 0,1-1 1 0 0,-1 0-1 0 0,1 0 0 0 0,0 0 0 0 0,-4 6-1046 0 0,4-6 1046 0 0,0 0 0 0 0,0 1 0 0 0,0-1 0 0 0,0 1 1 0 0,0-1-1 0 0,0 1 0 0 0,0-1 0 0 0,0 0 0 0 0,0 1 1 0 0,0-1-1 0 0,0 1 0 0 0,0-1 0 0 0,0 0 1 0 0,1 1-1 0 0,-1-1 0 0 0,0 1 0 0 0,0-1 0 0 0,0 0 1 0 0,1 1-1 0 0,-1 0 0 0 0,12 19-1819 0 0,-7-16 1428 0 0,0 0 0 0 0,0-1 0 0 0,0 1 0 0 0,0-1 0 0 0,0 0 0 0 0,1 0-1 0 0,6 2 1 0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8:31:52.69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 29 6656 0 0,'0'26'3349'0'0,"-1"8"-2663"0"0,0 1 0 0 0,8 53 1 0 0,-5-71-457 0 0,2-1 1 0 0,0 0-1 0 0,1 0 1 0 0,0 0-1 0 0,1 0 1 0 0,1-1-1 0 0,12 21 1 0 0,-15-29-211 0 0,8 12 73 0 0,-1 0-1 0 0,2 0 1 0 0,1-2 0 0 0,0 1 0 0 0,1-2-1 0 0,19 17 1 0 0,-31-31-78 0 0,-1 0 0 0 0,1 0 1 0 0,-1-1-1 0 0,1 1 0 0 0,-1-1 0 0 0,1 1 1 0 0,0-1-1 0 0,-1 0 0 0 0,1 0 1 0 0,0 0-1 0 0,0-1 0 0 0,0 1 0 0 0,0-1 1 0 0,0 0-1 0 0,0 1 0 0 0,0-1 0 0 0,0-1 1 0 0,0 1-1 0 0,0 0 0 0 0,0-1 0 0 0,0 1 1 0 0,0-1-1 0 0,4-2 0 0 0,-4 1 1 0 0,1 0-1 0 0,-1 0 1 0 0,1-1-1 0 0,-1 1 1 0 0,0-1 0 0 0,0 0-1 0 0,0 0 1 0 0,0 0-1 0 0,-1-1 1 0 0,1 1-1 0 0,-1-1 1 0 0,0 1-1 0 0,0-1 1 0 0,0 0-1 0 0,-1 0 1 0 0,2-4 0 0 0,63-231 117 0 0,-24 78-58 0 0,-40 153-81 0 0,1 0 0 0 0,0 0 0 0 0,0 1 0 0 0,0 0 0 0 0,1-1 0 0 0,7-8 0 0 0,-11 16 5 0 0,0 0 0 0 0,0 0 0 0 0,1 0 0 0 0,-1 0 0 0 0,0-1 1 0 0,0 1-1 0 0,1 0 0 0 0,-1 0 0 0 0,0 0 0 0 0,1 0 0 0 0,-1 0 0 0 0,0 0 0 0 0,0 0 0 0 0,1 0 0 0 0,-1 0 0 0 0,0 0 0 0 0,1 0 0 0 0,-1 0 0 0 0,0 0 0 0 0,0 0 0 0 0,1 1 0 0 0,-1-1 0 0 0,0 0 0 0 0,1 0 0 0 0,-1 0 1 0 0,0 0-1 0 0,0 0 0 0 0,1 1 0 0 0,-1-1 0 0 0,0 0 0 0 0,0 0 0 0 0,0 0 0 0 0,1 1 0 0 0,-1-1 0 0 0,0 0 0 0 0,0 0 0 0 0,0 1 0 0 0,0-1 0 0 0,1 0 0 0 0,6 10 1 0 0,1 10-88 0 0,10 30 0 0 0,-15-40 49 0 0,0 1 0 0 0,0-1-1 0 0,1-1 1 0 0,0 1-1 0 0,1 0 1 0 0,0-1 0 0 0,0 0-1 0 0,1 0 1 0 0,0-1-1 0 0,1 1 1 0 0,11 10 0 0 0,73 70-82 0 0,-9-7-134 0 0,-69-71 192 0 0,1 0 0 0 0,1 0 1 0 0,0-1-1 0 0,21 10 0 0 0,-29-17-135 0 0,0-1 1 0 0,0 0-1 0 0,0-1 0 0 0,1 0 0 0 0,-1 0 0 0 0,0-1 1 0 0,0 1-1 0 0,0-2 0 0 0,1 1 0 0 0,11-3 1 0 0,17 1-4180 0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8:31:53.44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 23 10440 0 0,'-1'-3'577'0'0,"6"-11"1078"0"0,-3 8-1229 0 0,1 8-117 0 0,1 13-132 0 0,7 55-67 0 0,1 7 197 0 0,4-1 0 0 0,34 106 1 0 0,-28-122-470 0 0,4-2 0 0 0,1 0 1 0 0,4-1-1 0 0,63 89 1 0 0,-71-118 117 0 0,1-1 1 0 0,2-2 0 0 0,0 0 0 0 0,38 26 0 0 0,125 74-173 0 0,-168-112-473 0 0,2-1 1 0 0,0-1 0 0 0,0-1 0 0 0,1-1-1 0 0,0-1 1 0 0,1-1 0 0 0,0-1 0 0 0,0-1-1 0 0,0-2 1 0 0,0 0 0 0 0,1-2 0 0 0,-1 0-1 0 0,1-2 1 0 0,31-5 0 0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8:31:53.88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357 160 9264 0 0,'3'-3'124'0'0,"0"-1"0"0"0,-1 1 0 0 0,1-1 0 0 0,-1 0 0 0 0,0 0 0 0 0,0 0 0 0 0,3-6 0 0 0,-5 9-98 0 0,0 0 0 0 0,0 0 0 0 0,0 0 0 0 0,0 0 0 0 0,1 0 0 0 0,-1 0 0 0 0,-1 0 1 0 0,1 0-1 0 0,0 0 0 0 0,0 0 0 0 0,0 0 0 0 0,0 0 0 0 0,-1 0 0 0 0,1 0 0 0 0,0 0 0 0 0,-1 0 0 0 0,1 0 1 0 0,-1 0-1 0 0,1 0 0 0 0,-1 1 0 0 0,0-1 0 0 0,1 0 0 0 0,-1 0 0 0 0,0 0 0 0 0,1 1 0 0 0,-1-1 1 0 0,0 0-1 0 0,0 1 0 0 0,0-1 0 0 0,0 1 0 0 0,1-1 0 0 0,-1 1 0 0 0,0-1 0 0 0,0 1 0 0 0,0 0 0 0 0,0-1 1 0 0,-2 1-1 0 0,-8-3 73 0 0,-1 0 0 0 0,0 1 0 0 0,0 1 0 0 0,0 0 0 0 0,0 0 0 0 0,0 1 0 0 0,0 1 0 0 0,0 0 0 0 0,1 1 0 0 0,-1 0 0 0 0,0 1 0 0 0,0 0 0 0 0,1 0 0 0 0,0 2 0 0 0,-13 5 0 0 0,13-5 6 0 0,-1 1 1 0 0,1 0-1 0 0,1 1 1 0 0,-1 0 0 0 0,1 1-1 0 0,0 0 1 0 0,1 0-1 0 0,0 1 1 0 0,0 0 0 0 0,1 1-1 0 0,0 0 1 0 0,1 0-1 0 0,0 0 1 0 0,-7 15 0 0 0,12-20-103 0 0,0-1 0 0 0,0 1-1 0 0,1 0 1 0 0,-1 0 0 0 0,1-1 0 0 0,0 1 0 0 0,1 0 0 0 0,-1 0 0 0 0,1 0 0 0 0,0 0 0 0 0,0 0 0 0 0,0 0 0 0 0,1 0 0 0 0,0 0 0 0 0,0 0 0 0 0,0 0 0 0 0,0-1 0 0 0,1 1 0 0 0,0 0 0 0 0,0-1 0 0 0,0 1 0 0 0,1-1 0 0 0,-1 0 0 0 0,1 1 0 0 0,0-1 0 0 0,0-1 0 0 0,0 1 0 0 0,1 0 0 0 0,0-1 0 0 0,-1 0 0 0 0,1 0 0 0 0,0 0 0 0 0,0 0 0 0 0,9 4 0 0 0,1-1-29 0 0,0 1 0 0 0,1-2 0 0 0,0 0 0 0 0,0-1 0 0 0,1 0 0 0 0,-1-1 0 0 0,1-1 0 0 0,0-1 0 0 0,22 0 0 0 0,13-3-104 0 0,79-14 0 0 0,-90 9 127 0 0,0-2 0 0 0,-1-2 1 0 0,0-1-1 0 0,0-2 0 0 0,44-24 1 0 0,-75 34 58 0 0,-1 0 0 0 0,0 0 0 0 0,-1-1 0 0 0,1 0 1 0 0,-1 0-1 0 0,0 0 0 0 0,0-1 0 0 0,-1 0 1 0 0,1 0-1 0 0,-1 0 0 0 0,-1-1 0 0 0,1 0 0 0 0,-1 0 1 0 0,0 0-1 0 0,-1 0 0 0 0,0 0 0 0 0,0-1 0 0 0,0 0 1 0 0,-1 1-1 0 0,0-1 0 0 0,-1 0 0 0 0,0 0 0 0 0,0 0 1 0 0,0 0-1 0 0,-1 0 0 0 0,-1-1 0 0 0,1 1 1 0 0,-1 0-1 0 0,0 0 0 0 0,-1 0 0 0 0,0 1 0 0 0,0-1 1 0 0,-1 0-1 0 0,0 1 0 0 0,-1-1 0 0 0,-4-7 1 0 0,4 10-32 0 0,-1-1 1 0 0,0 0 0 0 0,0 1 0 0 0,0 0-1 0 0,-1 0 1 0 0,0 1 0 0 0,0 0 0 0 0,0 0 0 0 0,0 0-1 0 0,-1 1 1 0 0,1-1 0 0 0,-1 2 0 0 0,0-1-1 0 0,0 1 1 0 0,0 0 0 0 0,0 0 0 0 0,-13-1-1 0 0,-2 1 44 0 0,-1 1 0 0 0,1 0 0 0 0,-1 2 0 0 0,-33 5-1 0 0,28-2-396 0 0,-1 2 1 0 0,-34 11-1 0 0,51-13 220 0 0,1 0 0 0 0,0 1 0 0 0,0 0 0 0 0,0 1 0 0 0,0 1 0 0 0,1-1 0 0 0,-19 17 0 0 0,26-20 13 0 0,1 0 0 0 0,-1 0 0 0 0,0 1 0 0 0,1-1 0 0 0,0 0 1 0 0,0 1-1 0 0,0 0 0 0 0,0-1 0 0 0,1 1 0 0 0,-1 0 0 0 0,1 0 1 0 0,0 0-1 0 0,-1 5 0 0 0,2-6 2 0 0,0 0 0 0 0,-1-1 0 0 0,1 1 0 0 0,1 0 1 0 0,-1 0-1 0 0,0 0 0 0 0,1-1 0 0 0,-1 1 0 0 0,1 0 0 0 0,0 0 0 0 0,0-1 0 0 0,0 1 0 0 0,0-1 1 0 0,0 1-1 0 0,0-1 0 0 0,1 1 0 0 0,0-1 0 0 0,-1 0 0 0 0,5 4 0 0 0,11 8-2140 0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8:31:54.24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289 185 10616 0 0,'0'-5'86'0'0,"-1"0"1"0"0,0-1 0 0 0,0 1-1 0 0,0 0 1 0 0,-1 0 0 0 0,0-1 0 0 0,0 2-1 0 0,0-1 1 0 0,-1 0 0 0 0,1 0-1 0 0,-1 1 1 0 0,0-1 0 0 0,-1 1-1 0 0,1 0 1 0 0,-1 0 0 0 0,1 0 0 0 0,-1 0-1 0 0,0 1 1 0 0,-9-6 0 0 0,-8-5 451 0 0,-1 1 1 0 0,0 1-1 0 0,-23-8 1 0 0,27 12-459 0 0,10 4-20 0 0,0 0 0 0 0,1 1 1 0 0,-1 1-1 0 0,0-1 1 0 0,-12-1-1 0 0,19 4-51 0 0,-1 0 0 0 0,1 0-1 0 0,-1 0 1 0 0,1 0 0 0 0,-1 0 0 0 0,1 0-1 0 0,-1 0 1 0 0,1 1 0 0 0,-1-1-1 0 0,1 0 1 0 0,-1 1 0 0 0,1-1 0 0 0,-1 1-1 0 0,1 0 1 0 0,0-1 0 0 0,-1 1-1 0 0,1 0 1 0 0,0 0 0 0 0,0 0 0 0 0,-1 0-1 0 0,1 0 1 0 0,0 0 0 0 0,0 0 0 0 0,0 0-1 0 0,0 0 1 0 0,1 1 0 0 0,-1-1-1 0 0,0 0 1 0 0,0 1 0 0 0,1-1 0 0 0,-1 1-1 0 0,1-1 1 0 0,-1 0 0 0 0,1 1-1 0 0,-1-1 1 0 0,1 4 0 0 0,-1 4-62 0 0,0 0 0 0 0,0 0 0 0 0,1 1 0 0 0,0-1-1 0 0,1 0 1 0 0,0 1 0 0 0,1-1 0 0 0,0 0 0 0 0,0 0 0 0 0,5 12 0 0 0,-1-6 15 0 0,1-1 0 0 0,0 0 0 0 0,1 0 0 0 0,1 0 0 0 0,12 15 0 0 0,-11-19 14 0 0,0 0 0 0 0,0 0 0 0 0,0-1-1 0 0,1-1 1 0 0,1 0 0 0 0,0 0 0 0 0,0-1 0 0 0,0-1 0 0 0,0 0 0 0 0,1-1 0 0 0,0 0 0 0 0,1-1-1 0 0,-1 0 1 0 0,27 3 0 0 0,-11-3-12 0 0,0-2-1 0 0,0-1 1 0 0,1-1-1 0 0,-1-2 1 0 0,0 0-1 0 0,33-9 1 0 0,-47 8 75 0 0,-1 0 0 0 0,1-1 0 0 0,-1-1 0 0 0,0-1 0 0 0,0 0 0 0 0,-1-1 0 0 0,25-16 0 0 0,-32 19-25 0 0,-1 0 0 0 0,0 0 0 0 0,-1-1 0 0 0,1 0 0 0 0,-1 1 1 0 0,0-2-1 0 0,0 1 0 0 0,0 0 0 0 0,-1-1 0 0 0,0 0 1 0 0,0 1-1 0 0,0-1 0 0 0,-1 0 0 0 0,0-1 0 0 0,0 1 0 0 0,0 0 1 0 0,-1-1-1 0 0,0 1 0 0 0,0-1 0 0 0,-1 1 0 0 0,0-7 1 0 0,0 9-7 0 0,0-1 0 0 0,-1 1-1 0 0,1 0 1 0 0,-1-1 0 0 0,-1 1 0 0 0,1 0 0 0 0,0 0 0 0 0,-1 0 0 0 0,0 0 0 0 0,0 0 0 0 0,0 1 0 0 0,0-1 0 0 0,-1 0 0 0 0,1 1 0 0 0,-5-4 0 0 0,2 2 24 0 0,-1 0 0 0 0,0 0-1 0 0,1 1 1 0 0,-2 0 0 0 0,1 1 0 0 0,0-1 0 0 0,-1 1-1 0 0,-9-3 1 0 0,-9-1 62 0 0,1 1-1 0 0,-1 1 1 0 0,-1 1-1 0 0,-27 0 1 0 0,40 3-108 0 0,-22-1 233 0 0,-35 2-1 0 0,60 0-340 0 0,1 1 1 0 0,0 0-1 0 0,0 1 1 0 0,0 0-1 0 0,0 0 1 0 0,0 1-1 0 0,0 0 1 0 0,0 1-1 0 0,-8 4 1 0 0,16-7-29 0 0,-1 0 0 0 0,1 0 0 0 0,0 0 0 0 0,-1 0 0 0 0,1 0 0 0 0,0 0 0 0 0,0 0 0 0 0,0 1 0 0 0,0-1 0 0 0,0 0 0 0 0,0 1 0 0 0,0-1 1 0 0,0 1-1 0 0,0 1 0 0 0,0 8-790 0 0,3-8 908 0 0,0-1 1 0 0,0 1 0 0 0,1-1 0 0 0,-1 1 0 0 0,0-1 0 0 0,1 0 0 0 0,0 0-1 0 0,-1 0 1 0 0,1 0 0 0 0,0 0 0 0 0,0-1 0 0 0,0 0 0 0 0,0 1-1 0 0,0-1 1 0 0,4 1 0 0 0,56 14-1682 0 0,-55-14 1335 0 0,74 11-2626 0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8:31:54.62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1 346 10080 0 0,'0'-7'393'0'0,"0"-9"1302"0"0,3 7-1115 0 0,3 3-464 0 0,-3 6-70 0 0,-1 0 0 0 0,1 0 0 0 0,0 0 0 0 0,0 0-1 0 0,0 0 1 0 0,0 0 0 0 0,0 1 0 0 0,0 0 0 0 0,-1-1 0 0 0,1 1 0 0 0,0 0 0 0 0,0 0 0 0 0,-1 1 0 0 0,1-1 0 0 0,2 2 0 0 0,39 27 786 0 0,-41-28-823 0 0,84 74 472 0 0,-19-15-146 0 0,-51-47-314 0 0,0 0 0 0 0,-1 2 1 0 0,-1 0-1 0 0,0 0 1 0 0,-1 1-1 0 0,-1 1 1 0 0,-1 0-1 0 0,0 1 1 0 0,13 29-1 0 0,-21-37-13 0 0,41 106 90 0 0,-43-112-72 0 0,-2-5-26 0 0,0 0 0 0 0,1 1 1 0 0,-1-1-1 0 0,0 0 0 0 0,0 0 0 0 0,0 0 0 0 0,0 0 0 0 0,0 0 0 0 0,1 0 1 0 0,-1 0-1 0 0,0 0 0 0 0,0 0 0 0 0,0 0 0 0 0,0 1 0 0 0,1-1 0 0 0,-1 0 1 0 0,0 0-1 0 0,0 0 0 0 0,0 0 0 0 0,0 0 0 0 0,1 0 0 0 0,-1 0 0 0 0,0 0 1 0 0,0-1-1 0 0,0 1 0 0 0,0 0 0 0 0,1 0 0 0 0,-1 0 0 0 0,0 0 0 0 0,0 0 1 0 0,0 0-1 0 0,0 0 0 0 0,1 0 0 0 0,-1 0 0 0 0,0 0 0 0 0,0 0 0 0 0,0-1 0 0 0,0 1 1 0 0,0 0-1 0 0,0 0 0 0 0,1 0 0 0 0,-1 0 0 0 0,0 0 0 0 0,0-1 0 0 0,0 1 1 0 0,0 0-1 0 0,0 0 0 0 0,0 0 0 0 0,0-1 0 0 0,3-4 8 0 0,2-12 38 0 0,0-1 1 0 0,4-35-1 0 0,3-11 30 0 0,33-87-664 0 0,121-270 0 0 0,-130 335-1676 0 0,-35 103-1184 0 0,-10 45-575 0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8:31:55.00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6288 0 0,'8'1'267'0'0,"0"0"0"0"0,0 1-1 0 0,0 0 1 0 0,0 0 0 0 0,0 1 0 0 0,0 0 0 0 0,-1 0 0 0 0,1 1-1 0 0,7 5 1 0 0,28 11 1554 0 0,-5-6-1352 0 0,0-2 0 0 0,56 10 1 0 0,-70-18-422 0 0,1-1 0 0 0,-1-1 0 0 0,1-1 1 0 0,-1-1-1 0 0,29-4 0 0 0,-41 2-936 0 0,-1-1 1 0 0,1 0-1 0 0,-1-1 0 0 0,0 0 0 0 0,0 0 0 0 0,-1-1 0 0 0,1-1 0 0 0,-1 1 1 0 0,0-2-1 0 0,17-14 0 0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8:31:55.83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468 1010 8640 0 0,'-8'-11'601'0'0,"-8"-10"1063"0"0,0 3-1032 0 0,10 11-507 0 0,0 0 0 0 0,0 0 0 0 0,-1 1 0 0 0,1 0 0 0 0,-2 0 0 0 0,-13-9 0 0 0,12 10 39 0 0,-2-1 294 0 0,-18-7-67 0 0,-8 1-312 0 0,-10 5 266 0 0,39 5-229 0 0,-25 0 472 0 0,-1 5-289 0 0,-5 8-239 0 0,29-8-61 0 0,7-3 0 0 0,1 1 1 0 0,-1 0-1 0 0,1 0 1 0 0,-1 0-1 0 0,1 0 1 0 0,0 0-1 0 0,0 0 1 0 0,-1 1-1 0 0,1-1 1 0 0,0 1-1 0 0,0-1 1 0 0,1 1-1 0 0,-3 2 1 0 0,-3 1-3 0 0,4-3 2 0 0,0-1 0 0 0,1 1 0 0 0,-1 0 0 0 0,1 0-1 0 0,0 1 1 0 0,-1-1 0 0 0,1 1 0 0 0,0-1 0 0 0,1 1 0 0 0,-4 5 0 0 0,-1 0 1 0 0,1 1 0 0 0,0 0-1 0 0,0 0 1 0 0,1 1 0 0 0,0-1 0 0 0,1 1 0 0 0,0 0 0 0 0,0 0 0 0 0,-1 21 0 0 0,3-21-22 0 0,1 0 1 0 0,1 0 0 0 0,0 0 0 0 0,0 0 0 0 0,1 0 0 0 0,0-1-1 0 0,1 1 1 0 0,0 0 0 0 0,0-1 0 0 0,7 13 0 0 0,-6-15-1 0 0,1-1 1 0 0,-1 0-1 0 0,1 0 0 0 0,0 0 1 0 0,0-1-1 0 0,1 1 0 0 0,-1-1 1 0 0,1 0-1 0 0,0-1 0 0 0,1 0 1 0 0,-1 0-1 0 0,1 0 1 0 0,0-1-1 0 0,10 4 0 0 0,-3-2-122 0 0,0 0-1 0 0,0-2 0 0 0,1 0 0 0 0,0 0 1 0 0,0-2-1 0 0,-1 0 0 0 0,1 0 1 0 0,17-2-1 0 0,-22 0 130 0 0,-1 0 0 0 0,1-1-1 0 0,-1 0 1 0 0,0 0 0 0 0,0-1 0 0 0,0 0 0 0 0,0-1 0 0 0,-1 0-1 0 0,1 0 1 0 0,-1-1 0 0 0,0 0 0 0 0,0 0 0 0 0,13-13 0 0 0,-17 14 14 0 0,-1 0-1 0 0,-1 0 1 0 0,1 0 0 0 0,0 0 0 0 0,-1-1 0 0 0,0 1 0 0 0,0-1 0 0 0,0 0 0 0 0,-1 0 0 0 0,1 0 0 0 0,-1 1 0 0 0,0-1-1 0 0,-1 0 1 0 0,1 0 0 0 0,-1-1 0 0 0,0 1 0 0 0,0 0 0 0 0,-1 0 0 0 0,0 0 0 0 0,1 0 0 0 0,-3-5 0 0 0,-3-11 1 0 0,0 0 0 0 0,-2 0 0 0 0,-13-28 0 0 0,19 45 18 0 0,0 0 1 0 0,-1 0 0 0 0,1 0-1 0 0,-1 0 1 0 0,0 1 0 0 0,0-1-1 0 0,0 1 1 0 0,-5-5 0 0 0,5 8 70 0 0,2 0-86 0 0,1 1 0 0 0,-1 0-1 0 0,1-1 1 0 0,-1 1 0 0 0,1-1 0 0 0,-1 1 0 0 0,1 0-1 0 0,0-1 1 0 0,-1 1 0 0 0,1 0 0 0 0,0-1 0 0 0,-1 1 0 0 0,1 0-1 0 0,0-1 1 0 0,0 1 0 0 0,0 0 0 0 0,0 0 0 0 0,-1-1-1 0 0,1 1 1 0 0,0 0 0 0 0,0 0 0 0 0,0 0 0 0 0,1-1-1 0 0,-1 1 1 0 0,0 0 0 0 0,0 0 0 0 0,0-1 0 0 0,1 1 0 0 0,-1 0-1 0 0,0-1 1 0 0,1 1 0 0 0,-1 0 0 0 0,1 1-1 0 0,1 5-9 0 0,1 0 0 0 0,0 0 1 0 0,0 0-1 0 0,0 0 0 0 0,1-1 1 0 0,0 1-1 0 0,1-1 0 0 0,-1 0 1 0 0,1 0-1 0 0,0-1 1 0 0,1 1-1 0 0,-1-1 0 0 0,1 0 1 0 0,12 7-1 0 0,7 3-30 0 0,0-1-1 0 0,43 17 1 0 0,-36-17 42 0 0,-6-3-26 0 0,0-1 0 0 0,1-1-1 0 0,0-1 1 0 0,1-2 0 0 0,-1 0 0 0 0,1-2-1 0 0,39 1 1 0 0,-52-6 1 0 0,0 1 0 0 0,0-2 0 0 0,0 0-1 0 0,-1-1 1 0 0,1 0 0 0 0,23-9 0 0 0,-28 8 14 0 0,-1-1 0 0 0,1 0 0 0 0,-1 0 0 0 0,0-1 0 0 0,-1 0 0 0 0,1 0 0 0 0,-1-1 0 0 0,0 0 0 0 0,-1-1 0 0 0,9-10 0 0 0,-11 10 25 0 0,0 1 1 0 0,-1-1-1 0 0,1 0 1 0 0,-2-1-1 0 0,1 1 1 0 0,-1-1-1 0 0,0 1 1 0 0,-1-1-1 0 0,0 0 1 0 0,0 0-1 0 0,-1 0 1 0 0,0 0-1 0 0,-1-11 1 0 0,-2-13 101 0 0,-1 1 0 0 0,-9-44 0 0 0,6 44-96 0 0,-7-46 99 0 0,-4 1-1 0 0,-3 1 1 0 0,-3 0 0 0 0,-58-125 0 0 0,45 126 293 0 0,16 29-185 0 0,-52-82 0 0 0,68 123-174 0 0,1 0 0 0 0,-1 1 0 0 0,0-1 0 0 0,0 1 0 0 0,0 0 0 0 0,-6-5 1 0 0,-4 3-55 0 0,8 10 8 0 0,5 15 15 0 0,1-16-21 0 0,3 33-101 0 0,2 0 1 0 0,1-1-1 0 0,2 0 0 0 0,18 51 1 0 0,63 132-586 0 0,-57-146 608 0 0,-28-62 72 0 0,85 186 228 0 0,-67-156-158 0 0,1 0 1 0 0,46 60 0 0 0,-57-85-69 0 0,50 62 180 0 0,60 97 0 0 0,-35-45-417 0 0,-70-105-535 0 0,-17-24 762 0 0,0 1 0 0 0,0-1 1 0 0,0 0-1 0 0,0 0 0 0 0,0 0 0 0 0,0 0 1 0 0,0 0-1 0 0,0 0 0 0 0,0 1 0 0 0,0-1 1 0 0,0 0-1 0 0,1 0 0 0 0,-1 0 1 0 0,0 0-1 0 0,0 0 0 0 0,0 0 0 0 0,0 0 1 0 0,0 1-1 0 0,0-1 0 0 0,0 0 0 0 0,1 0 1 0 0,-1 0-1 0 0,0 0 0 0 0,0 0 0 0 0,0 0 1 0 0,0 0-1 0 0,0 0 0 0 0,1 0 0 0 0,-1 0 1 0 0,0 0-1 0 0,0 0 0 0 0,0 0 0 0 0,0 0 1 0 0,0 0-1 0 0,1 0 0 0 0,-1 0 0 0 0,0 0 1 0 0,0 0-1 0 0,0 0 0 0 0,0 0 0 0 0,0 0 1 0 0,1 0-1 0 0,-1 0 0 0 0,0 0 1 0 0,0 0-1 0 0,2-9-23 0 0,-1-10-145 0 0,-10-67-5164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07:32:46.87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1 306 3776 0 0,'0'-37'1072'0'0,"0"-16"-560"0"0,-1 50-498 0 0,1 2-9 0 0,0 0 0 0 0,0 0 0 0 0,0 0 0 0 0,0 0 0 0 0,0 0-1 0 0,0 0 1 0 0,0 0 0 0 0,1 0 0 0 0,-1 0 0 0 0,0 0 0 0 0,1 1 0 0 0,-1-1-1 0 0,0 0 1 0 0,1 0 0 0 0,-1 0 0 0 0,1 0 0 0 0,-1 1 0 0 0,1-2 0 0 0,6-4 77 0 0,-1 13 152 0 0,-1 0 29 0 0,-3-5-239 0 0,0 1-1 0 0,0-1 0 0 0,0 0 1 0 0,0 0-1 0 0,0 0 0 0 0,1 0 0 0 0,-1 0 1 0 0,1 0-1 0 0,-1-1 0 0 0,5 3 1 0 0,-2-2 17 0 0,1 2 96 0 0,14 4-18 0 0,9 2-95 0 0,16-4-31 0 0,146 16 2 0 0,232 17-7 0 0,499-66 433 0 0,-1-61 339 0 0,-112 7-408 0 0,473 18-102 0 0,3 47 153 0 0,-799 13-169 0 0,388-1-62 0 0,949-15 1926 0 0,-1719 16-2227 0 0,714-11 1381 0 0,-3 57-2401 0 0,-764-37 1136 0 0,67 17 0 0 0,-93-16-408 0 0,0 1 0 0 0,-1 1 1 0 0,-1 1-1 0 0,36 20 0 0 0,7 11-2355 0 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8:31:56.22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964 3 7104 0 0,'-6'-1'171'0'0,"1"0"1"0"0,-1 1 0 0 0,0 0-1 0 0,0 0 1 0 0,0 0 0 0 0,0 1-1 0 0,0 0 1 0 0,0 0 0 0 0,1 0-1 0 0,-1 1 1 0 0,1 0 0 0 0,-1 0-1 0 0,1 0 1 0 0,-7 4 0 0 0,6-3-147 0 0,-45 15 705 0 0,0-1 0 0 0,-65 10 0 0 0,56-13-336 0 0,-189 38-696 0 0,-90 24-4515 0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8:31:56.72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0 939 6568 0 0,'52'-14'3762'0'0,"-31"11"-3580"0"0,-16 5-185 0 0,-3 0 43 0 0,-2-2-16 0 0,1 0 1 0 0,0 1-1 0 0,0-1 0 0 0,0 0 1 0 0,0 1-1 0 0,0-1 0 0 0,-1 0 0 0 0,1 1 1 0 0,0-1-1 0 0,0 1 0 0 0,-1 0 1 0 0,1-1-1 0 0,0 1 0 0 0,-1 0 1 0 0,1-1-1 0 0,-1 1 0 0 0,1 0 1 0 0,-1-1-1 0 0,1 2 0 0 0,6 7 399 0 0,8 12-145 0 0,8 11-222 0 0,16 18-110 0 0,74 75 0 0 0,-82-96 33 0 0,1-1 0 0 0,1-2 0 0 0,56 34 0 0 0,-66-48 79 0 0,1-2 1 0 0,0 0-1 0 0,0-2 0 0 0,1 0 1 0 0,0-2-1 0 0,0-1 1 0 0,1-1-1 0 0,-1-1 1 0 0,1-1-1 0 0,0-1 1 0 0,0-2-1 0 0,42-5 1 0 0,-53 3 16 0 0,1 0 1 0 0,0-1-1 0 0,-1-1 1 0 0,0 0 0 0 0,0-1-1 0 0,0-1 1 0 0,-1 0 0 0 0,0-1-1 0 0,21-16 1 0 0,-26 17-36 0 0,0 0 0 0 0,-1-1 1 0 0,0-1-1 0 0,0 1 0 0 0,-1-1 1 0 0,0 0-1 0 0,-1-1 1 0 0,0 0-1 0 0,0 0 0 0 0,-1 0 1 0 0,0 0-1 0 0,-1-1 0 0 0,0 0 1 0 0,2-13-1 0 0,2-18 2 0 0,-3 0 1 0 0,-1 0-1 0 0,-3-52 1 0 0,-18-128 554 0 0,9 169-515 0 0,-2 0 1 0 0,-3 0 0 0 0,-1 1 0 0 0,-3 0 0 0 0,-39-79 0 0 0,-66-133 116 0 0,117 254-183 0 0,0 0 0 0 0,-12-15 0 0 0,7 16-25 0 0,4 14-16 0 0,3 10-5 0 0,4 4 18 0 0,0 0 1 0 0,1 0 0 0 0,1 0 0 0 0,6 24 0 0 0,-7-33 11 0 0,8 26-18 0 0,1 0 1 0 0,31 67 0 0 0,44 61-43 0 0,-77-148 60 0 0,36 58 33 0 0,2-1 0 0 0,80 92 0 0 0,134 114 118 0 0,-241-258-92 0 0,66 59 611 0 0,-79-74-731 0 0,2 0-1 0 0,-1 0 1 0 0,1 0 0 0 0,-1-1 0 0 0,1-1-1 0 0,1 0 1 0 0,-1 0 0 0 0,1 0-1 0 0,9 1 1 0 0,-18-5 10 0 0,0 0 1 0 0,0 0-1 0 0,-1 0 0 0 0,1 0 1 0 0,0 0-1 0 0,0 0 0 0 0,-1 0 0 0 0,1-1 1 0 0,0 1-1 0 0,-1 0 0 0 0,1 0 1 0 0,0-1-1 0 0,-1 1 0 0 0,1 0 0 0 0,0-1 1 0 0,-1 1-1 0 0,1-1 0 0 0,-1 1 0 0 0,1-1 1 0 0,-1 1-1 0 0,1-1 0 0 0,-1 1 1 0 0,1-1-1 0 0,-1 1 0 0 0,1-1 0 0 0,-1 0 1 0 0,0 1-1 0 0,1-1 0 0 0,-1 0 1 0 0,0 1-1 0 0,0-1 0 0 0,1 0 0 0 0,-1 1 1 0 0,0-1-1 0 0,0 0 0 0 0,0 0 0 0 0,0 1 1 0 0,0-1-1 0 0,0 0 0 0 0,0 0 1 0 0,0 1-1 0 0,-1-2 0 0 0,-2-39 233 0 0,2 33-429 0 0,-17-86-4740 0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8:31:57.15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717 1 6384 0 0,'-25'0'60'0'0,"-73"-1"1758"0"0,-106 15 0 0 0,1 20-1751 0 0,176-28-811 0 0,1 2 0 0 0,1 0 0 0 0,-1 1 1 0 0,1 2-1 0 0,-32 19 0 0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8:31:57.54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22 10344 0 0,'0'0'0'0'0,"9"-4"0"0"0,2 0 168 0 0,3-3 8 0 0,5 6-8 0 0,3-2 8 0 0,4 1-176 0 0,5 2 0 0 0,-2 2 0 0 0,-4 1 0 0 0,-3 5-744 0 0,-1 0-8 0 0,-2-7 8 0 0,-2-1-8 0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09T18:35:26.890"/>
    </inkml:context>
    <inkml:brush xml:id="br0">
      <inkml:brushProperty name="width" value="0.5" units="cm"/>
      <inkml:brushProperty name="height" value="1" units="cm"/>
      <inkml:brushProperty name="color" value="#00B44B"/>
      <inkml:brushProperty name="tip" value="rectangle"/>
      <inkml:brushProperty name="rasterOp" value="maskPen"/>
      <inkml:brushProperty name="ignorePressure" value="1"/>
    </inkml:brush>
  </inkml:definitions>
  <inkml:trace contextRef="#ctx0" brushRef="#br0">0 100,'18'1,"-1"2,0 0,0 0,23 10,-6-3,-8-5,1 0,44 1,24 4,-23-1,1-3,127-6,-86-1,-70-1,1-2,-1-1,-1-3,1-1,-1-2,52-22,-67 25,0 0,51-5,28-8,-51 7,1 2,109-7,119 14,-220 5,970 59,-644-19,-318-30,-37-4,63 2,-62-8,-4-1,0 2,0 1,54 10,-50-6,1-1,0-2,0-2,39-4,0 1,1727 2,-1593 12,-33 0,100-13,71 3,-153 17,-163-15,135 20,-120-19,253 16,677-22,-828-10,-36 0,62-5,-60 4,-44 6,224-11,-228 18,-1-3,123-20,117-23,43 39,-207 8,-80-2,644 14,-509-1,192 8,-154-8,49-1,-245-13,-1-1,47-10,-41 5,52 1,6-2,65-20,-123 21,0 3,0 1,65 6,-28-1,957-2,-1012 1,51 10,-48-6,38 2,183-7,-114-1,-125 0,1 0,0-2,0 1,-1-2,1 0,16-7,32-9,-28 11,-17 4,0 1,19-2,-16 4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09T18:35:59.782"/>
    </inkml:context>
    <inkml:brush xml:id="br0">
      <inkml:brushProperty name="width" value="0.5" units="cm"/>
      <inkml:brushProperty name="height" value="1" units="cm"/>
      <inkml:brushProperty name="color" value="#EF0C4D"/>
      <inkml:brushProperty name="tip" value="rectangle"/>
      <inkml:brushProperty name="rasterOp" value="maskPen"/>
      <inkml:brushProperty name="ignorePressure" value="1"/>
    </inkml:brush>
  </inkml:definitions>
  <inkml:trace contextRef="#ctx0" brushRef="#br0">1 27,'23'1,"47"9,5 0,17-6,95 10,-70-5,142-8,-126-2,-30 0,118 3,-125 10,-58-7,50 3,-34-8,108-2,-88-10,-49 7,45-3,-40 6,1-2,51-14,-51 11,-1 0,48-2,291 7,-180 4,5248-2,-5192-13,-17 1,534 11,-361 2,-367 1,63 11,-37-3,72 12,52 5,-67-5,-85-14,0-1,1-2,43 1,-45-5,1 1,50 9,-39-5,0-3,0-1,51-4,70 3,-73 10,48 3,550-13,-334-3,741 2,-1065-1,53-10,-51 5,42-1,-32 6,79-13,-84 9,71 0,-68 4,50-7,-47 1,1-3,61-21,-74 21,0 2,0 1,0 2,1 1,32 0,555 26,-470-1,-115-15,12 5,-33-8,0 1,26 1,51-4,12-1,-99 1,0-1,0 1,0 0,0 0,0 1,0-1,0 1,0 0,0 0,3 3,14 10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0:57:08.84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3664 2425 4136 0 0,'3'-3'81'0'0,"1"2"231"0"0,14-3-122 0 0,-14 4-160 0 0,0-1 0 0 0,-1 0 1 0 0,1 0-1 0 0,-1 0 1 0 0,1 0-1 0 0,-1 0 0 0 0,6-4 1 0 0,29-11 869 0 0,-15 10-850 0 0,42-3 1054 0 0,-39 5-798 0 0,-14 2-144 0 0,0 0 1 0 0,0 1-1 0 0,0 1 0 0 0,18 0 0 0 0,-1 2 730 0 0,5-2-433 0 0,8 3-367 0 0,140-8 19 0 0,-40 1 3 0 0,88-9 125 0 0,-110 5 217 0 0,97-3-174 0 0,117-7 84 0 0,-168 3 583 0 0,127-8-152 0 0,30-10-106 0 0,-285 28-735 0 0,273-43-47 0 0,-263 40 182 0 0,9-4 16 0 0,-1-1 0 0 0,0-3 0 0 0,-1-2 0 0 0,-1-3 0 0 0,-1-2 0 0 0,-1-3 0 0 0,-1-1 0 0 0,-2-3 0 0 0,57-44 1 0 0,-100 68-97 0 0,1 0 1 0 0,-1 0 0 0 0,-1 0 0 0 0,1-1-1 0 0,-1 0 1 0 0,0 0 0 0 0,5-9 0 0 0,25-59 147 0 0,-12 24-108 0 0,-16 36-39 0 0,0 0 0 0 0,-1-1 0 0 0,-1 1 1 0 0,0-1-1 0 0,-1-1 0 0 0,-1 1 1 0 0,0 0-1 0 0,-1-1 0 0 0,-1 1 1 0 0,-1-1-1 0 0,0 0 0 0 0,-1 1 0 0 0,-1-1 1 0 0,-1 1-1 0 0,0-1 0 0 0,-1 1 1 0 0,-6-17-1 0 0,-1 7 19 0 0,-1 1 0 0 0,-1 1 0 0 0,-23-32 0 0 0,16 25 12 0 0,-18-37 1 0 0,12 22-30 0 0,-1 0 1 0 0,-60-73-1 0 0,54 75-9 0 0,6 10-21 0 0,-2 2 0 0 0,0 1 0 0 0,-3 1 0 0 0,-66-49 0 0 0,-155-78-64 0 0,205 128-88 0 0,-43-36 1 0 0,58 39 39 0 0,-2 2-1 0 0,-1 1 1 0 0,-49-23 0 0 0,-296-83-284 0 0,280 100 370 0 0,-487-109 733 0 0,59 79-984 0 0,75 50 168 0 0,323 10-77 0 0,-627 44-198 0 0,717-41 399 0 0,-454 49 337 0 0,-339 67-587 0 0,503-33 154 0 0,9 27 95 0 0,249-88 81 0 0,-115 60 312 0 0,125-54-423 0 0,-77 28 0 0 0,89-43 51 0 0,1 3 0 0 0,0 2 1 0 0,2 2-1 0 0,0 2 1 0 0,2 2-1 0 0,-62 50 1 0 0,77-52-28 0 0,2 1 0 0 0,0 1 0 0 0,-31 40 1 0 0,49-52-13 0 0,0 0 1 0 0,1 0-1 0 0,0 1 1 0 0,2 0-1 0 0,0 1 0 0 0,1-1 1 0 0,0 2-1 0 0,-7 35 1 0 0,8-19-143 0 0,-2 58 1 0 0,8-77 60 0 0,0 0-1 0 0,2 0 1 0 0,0 0 0 0 0,0 0-1 0 0,2 0 1 0 0,5 15 0 0 0,-2-11 47 0 0,1 0 1 0 0,0 0 0 0 0,2-1-1 0 0,0-1 1 0 0,1 1-1 0 0,1-2 1 0 0,1 1-1 0 0,15 15 1 0 0,203 187-355 0 0,-214-206 372 0 0,1-1 1 0 0,-1-1-1 0 0,35 17 1 0 0,64 21 36 0 0,-28-13 12 0 0,20 9-65 0 0,174 50 0 0 0,122-1-60 0 0,45-31 397 0 0,4-31 176 0 0,-182-15-343 0 0,-217-14-116 0 0,641 38 268 0 0,-298-18 399 0 0,70 3-1596 0 0,-283-27 911 0 0,77 3-734 0 0,-8-5-2505 0 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0:57:26.36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38 3136 0 0,'6'2'380'0'0,"-4"-1"-321"0"0,-1 0-1 0 0,1 0 1 0 0,-1-1-1 0 0,1 1 0 0 0,-1 0 1 0 0,1-1-1 0 0,0 1 1 0 0,0-1-1 0 0,-1 1 1 0 0,1-1-1 0 0,0 0 1 0 0,0 0-1 0 0,-1 0 1 0 0,4 0-1 0 0,2 1 45 0 0,-1 0 0 0 0,1 0 1 0 0,0 0-1 0 0,0-1 0 0 0,12-2 0 0 0,1 1 646 0 0,1 1-384 0 0,-13 0-320 0 0,1 0-1 0 0,-1 0 1 0 0,1-1-1 0 0,0 0 1 0 0,12-3-1 0 0,7 0 324 0 0,1 4-209 0 0,9 0-127 0 0,13 1 25 0 0,216-2 277 0 0,-98-3-189 0 0,554-13 1399 0 0,-126 1-319 0 0,330 24-184 0 0,-42 22-1293 0 0,-335-27 204 0 0,117 3 82 0 0,101-8-74 0 0,-283-2 136 0 0,1356-15 1686 0 0,-583 17-836 0 0,-344 12-865 0 0,258 22-655 0 0,-1143-32 547 0 0,84 4-67 0 0,1011 23 556 0 0,693-3 42 0 0,-931-17-279 0 0,-845-7-184 0 0,200 0-169 0 0,266 1-314 0 0,-428 4-8 0 0,-48-2-76 0 0,38-1-1 0 0,-62-3 137 0 0,0 0 0 0 0,0-1 0 0 0,0 0 0 0 0,-1 0 0 0 0,1 0-1 0 0,12-7 1 0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1:03:19.84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89 27 5664 0 0,'0'-1'217'0'0,"-1"-1"-1"0"0,1 1 1 0 0,0-1 0 0 0,0 1 0 0 0,0-1-1 0 0,0 1 1 0 0,7-15 3275 0 0,-7 18-3100 0 0,0 0-366 0 0,0 0 1 0 0,0-1-1 0 0,0 1 0 0 0,0 0 1 0 0,-1 0-1 0 0,1 0 1 0 0,0-1-1 0 0,-1 1 0 0 0,0 0 1 0 0,0 1-1 0 0,-4 10 260 0 0,1 5-147 0 0,-18 61 404 0 0,14-52-384 0 0,1 1 0 0 0,1 1 0 0 0,-2 30 1 0 0,-10 200 54 0 0,18-249-168 0 0,-1 1-111 0 0,0 1 1 0 0,0 0-1 0 0,-1-1 1 0 0,-6 21-1 0 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1:03:20.28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533 1 1248 0 0,'0'-1'524'0'0,"-1"1"-464"0"0,1 0 0 0 0,-1 0 0 0 0,1 0 0 0 0,-1 0 0 0 0,1 0 0 0 0,0 0 0 0 0,-1 1 0 0 0,1-1 0 0 0,-1 0 0 0 0,1 0 0 0 0,0 0 1 0 0,-1 0-1 0 0,1 0 0 0 0,-1 1 0 0 0,1-1 0 0 0,0 0 0 0 0,-1 0 0 0 0,1 1 0 0 0,0-1 0 0 0,-1 0 0 0 0,1 1 0 0 0,0-1 0 0 0,-1 0 0 0 0,1 1 0 0 0,0-1 0 0 0,0 0 0 0 0,0 1 0 0 0,-1-1 0 0 0,1 0 0 0 0,0 1 0 0 0,0-1 0 0 0,0 1 0 0 0,-1 0-51 0 0,1-1 0 0 0,0 0-1 0 0,0 1 1 0 0,0-1 0 0 0,-1 0-1 0 0,1 1 1 0 0,0-1-1 0 0,0 0 1 0 0,0 1 0 0 0,0-1-1 0 0,0 0 1 0 0,0 1 0 0 0,0-1-1 0 0,0 0 1 0 0,0 1 0 0 0,0-1-1 0 0,0 1 1 0 0,0-1 0 0 0,0 0-1 0 0,0 1 1 0 0,0-1 0 0 0,0 0-1 0 0,0 1 1 0 0,0-1 0 0 0,0 0-1 0 0,0 1 1 0 0,1 0 231 0 0,0 0-163 0 0,-1-1 0 0 0,0 1 1 0 0,0-1-1 0 0,0 0 0 0 0,0 1 0 0 0,0-1 0 0 0,0 0 0 0 0,0 1 0 0 0,0-1 1 0 0,0 1-1 0 0,0-1 0 0 0,0 0 0 0 0,0 1 0 0 0,-1 2 695 0 0,0-2-695 0 0,1 0-36 0 0,0 0 0 0 0,-1-1 0 0 0,1 1 0 0 0,0 0 0 0 0,-1-1 0 0 0,1 1 1 0 0,0 0-1 0 0,-1-1 0 0 0,1 1 0 0 0,-1 0 0 0 0,1-1 0 0 0,-1 1 0 0 0,1-1 0 0 0,-1 1 1 0 0,0-1-1 0 0,1 1 0 0 0,-2 0 0 0 0,-14 10 1803 0 0,9-4-1550 0 0,-1-1-1 0 0,0 0 1 0 0,0-1 0 0 0,-1 1 0 0 0,-14 6-1 0 0,3-3 21 0 0,-155 74-862 0 0,140-69 411 0 0,-1-1 0 0 0,-1-2 0 0 0,-38 6 0 0 0,70-16-440 0 0,0-1 1 0 0,1 1 0 0 0,-1-1-1 0 0,0 0 1 0 0,1 0-1 0 0,-1 0 1 0 0,0-1 0 0 0,1 1-1 0 0,-8-3 1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07:32:48.81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775 29 5216 0 0,'4'-1'92'0'0,"-3"1"-42"0"0,0-1 1 0 0,0 1-1 0 0,0 0 0 0 0,0-1 1 0 0,0 1-1 0 0,0-1 0 0 0,-1 1 1 0 0,1-1-1 0 0,0 0 0 0 0,0 1 1 0 0,0-1-1 0 0,-1 0 0 0 0,1 1 1 0 0,0-1-1 0 0,-1 0 0 0 0,1 0 1 0 0,-1 0-1 0 0,1 1 0 0 0,-1-1 1 0 0,1-2-1 0 0,6-10 159 0 0,-21 25 377 0 0,2-2-538 0 0,1 1 0 0 0,0 0 0 0 0,1 1-1 0 0,0 0 1 0 0,1 0 0 0 0,-10 19 0 0 0,7-13 1 0 0,-31 55 41 0 0,-64 150 0 0 0,-8 89 48 0 0,104-281-136 0 0,-39 103 363 0 0,-36 117 695 0 0,63-173-1166 0 0,-4-2-1 0 0,-3-1 1 0 0,-74 133 0 0 0,89-185-548 0 0,-1 0 0 0 0,-29 30 0 0 0,45-52 528 0 0,-1 0-1 0 0,0 0 0 0 0,0 0 0 0 0,0 0 0 0 0,0 0 1 0 0,0 0-1 0 0,0 0 0 0 0,0 0 0 0 0,0-1 0 0 0,0 1 1 0 0,0 0-1 0 0,0-1 0 0 0,-1 1 0 0 0,1-1 0 0 0,0 1 1 0 0,0-1-1 0 0,-1 0 0 0 0,0 1 0 0 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1:03:20.75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384 0 5304 0 0,'-4'10'1691'0'0,"-11"4"-914"0"0,13-11-746 0 0,-1-1 1 0 0,-1 1-1 0 0,1 0 1 0 0,0-1-1 0 0,-1 1 0 0 0,1-1 1 0 0,-1 0-1 0 0,0 0 1 0 0,-5 1-1 0 0,-14 6 393 0 0,4-2-223 0 0,-73 33 294 0 0,79-33-513 0 0,-7 4-328 0 0,-1 0 0 0 0,0-2 0 0 0,0-1-1 0 0,-26 7 1 0 0,-1 1-474 0 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1:03:21.73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1 130 176 0 0,'25'2'3192'0'0,"-21"-3"-2674"0"0,12 2 1953 0 0,-15-1-2410 0 0,0 1 0 0 0,0-1 0 0 0,0 0 0 0 0,0 1 0 0 0,0-1 0 0 0,0 0 1 0 0,-1 1-1 0 0,1-1 0 0 0,0 1 0 0 0,0 0 0 0 0,0-1 0 0 0,-1 1 0 0 0,1-1 0 0 0,0 1 0 0 0,-1 0 0 0 0,1 0 0 0 0,-1-1 0 0 0,1 1 0 0 0,-1 0 0 0 0,1 0 0 0 0,-1 0 0 0 0,1 0 0 0 0,-1-1 0 0 0,0 1 1 0 0,0 0-1 0 0,1 0 0 0 0,-1 0 0 0 0,0 2 0 0 0,2 1 12 0 0,-1 1 0 0 0,0-1 0 0 0,0 1 0 0 0,-1-1 0 0 0,1 1-1 0 0,-1 0 1 0 0,0-1 0 0 0,0 1 0 0 0,-1 8 0 0 0,-1 4 220 0 0,2 44 237 0 0,-3 0-1 0 0,-15 78 0 0 0,7-104-442 0 0,5-24 261 0 0,4-9-128 0 0,1-5-227 0 0,0-1 0 0 0,0 1-1 0 0,1-1 1 0 0,-1 0 0 0 0,1 1 0 0 0,0-1 0 0 0,1-5 0 0 0,6-29-15 0 0,22-69 1 0 0,-17 67 24 0 0,-5 18 10 0 0,1 0 1 0 0,1 0-1 0 0,1 1 1 0 0,14-24-1 0 0,-18 36 3 0 0,0 0-1 0 0,0 1 0 0 0,0 0 0 0 0,1 0 0 0 0,1 0 0 0 0,-1 1 0 0 0,1 0 0 0 0,1 0 1 0 0,-1 1-1 0 0,1 0 0 0 0,14-7 0 0 0,-19 12-24 0 0,1 0 0 0 0,-1 0 1 0 0,1 0-1 0 0,-1 1 0 0 0,1 0 0 0 0,-1 0 0 0 0,1 0 1 0 0,-1 0-1 0 0,1 1 0 0 0,-1-1 0 0 0,0 1 1 0 0,1 0-1 0 0,-1 1 0 0 0,0-1 0 0 0,8 4 0 0 0,1 1-44 0 0,0 1 0 0 0,0 0 0 0 0,18 15 0 0 0,-26-18 100 0 0,-1 0 0 0 0,0 0 0 0 0,0 1 0 0 0,0-1 0 0 0,0 1 0 0 0,-1 0 1 0 0,0 1-1 0 0,0-1 0 0 0,0 0 0 0 0,-1 1 0 0 0,0-1 0 0 0,0 1 0 0 0,0 0 0 0 0,1 12 1 0 0,1 6-103 0 0,-2 0 1 0 0,-2 35 0 0 0,0-38 174 0 0,0-13-34 0 0,-2 0-59 0 0,2-4 16 0 0,15-16-23 0 0,-7 4-223 0 0,-1 0 1 0 0,-1 0 0 0 0,9-14 0 0 0,5-6-141 0 0,45-65 425 0 0,-48 66-40 0 0,1 0 0 0 0,2 1 1 0 0,1 1-1 0 0,0 0 0 0 0,34-27 1 0 0,-54 51-30 0 0,0 0 0 0 0,0 0 0 0 0,0 0 0 0 0,0 1 0 0 0,0-1 0 0 0,0 0 0 0 0,1 1 1 0 0,-1-1-1 0 0,0 0 0 0 0,1 1 0 0 0,-1 0 0 0 0,0-1 0 0 0,1 1 0 0 0,-1 0 0 0 0,0-1 1 0 0,1 1-1 0 0,-1 0 0 0 0,1 0 0 0 0,-1 0 0 0 0,1 1 0 0 0,-1-1 0 0 0,2 0 0 0 0,-1 1 10 0 0,-1 0 0 0 0,1 0 0 0 0,0 0 0 0 0,-1 0 0 0 0,0 1 0 0 0,1-1 0 0 0,-1 0 0 0 0,0 0 0 0 0,1 1 0 0 0,-1-1 0 0 0,0 1 0 0 0,0-1 0 0 0,0 1 0 0 0,1 3 0 0 0,2 6 25 0 0,0 0-1 0 0,-1 1 1 0 0,0 0-1 0 0,2 13 1 0 0,-5-21-80 0 0,13 106 548 0 0,-10-73-816 0 0,1 0 0 0 0,2-1 0 0 0,14 47 0 0 0,-19-79 146 0 0,1 0 1 0 0,-1-1-1 0 0,1 1 1 0 0,0 0 0 0 0,0-1-1 0 0,0 0 1 0 0,0 1-1 0 0,1-1 1 0 0,-1 0 0 0 0,1 0-1 0 0,0 0 1 0 0,0-1-1 0 0,0 1 1 0 0,0-1-1 0 0,0 1 1 0 0,1-1 0 0 0,-1 0-1 0 0,1 0 1 0 0,0-1-1 0 0,-1 1 1 0 0,1-1 0 0 0,0 1-1 0 0,6 0 1 0 0,4 0-353 0 0,1-1 0 0 0,-1 0 0 0 0,1-1 0 0 0,-1-1 0 0 0,15-2 0 0 0,-3 1-1529 0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1:03:23.05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439 276 3136 0 0,'0'-7'325'0'0,"0"5"-229"0"0,0 1 0 0 0,0 0 0 0 0,0 0 0 0 0,0-1 0 0 0,-1 1 0 0 0,1 0 0 0 0,0-1 0 0 0,-1 1 0 0 0,1 0 0 0 0,-1 0 0 0 0,0 0 0 0 0,1 0 0 0 0,-1-1 0 0 0,0 1 0 0 0,-1-1 0 0 0,1 0-59 0 0,0 0 1 0 0,0 0-1 0 0,-1 0 0 0 0,1 0 0 0 0,0 0 0 0 0,-1 1 0 0 0,1-1 1 0 0,-1 0-1 0 0,1 1 0 0 0,-1 0 0 0 0,0-1 0 0 0,0 1 0 0 0,1 0 1 0 0,-4-2-1 0 0,2 2 24 0 0,2 0-26 0 0,-1 0 0 0 0,0 0 0 0 0,1 1 1 0 0,-1-1-1 0 0,0 1 0 0 0,0-1 0 0 0,0 1 1 0 0,1-1-1 0 0,-1 1 0 0 0,0 0 0 0 0,0 0 0 0 0,0 0 1 0 0,1 0-1 0 0,-1 0 0 0 0,-2 1 0 0 0,-28 7-73 0 0,25-7 83 0 0,7 0-44 0 0,-136 39 606 0 0,116-33-493 0 0,0 2-1 0 0,0 0 0 0 0,0 2 0 0 0,-24 16 0 0 0,37-22-93 0 0,1 0 0 0 0,0 0 0 0 0,0 0 0 0 0,0 1 0 0 0,1 0 0 0 0,0 0 1 0 0,0 0-1 0 0,0 1 0 0 0,1 0 0 0 0,0 0 0 0 0,-5 12 0 0 0,8-15-11 0 0,0 0 1 0 0,0 0-1 0 0,0 0 0 0 0,0 0 1 0 0,1 0-1 0 0,0 0 0 0 0,0 1 1 0 0,0-1-1 0 0,0 0 0 0 0,1 0 1 0 0,-1 0-1 0 0,1 0 0 0 0,0 0 1 0 0,0 0-1 0 0,1 0 0 0 0,-1 0 1 0 0,1 0-1 0 0,0-1 0 0 0,0 1 1 0 0,0 0-1 0 0,1-1 0 0 0,-1 0 1 0 0,1 0-1 0 0,3 4 0 0 0,-2-3 9 0 0,-1 0-1 0 0,1-1 0 0 0,0 1 0 0 0,1-1 1 0 0,-1 0-1 0 0,1 0 0 0 0,-1 0 0 0 0,1-1 1 0 0,0 1-1 0 0,0-1 0 0 0,0-1 0 0 0,0 1 1 0 0,0-1-1 0 0,0 1 0 0 0,1-2 0 0 0,-1 1 0 0 0,0 0 1 0 0,1-1-1 0 0,-1 0 0 0 0,0 0 0 0 0,1-1 1 0 0,-1 0-1 0 0,0 1 0 0 0,0-2 0 0 0,1 1 1 0 0,-1-1-1 0 0,8-3 0 0 0,-2 0 24 0 0,-1 0 0 0 0,0-1 0 0 0,0-1 0 0 0,0 1 0 0 0,-1-1-1 0 0,0-1 1 0 0,0 0 0 0 0,-1 0 0 0 0,0-1 0 0 0,-1 0 0 0 0,12-17 0 0 0,4-13 73 0 0,-3 0 1 0 0,32-82 0 0 0,-47 105-123 0 0,2 1 0 0 0,12-22 0 0 0,-12 26 1 0 0,3 5 8 0 0,-4 10 19 0 0,-4 6 54 0 0,0 16 66 0 0,-1 54 0 0 0,-2-57-300 0 0,0 0 0 0 0,2 0 0 0 0,6 33 0 0 0,-6-52 154 0 0,0 0 1 0 0,1-1-1 0 0,-1 1 1 0 0,1 0-1 0 0,0-1 1 0 0,0 0-1 0 0,1 0 1 0 0,-1 1-1 0 0,0-1 1 0 0,1 0 0 0 0,0-1-1 0 0,0 1 1 0 0,0-1-1 0 0,0 1 1 0 0,0-1-1 0 0,0 0 1 0 0,1 0-1 0 0,5 2 1 0 0,3 2-21 0 0,1 0 0 0 0,1-2 0 0 0,23 6 0 0 0,-32-9 52 0 0,0 0 1 0 0,0-1 0 0 0,0 0-1 0 0,-1 0 1 0 0,1 0-1 0 0,0-1 1 0 0,0 1 0 0 0,-1-1-1 0 0,1 0 1 0 0,0-1-1 0 0,-1 1 1 0 0,1-1 0 0 0,-1 0-1 0 0,1 0 1 0 0,-1 0-1 0 0,0-1 1 0 0,0 1 0 0 0,0-1-1 0 0,6-5 1 0 0,-2 0 39 0 0,0 0 1 0 0,-1 0-1 0 0,0-1 1 0 0,0 0-1 0 0,-1 0 1 0 0,0 0-1 0 0,7-15 1 0 0,28-59-171 0 0,-35 74 77 0 0,-4 7 25 0 0,10-9-9 0 0,-6 20 3 0 0,-4-1 8 0 0,6 18 80 0 0,-4-16 76 0 0,13 4-49 0 0,-15-12-105 0 0,11 5 13 0 0,-9-5-8 0 0,1-1 0 0 0,-1 0 1 0 0,0 0-1 0 0,1 0 0 0 0,-1-1 0 0 0,1 0 1 0 0,-1 0-1 0 0,1 0 0 0 0,-1 0 1 0 0,0 0-1 0 0,1-1 0 0 0,-1 0 1 0 0,1 0-1 0 0,6-3 0 0 0,-4 1 20 0 0,-1 0 1 0 0,0 0-1 0 0,0-1 0 0 0,-1 0 0 0 0,1 0 0 0 0,-1 0 0 0 0,0-1 1 0 0,9-9-1 0 0,-5 2 16 0 0,0 0 0 0 0,-1 0 1 0 0,0-1-1 0 0,-1 0 0 0 0,-1 0 1 0 0,0-1-1 0 0,0 0 0 0 0,3-17 1 0 0,-5 17-54 0 0,2-9 78 0 0,-1 1-1 0 0,-1-1 1 0 0,-1 0-1 0 0,1-24 1 0 0,-3 35 75 0 0,1 19-318 0 0,9 38-49 0 0,-2 481 626 0 0,-9-456-379 0 0,1 19 69 0 0,-7 156 287 0 0,2-218-389 0 0,0 1 1 0 0,-2-1 0 0 0,-1 0-1 0 0,-1-1 1 0 0,-16 33 0 0 0,17-43 3 0 0,-1-1 0 0 0,0 0 1 0 0,-1-1-1 0 0,-1 1 1 0 0,-1-2-1 0 0,0 0 0 0 0,0 0 1 0 0,-1-1-1 0 0,-25 19 1 0 0,28-24-30 0 0,-1-1 1 0 0,0-1-1 0 0,-1 0 1 0 0,1 0 0 0 0,-1-1-1 0 0,0 0 1 0 0,0-1-1 0 0,-1-1 1 0 0,-15 3 0 0 0,19-4 9 0 0,0-1 1 0 0,-1 1-1 0 0,1-1 0 0 0,0-1 1 0 0,-1 1-1 0 0,1-2 1 0 0,0 1-1 0 0,0-1 1 0 0,0 0-1 0 0,0-1 0 0 0,0 0 1 0 0,1 0-1 0 0,-13-7 1 0 0,-17-14 94 0 0,12 10 175 0 0,2-2 0 0 0,-1 0 0 0 0,-39-39 0 0 0,58 50-206 0 0,0-1 1 0 0,0 1-1 0 0,0-1 1 0 0,1 0 0 0 0,0-1-1 0 0,1 1 1 0 0,-1-1-1 0 0,1 0 1 0 0,0 1 0 0 0,1-1-1 0 0,-1-1 1 0 0,2 1-1 0 0,-1 0 1 0 0,1 0-1 0 0,0-1 1 0 0,0 1 0 0 0,1-1-1 0 0,0 1 1 0 0,0-1-1 0 0,2-7 1 0 0,-1 12 2 0 0,0 0-1 0 0,0 0 1 0 0,0 0-1 0 0,0 0 1 0 0,0 0 0 0 0,1 0-1 0 0,0 0 1 0 0,-1 0-1 0 0,1 0 1 0 0,0 1 0 0 0,0-1-1 0 0,1 1 1 0 0,-1 0-1 0 0,0-1 1 0 0,4-1 0 0 0,4-3-52 0 0,1 0 1 0 0,18-9 0 0 0,-4 3-38 0 0,-3 2 11 0 0,0 2 0 0 0,1 0 1 0 0,0 2-1 0 0,0 0 1 0 0,1 2-1 0 0,33-4 0 0 0,43-10-34 0 0,118-45-10043 0 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1:03:24.04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8 3864 0 0,'5'-2'85'0'0,"-3"1"19"0"0,0 0 0 0 0,0 0-1 0 0,0 1 1 0 0,0-1 0 0 0,1 1-1 0 0,-1-1 1 0 0,0 1 0 0 0,4-1 0 0 0,5 2 186 0 0,-5 4-231 0 0,-5 42 2043 0 0,3 141-160 0 0,0-37-1146 0 0,-11 143-204 0 0,6-203 65 0 0,1-87-441 0 0,4-4-84 0 0,5-9-73 0 0,0-4-18 0 0,0 0-1 0 0,10-22 1 0 0,13-20 61 0 0,-18 36-41 0 0,0 1 0 0 0,1 1 0 0 0,1 0 0 0 0,1 1 0 0 0,0 1 1 0 0,1 1-1 0 0,37-23 0 0 0,-47 33-29 0 0,0 1 0 0 0,1-1 0 0 0,-1 2-1 0 0,1-1 1 0 0,-1 1 0 0 0,1 1 0 0 0,0-1 0 0 0,0 1 0 0 0,0 1 0 0 0,0 0 0 0 0,0 0-1 0 0,0 1 1 0 0,0 0 0 0 0,-1 0 0 0 0,1 1 0 0 0,0 0 0 0 0,-1 1 0 0 0,1 0 0 0 0,-1 0 0 0 0,0 1-1 0 0,13 7 1 0 0,-18-9-67 0 0,-1 0 0 0 0,1 0 0 0 0,-1 0 0 0 0,0 1 0 0 0,1-1-1 0 0,-1 0 1 0 0,0 1 0 0 0,-1 0 0 0 0,1-1 0 0 0,0 1 0 0 0,-1 0 0 0 0,0 0-1 0 0,1 0 1 0 0,-1 0 0 0 0,0 0 0 0 0,0 0 0 0 0,-1 0 0 0 0,1 0 0 0 0,-1 0-1 0 0,1 4 1 0 0,-1 6-10 0 0,0 0 0 0 0,-1 0 0 0 0,-3 18 0 0 0,3-22-75 0 0,-2 4 91 0 0,0 0-1 0 0,-1 0 1 0 0,0 0 0 0 0,-1-1 0 0 0,0 1 0 0 0,-1-1 0 0 0,-1-1 0 0 0,0 1 0 0 0,0-1 0 0 0,-1 0-1 0 0,-1-1 1 0 0,0 0 0 0 0,0 0 0 0 0,-1-1 0 0 0,-16 13 0 0 0,9-10 18 0 0,0 0 0 0 0,-1 0-1 0 0,-1-2 1 0 0,0 0 0 0 0,0-2 0 0 0,0 0 0 0 0,-1-1 0 0 0,-1 0-1 0 0,-24 3 1 0 0,8-8-595 0 0,36-2 547 0 0,0 0 0 0 0,0 0 0 0 0,0 0 0 0 0,-1 0 0 0 0,1 0 0 0 0,0 0-1 0 0,0 0 1 0 0,0-1 0 0 0,0 1 0 0 0,0 0 0 0 0,-1-1 0 0 0,1 1 0 0 0,0-1 0 0 0,0 1 0 0 0,0-1 0 0 0,0 1 0 0 0,0-1 0 0 0,0 0 0 0 0,0 0 0 0 0,1 1 0 0 0,-1-1 0 0 0,0 0 0 0 0,0 0 0 0 0,1 0 0 0 0,-2-1 0 0 0,0-1-286 0 0,2 2 301 0 0,0 0 1 0 0,-1 0-1 0 0,1 0 1 0 0,0 0-1 0 0,0 0 0 0 0,0 0 1 0 0,-1 0-1 0 0,1 0 1 0 0,0 0-1 0 0,0 0 1 0 0,1 0-1 0 0,-1 0 1 0 0,0 0-1 0 0,0 0 0 0 0,0 0 1 0 0,1 0-1 0 0,-1 0 1 0 0,0 0-1 0 0,1 0 1 0 0,-1 0-1 0 0,1 0 1 0 0,-1 0-1 0 0,1 1 0 0 0,0-1 1 0 0,-1 0-1 0 0,2-1 1 0 0,17-19-661 0 0,-8 13-10 0 0,0 1 1 0 0,1-1 0 0 0,1 2-1 0 0,14-6 1 0 0,-6 2-443 0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1:03:24.53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136 323 5664 0 0,'1'-1'137'0'0,"6"-5"892"0"0,-4 4-553 0 0,-4 4-306 0 0,1 0 275 0 0,0 0-386 0 0,-7-1 850 0 0,5 1-896 0 0,9-3 26 0 0,-6 0-19 0 0,1 0 0 0 0,-1 0 0 0 0,1 1 1 0 0,-1-1-1 0 0,1 0 0 0 0,-1 0 0 0 0,1-1 0 0 0,-1 1 0 0 0,0 0 0 0 0,0 0 0 0 0,0-1 1 0 0,0 1-1 0 0,0 0 0 0 0,0-1 0 0 0,1-2 0 0 0,6-7 334 0 0,6-5-192 0 0,-1 0 0 0 0,-1-1-1 0 0,-1-1 1 0 0,0 0 0 0 0,-2 0 0 0 0,0 0-1 0 0,0-2 1 0 0,7-28 0 0 0,-8 27 292 0 0,-6 17-417 0 0,0 0 0 0 0,0 0 1 0 0,-1-1-1 0 0,1 1 0 0 0,-1 0 0 0 0,0-1 0 0 0,-1 0 0 0 0,1 1 0 0 0,-1-8 0 0 0,0 9 9 0 0,0 2-40 0 0,0 1 1 0 0,0-1-1 0 0,0 0 1 0 0,0 1-1 0 0,0-1 1 0 0,0 0-1 0 0,0 1 0 0 0,0-1 1 0 0,0 0-1 0 0,0 1 1 0 0,-1-1-1 0 0,1 0 1 0 0,0 1-1 0 0,0-1 1 0 0,-1 0-1 0 0,1 1 1 0 0,0-1-1 0 0,-1 1 1 0 0,1-1-1 0 0,-1 0 1 0 0,-7-6 46 0 0,-3 2-42 0 0,6 5-31 0 0,1 0 0 0 0,0 0 1 0 0,-1 1-1 0 0,1-1 0 0 0,0 1 1 0 0,0 0-1 0 0,-1 0 0 0 0,1 0 1 0 0,0 1-1 0 0,0 0 0 0 0,-4 2 1 0 0,-4 2-60 0 0,0 1 0 0 0,-14 10 1 0 0,11-5-6 0 0,1 1 1 0 0,0 0 0 0 0,1 1-1 0 0,0 0 1 0 0,1 2 0 0 0,1-1 0 0 0,0 1-1 0 0,1 1 1 0 0,1-1 0 0 0,1 2-1 0 0,0-1 1 0 0,1 1 0 0 0,1 1 0 0 0,1-1-1 0 0,0 1 1 0 0,-2 29 0 0 0,7-42 69 0 0,0 0 1 0 0,0 0-1 0 0,1 0 1 0 0,0 0-1 0 0,0 0 1 0 0,0 0-1 0 0,1-1 1 0 0,0 1-1 0 0,0 0 1 0 0,0-1-1 0 0,1 1 1 0 0,0-1-1 0 0,0 0 1 0 0,0 0-1 0 0,1 0 1 0 0,0 0-1 0 0,-1-1 1 0 0,2 1-1 0 0,-1-1 1 0 0,0 0-1 0 0,1 0 1 0 0,0-1-1 0 0,0 0 1 0 0,8 5-1 0 0,0-1 2 0 0,0-1 1 0 0,0 0-1 0 0,0-1 0 0 0,1-1 1 0 0,0 0-1 0 0,0-1 0 0 0,0 0 0 0 0,0-1 1 0 0,18 1-1 0 0,-14-3-4 0 0,37 1-590 0 0,74-6-1 0 0,-113 3 501 0 0,0-1 0 0 0,0 0 0 0 0,0-1 0 0 0,0-1 0 0 0,-1 0 0 0 0,1-1 0 0 0,-1-1 0 0 0,-1 0 0 0 0,16-10 0 0 0,2-5-770 0 0,-10 8-1233 0 0,26-22 1 0 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1:03:25.33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519 75 3232 0 0,'1'-2'50'0'0,"0"1"35"0"0,0 0 0 0 0,-1 0 0 0 0,1 0 1 0 0,0 0-1 0 0,-1 0 0 0 0,1 0 1 0 0,-1 0-1 0 0,0 0 0 0 0,1 0 1 0 0,-1 0-1 0 0,0 0 0 0 0,0-1 1 0 0,1 1-1 0 0,-1-2 0 0 0,-1 2-72 0 0,1 0-1 0 0,0 0 0 0 0,-1-1 1 0 0,1 1-1 0 0,-1 0 0 0 0,1 0 1 0 0,-1 0-1 0 0,1 0 1 0 0,-1 0-1 0 0,0 0 0 0 0,0 0 1 0 0,0 0-1 0 0,1 0 0 0 0,-1 0 1 0 0,0 0-1 0 0,0 1 0 0 0,0-1 1 0 0,0 0-1 0 0,0 1 1 0 0,0-1-1 0 0,-1 0 0 0 0,1 1 1 0 0,0 0-1 0 0,0-1 0 0 0,0 1 1 0 0,-1 0-1 0 0,1-1 1 0 0,0 1-1 0 0,0 0 0 0 0,0 0 1 0 0,-1 0-1 0 0,1 0 0 0 0,0 0 1 0 0,-3 1-1 0 0,0-1 65 0 0,-19-1 306 0 0,0 2 1 0 0,0 1-1 0 0,-35 7 1 0 0,25-3-435 0 0,10-1 210 0 0,0 1 0 0 0,1 1-1 0 0,0 1 1 0 0,0 2-1 0 0,1 0 1 0 0,0 0-1 0 0,1 2 1 0 0,0 1-1 0 0,-26 21 1 0 0,36-25-211 0 0,1-1-1 0 0,-1 2 1 0 0,1-1 0 0 0,1 1 0 0 0,-13 20 0 0 0,18-26 33 0 0,0 1 0 0 0,1-1 1 0 0,0 0-1 0 0,0 1 0 0 0,0-1 1 0 0,1 1-1 0 0,-1 0 0 0 0,1-1 1 0 0,0 1-1 0 0,1 0 0 0 0,-1 0 1 0 0,1 0-1 0 0,0 0 0 0 0,0-1 1 0 0,0 1-1 0 0,1 0 0 0 0,0 0 0 0 0,2 8 1 0 0,-2-11 18 0 0,0 1 0 0 0,0-1 0 0 0,0 1 0 0 0,1-1 0 0 0,-1 0 0 0 0,1 0 0 0 0,0 1 0 0 0,-1-1 0 0 0,1 0 0 0 0,0 0 0 0 0,0-1 0 0 0,0 1 0 0 0,1 0 0 0 0,-1-1 0 0 0,0 1 0 0 0,4 1 0 0 0,-2-2 0 0 0,1 1 1 0 0,0 0 0 0 0,-1-1-1 0 0,1 0 1 0 0,0 0-1 0 0,0-1 1 0 0,0 1 0 0 0,7-1-1 0 0,-1-1 9 0 0,0 0-1 0 0,0-1 1 0 0,0 0-1 0 0,0-1 1 0 0,-1 0-1 0 0,0-1 1 0 0,17-7-1 0 0,-6-2 186 0 0,0-1 1 0 0,0-1-1 0 0,-2-1 0 0 0,34-34 0 0 0,18-16 178 0 0,-60 58-249 0 0,-1-2-1 0 0,0 1 1 0 0,0-2 0 0 0,-1 1 0 0 0,10-17-1 0 0,-7 6 147 0 0,-1 1-1 0 0,17-45 0 0 0,-31 75-99 0 0,1 0 1 0 0,0-1-1 0 0,0 2 1 0 0,1-1-1 0 0,1 0 1 0 0,0 0-1 0 0,0 0 1 0 0,3 17-1 0 0,20 85-242 0 0,-21-104 80 0 0,5 20 44 0 0,0-1 0 0 0,2 0 0 0 0,1 0-1 0 0,1-1 1 0 0,1 0 0 0 0,1-1 0 0 0,1 0 0 0 0,24 30 0 0 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1:03:26.22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100 55 5840 0 0,'4'-8'647'0'0,"-3"6"-502"0"0,0 0 0 0 0,0 0 0 0 0,-1 0 0 0 0,1 0-1 0 0,0 0 1 0 0,-1 0 0 0 0,0 0 0 0 0,1 0 0 0 0,-1 0-1 0 0,0 0 1 0 0,0 0 0 0 0,0 0 0 0 0,-1-4-1 0 0,-2-8 223 0 0,-1 17-230 0 0,0 16-83 0 0,-12 160 626 0 0,4-25-144 0 0,-42 153 6 0 0,52-300-550 0 0,-2 14-92 0 0,0 1 0 0 0,2-1-1 0 0,-1 38 1 0 0,3-59 107 0 0,0 0 1 0 0,0 1-1 0 0,0-1 1 0 0,0 0-1 0 0,0 0 0 0 0,0 0 1 0 0,0 0-1 0 0,0 0 1 0 0,0 0-1 0 0,0 0 0 0 0,0 0 1 0 0,0 0-1 0 0,0 0 1 0 0,0 1-1 0 0,0-1 1 0 0,0 0-1 0 0,0 0 0 0 0,0 0 1 0 0,0 0-1 0 0,0 0 1 0 0,0 0-1 0 0,0 0 0 0 0,0 0 1 0 0,0 0-1 0 0,0 0 1 0 0,0 0-1 0 0,0 1 0 0 0,0-1 1 0 0,0 0-1 0 0,0 0 1 0 0,1 0-1 0 0,-1 0 0 0 0,0 0 1 0 0,0 0-1 0 0,0 0 1 0 0,0 0-1 0 0,0 0 0 0 0,0 0 1 0 0,0 0-1 0 0,0 0 1 0 0,0 0-1 0 0,0 0 0 0 0,0 0 1 0 0,1 0-1 0 0,-1 0 1 0 0,0 0-1 0 0,0 0 1 0 0,0 0-1 0 0,0 0 0 0 0,0 0 1 0 0,0 0-1 0 0,0 0 1 0 0,0 0-1 0 0,0 0 0 0 0,0 0 1 0 0,1 0-1 0 0,-1 0 1 0 0,0 0-1 0 0,0 0 0 0 0,0 0 1 0 0,7-6 332 0 0,4-9-44 0 0,-11 15-303 0 0,14-22 3 0 0,-6 9 110 0 0,0 0 0 0 0,0 0 0 0 0,2 1 0 0 0,-1 1 1 0 0,2-1-1 0 0,20-17 0 0 0,4 4-183 0 0,46-24 0 0 0,-64 40 37 0 0,1 1 0 0 0,1 0 1 0 0,0 2-1 0 0,37-9 0 0 0,-26 10 195 0 0,-1 1-1 0 0,1 2 1 0 0,1 0 0 0 0,-1 2 0 0 0,55 8 0 0 0,-81-8-233 0 0,-2 0 61 0 0,-1 0 1 0 0,0 0-1 0 0,0 0 1 0 0,0 0-1 0 0,0 0 1 0 0,0 1-1 0 0,0-1 0 0 0,0 0 1 0 0,0 1-1 0 0,0-1 1 0 0,0 0-1 0 0,0 1 1 0 0,0 0-1 0 0,0-1 1 0 0,0 1-1 0 0,0-1 1 0 0,0 1-1 0 0,0 0 1 0 0,-1 0-1 0 0,1-1 1 0 0,0 1-1 0 0,-1 0 1 0 0,1 0-1 0 0,0 0 0 0 0,0 1 1 0 0,9 15-16 0 0,-11-11 41 0 0,1-4-7 0 0,-1 3 12 0 0,1 0 0 0 0,-1-1 0 0 0,0 1 0 0 0,0 0 0 0 0,0-1 0 0 0,-1 1 0 0 0,0-1 0 0 0,0 1 0 0 0,0-1 0 0 0,0 0 0 0 0,-5 7 0 0 0,-4 3 83 0 0,-22 23 0 0 0,24-28 37 0 0,-6 5-52 0 0,0-1 0 0 0,-1-1 0 0 0,-31 19 0 0 0,25-17-2 0 0,-31 24 0 0 0,27-15-51 0 0,-48 39-86 0 0,67-57 50 0 0,-1 0-1 0 0,0 0 0 0 0,0-1 1 0 0,0 0-1 0 0,0 0 1 0 0,-1-1-1 0 0,0 0 0 0 0,-9 2 1 0 0,-11-4-1550 0 0,22-1 698 0 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1:03:26.96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25 925 88 0 0,'-6'-3'367'0'0,"5"1"-206"0"0,0 1 0 0 0,0-1 0 0 0,-1 1 0 0 0,1-1 0 0 0,0 1 0 0 0,-1 0 1 0 0,1-1-1 0 0,-1 1 0 0 0,1 0 0 0 0,-1 0 0 0 0,-2-1 0 0 0,5 6 335 0 0,0-1 1 0 0,0 1-1 0 0,0 0 0 0 0,-1-1 1 0 0,0 1-1 0 0,0 0 0 0 0,0 6 0 0 0,0-2 74 0 0,1 3-367 0 0,0 0 1 0 0,1 0-1 0 0,0 1 1 0 0,1-1-1 0 0,0-1 1 0 0,0 1-1 0 0,10 18 1 0 0,-10-24-96 0 0,1 1 1 0 0,0 0-1 0 0,0-1 1 0 0,0 0-1 0 0,0 0 1 0 0,1 0-1 0 0,0-1 1 0 0,0 0 0 0 0,1 0-1 0 0,-1 0 1 0 0,1 0-1 0 0,-1-1 1 0 0,1 0-1 0 0,10 4 1 0 0,-2-2-74 0 0,0 0 0 0 0,1 0 0 0 0,0-2 0 0 0,-1 0 0 0 0,1 0 0 0 0,0-2 0 0 0,24 1 1 0 0,-29-3-7 0 0,1 0 0 0 0,-1-1 0 0 0,-1 0 1 0 0,1 0-1 0 0,0-1 0 0 0,0 0 0 0 0,-1-1 1 0 0,0 0-1 0 0,0-1 0 0 0,0 1 0 0 0,0-2 1 0 0,10-8-1 0 0,3-2 171 0 0,-2-1 1 0 0,0-2-1 0 0,-2 0 1 0 0,0 0-1 0 0,-1-2 0 0 0,22-33 1 0 0,-25 28-86 0 0,0 0 1 0 0,-2-1 0 0 0,-1 0 0 0 0,12-46 0 0 0,16-118 549 0 0,-24 112-900 0 0,19-173-52 0 0,-20 132 889 0 0,3 5-329 0 0,-24 222-2208 0 0,-2 102 1559 0 0,8-139 607 0 0,0 1-142 0 0,13 121-1 0 0,-10-183-78 0 0,0 0 0 0 0,1 0 0 0 0,0 0 0 0 0,0 0 0 0 0,1 0-1 0 0,9 15 1 0 0,37 45 4 0 0,-11-16 337 0 0,-32-43-332 0 0,-4-4-86 0 0,1 0 1 0 0,1 1-1 0 0,-1-1 0 0 0,1-1 0 0 0,0 1 1 0 0,0-1-1 0 0,1 0 0 0 0,0 0 1 0 0,0 0-1 0 0,0-1 0 0 0,0 0 0 0 0,1 0 1 0 0,-1-1-1 0 0,12 5 0 0 0,-15-7-62 0 0,-1 0 0 0 0,0 0 0 0 0,1 0 0 0 0,-1 0 0 0 0,1-1 0 0 0,-1 1 0 0 0,1-1 0 0 0,-1 0-1 0 0,1 1 1 0 0,-1-1 0 0 0,1 0 0 0 0,4-1 0 0 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1:03:27.40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0 181 1160 0 0,'114'-52'3928'0'0,"-92"41"-3466"0"0,5-3 34 0 0,1 2 0 0 0,1 2 0 0 0,0 0 0 0 0,36-6 0 0 0,-46 12-577 0 0,0 0 0 0 0,-1-2-1 0 0,0 0 1 0 0,21-10 0 0 0,-28 10-46 0 0,7-6 37 0 0,-17 10-55 0 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1:03:27.76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51 7104 0 0,'0'0'0'0'0,"0"-5"176"0"0,4-7 176 0 0,1-4-168 0 0,0 6-184 0 0,3 2 0 0 0,3 12-1832 0 0,2-8 8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07:32:49.14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6024 0 0,'0'1'667'0'0,"0"6"42"0"0,0 8-573 0 0,1 0 0 0 0,1 0 0 0 0,1 0 0 0 0,0 0 1 0 0,6 20-1 0 0,32 62 478 0 0,-40-94-613 0 0,15 28 4 0 0,2 0 1 0 0,1-1 0 0 0,1-1 0 0 0,30 33-1 0 0,109 99 28 0 0,368 268-3080 0 0,-436-365 1805 0 0,2-3 0 0 0,111 52 0 0 0,-166-96 841 0 0,63 17-1 0 0,-90-30-555 0 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1:03:28.55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269 72 4584 0 0,'0'-4'66'0'0,"-2"-9"404"0"0,-4 7-323 0 0,-7 1-49 0 0,6 3 71 0 0,-1 1 0 0 0,1 0-1 0 0,-1 0 1 0 0,1 1 0 0 0,0 0 0 0 0,-15 2-1 0 0,-9 1 190 0 0,-28 5-254 0 0,47-6 104 0 0,-3 3-36 0 0,8-1 8 0 0,-12 8-14 0 0,1 11-132 0 0,14-15 0 0 0,0 1 0 0 0,0 0 0 0 0,-4 15 0 0 0,7-14 38 0 0,4 16-12 0 0,-2-22-59 0 0,0-1 1 0 0,0 0-1 0 0,1 1 1 0 0,-1-1-1 0 0,1 0 1 0 0,-1 0-1 0 0,4 5 1 0 0,1-2 33 0 0,0 0 1 0 0,1 0 0 0 0,-1 0-1 0 0,1-1 1 0 0,0 0 0 0 0,0 0-1 0 0,1 0 1 0 0,0-1 0 0 0,-1 0-1 0 0,1-1 1 0 0,9 3 0 0 0,17 5 178 0 0,45 8 0 0 0,-56-15-118 0 0,0-1 0 0 0,0-1 0 0 0,0-1 0 0 0,39-3 0 0 0,-45 1-18 0 0,0-1 0 0 0,-1-1 0 0 0,0-1 0 0 0,1-1 0 0 0,-1 0 0 0 0,-1-1 0 0 0,19-9 0 0 0,-29 12-29 0 0,0-1 0 0 0,0 1 1 0 0,0-1-1 0 0,0 0 1 0 0,-1 0-1 0 0,0-1 0 0 0,0 1 1 0 0,0-1-1 0 0,0 0 1 0 0,-1 0-1 0 0,0-1 0 0 0,0 1 1 0 0,0 0-1 0 0,-1-1 1 0 0,1 0-1 0 0,-1 0 0 0 0,-1 1 1 0 0,1-1-1 0 0,-1 0 0 0 0,0-1 1 0 0,-1 1-1 0 0,1 0 1 0 0,-1 0-1 0 0,0 0 0 0 0,-1 0 1 0 0,1 0-1 0 0,-1 0 1 0 0,-1 0-1 0 0,1 0 0 0 0,-1 0 1 0 0,0 0-1 0 0,0 0 1 0 0,-1 1-1 0 0,1-1 0 0 0,-1 1 1 0 0,0 0-1 0 0,-1 0 0 0 0,1 0 1 0 0,-1 0-1 0 0,0 0 1 0 0,-1 1-1 0 0,1 0 0 0 0,-1 0 1 0 0,0 0-1 0 0,1 0 1 0 0,-9-4-1 0 0,2 3-215 0 0,1 1 0 0 0,-1 0 0 0 0,0 0 0 0 0,0 1 1 0 0,0 1-1 0 0,-1 0 0 0 0,1 0 0 0 0,-1 1 0 0 0,1 0 0 0 0,-1 1 0 0 0,1 1 0 0 0,-1 0 0 0 0,1 0 1 0 0,0 1-1 0 0,-1 0 0 0 0,1 1 0 0 0,0 1 0 0 0,-19 8 0 0 0,19-8-1515 0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1:03:29.24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1 157 6656 0 0,'7'-6'62'0'0,"-4"2"44"0"0,1 1 0 0 0,0 0 0 0 0,0-1 0 0 0,0 2 1 0 0,0-1-1 0 0,0 0 0 0 0,1 1 0 0 0,-1 0 0 0 0,1 0 0 0 0,-1 0 1 0 0,10-2-1 0 0,-14 4-106 0 0,1-1 0 0 0,0 1 0 0 0,0 0 0 0 0,0 0 0 0 0,0 0 0 0 0,-1 0 0 0 0,1 0 0 0 0,0 0 0 0 0,0 0 0 0 0,0 1-1 0 0,0-1 1 0 0,-1 0 0 0 0,1 0 0 0 0,0 1 0 0 0,0-1 0 0 0,0 0 0 0 0,-1 1 0 0 0,1-1 0 0 0,0 1 0 0 0,-1-1 0 0 0,2 1 0 0 0,0 1 27 0 0,0-1-10 0 0,-1 0 0 0 0,1 0 0 0 0,0 0 0 0 0,-1 0 0 0 0,1 0 0 0 0,-1 0 0 0 0,1 1 0 0 0,-1-1 0 0 0,0 1 0 0 0,1-1 0 0 0,-1 1 0 0 0,0-1 0 0 0,0 1 0 0 0,0 0 0 0 0,1 1 0 0 0,10 30 315 0 0,-9-25-298 0 0,13 46 108 0 0,-3 1 1 0 0,-1 0-1 0 0,3 58 1 0 0,1 3 32 0 0,2-3 1 0 0,18 100 1813 0 0,-31-193-1518 0 0,-3-3-472 0 0,-4-24-869 0 0,-11-55-559 0 0,2-1 0 0 0,-1-72-1 0 0,-1 1-2581 0 0,-40-183 5624 0 0,50 305-1408 0 0,1-1 0 0 0,0 1 1 0 0,1-1-1 0 0,0 0 0 0 0,1 1 0 0 0,0-1 1 0 0,4-19-1 0 0,-3 27-137 0 0,0 0 1 0 0,0 0-1 0 0,1 1 1 0 0,0-1-1 0 0,0 1 1 0 0,0-1-1 0 0,0 1 1 0 0,1 0-1 0 0,0 0 1 0 0,0 0-1 0 0,0 0 1 0 0,0 1-1 0 0,1-1 1 0 0,-1 1-1 0 0,1 0 1 0 0,0 0-1 0 0,0 0 1 0 0,0 0-1 0 0,0 1 1 0 0,1-1-1 0 0,-1 1 1 0 0,6-2-1 0 0,0 0 205 0 0,1 1 0 0 0,-1 0 1 0 0,0 0-1 0 0,1 1 0 0 0,15-1 0 0 0,-22 3-258 0 0,0 0-1 0 0,1 0 1 0 0,-1 0-1 0 0,0 1 1 0 0,0 0-1 0 0,0 0 1 0 0,1 0 0 0 0,-1 0-1 0 0,0 1 1 0 0,-1-1-1 0 0,1 1 1 0 0,0 0-1 0 0,0 0 1 0 0,-1 1 0 0 0,1-1-1 0 0,5 5 1 0 0,-1 3 71 0 0,1 0 1 0 0,-1 0-1 0 0,0 0 1 0 0,-1 1-1 0 0,0 0 1 0 0,-1 1-1 0 0,0-1 1 0 0,-1 1-1 0 0,0 0 1 0 0,-1 1-1 0 0,-1-1 1 0 0,0 1-1 0 0,0 0 1 0 0,-1-1-1 0 0,-1 1 1 0 0,0 15-1 0 0,-1-21-27 0 0,0-1-1 0 0,0 0 1 0 0,-1 1-1 0 0,0-1 0 0 0,-1 0 1 0 0,1 1-1 0 0,-1-1 0 0 0,0 0 1 0 0,-1 0-1 0 0,1 0 1 0 0,-1-1-1 0 0,0 1 0 0 0,-1-1 1 0 0,0 1-1 0 0,1-1 1 0 0,-2 0-1 0 0,1-1 0 0 0,-8 8 1 0 0,0-3-456 0 0,0-1 1 0 0,0 0-1 0 0,-1-1 1 0 0,0-1-1 0 0,0 0 1 0 0,0 0-1 0 0,-17 4 1 0 0,-54 17-6252 0 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1:03:30.39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77 448 5392 0 0,'4'1'604'0'0,"6"-2"1022"0"0,7-15-559 0 0,-6 9-795 0 0,-5 3-267 0 0,1-1-1 0 0,-1 0 1 0 0,0 0 0 0 0,0 0 0 0 0,-1-1-1 0 0,1 0 1 0 0,-1 0 0 0 0,7-13-1 0 0,3-2-15 0 0,-4 6 43 0 0,0-1 1 0 0,0 0 0 0 0,-2 0 0 0 0,9-19-1 0 0,-16 30-19 0 0,0-1 0 0 0,0 0-1 0 0,0 0 1 0 0,-1 0-1 0 0,1 0 1 0 0,-1 0-1 0 0,-1 0 1 0 0,1 0 0 0 0,-1 0-1 0 0,0 0 1 0 0,-1 0-1 0 0,1 0 1 0 0,-1 0-1 0 0,-1 0 1 0 0,1 0-1 0 0,-4-9 1 0 0,3 12-14 0 0,0 0-1 0 0,0 0 1 0 0,0 1-1 0 0,-1-1 1 0 0,1 1-1 0 0,-1-1 1 0 0,1 1-1 0 0,-1 0 1 0 0,0 0-1 0 0,0 0 1 0 0,0 1 0 0 0,0-1-1 0 0,0 0 1 0 0,0 1-1 0 0,-1 0 1 0 0,1 0-1 0 0,0 0 1 0 0,-5-1-1 0 0,2 1-5 0 0,-1 0-1 0 0,1 0 0 0 0,0 0 0 0 0,-1 1 1 0 0,1 0-1 0 0,-1 0 0 0 0,1 0 0 0 0,0 1 0 0 0,-8 2 1 0 0,3 2 8 0 0,0 0 1 0 0,0 1 0 0 0,1 1-1 0 0,0 0 1 0 0,0 0-1 0 0,1 1 1 0 0,-1 0 0 0 0,2 1-1 0 0,-16 18 1 0 0,22-25-14 0 0,1 1 1 0 0,-1 0-1 0 0,1 0 1 0 0,-1-1-1 0 0,1 1 1 0 0,0 0-1 0 0,0 0 1 0 0,0 1-1 0 0,1-1 1 0 0,-1 0-1 0 0,1 0 1 0 0,-1 0-1 0 0,1 0 1 0 0,0 1-1 0 0,1-1 1 0 0,-1 0-1 0 0,0 0 1 0 0,2 4-1 0 0,1 5-73 0 0,1 0-1 0 0,0 0 0 0 0,9 16 1 0 0,1 3 14 0 0,-7-16 97 0 0,0 1 0 0 0,1-1 1 0 0,1 0-1 0 0,0-1 0 0 0,1 0 1 0 0,0 0-1 0 0,1-1 0 0 0,1-1 1 0 0,0 0-1 0 0,0 0 0 0 0,24 15 1 0 0,-26-20-9 0 0,1 0 1 0 0,0-1-1 0 0,0-1 1 0 0,0 0 0 0 0,1 0-1 0 0,0-1 1 0 0,0 0-1 0 0,0-1 1 0 0,0-1 0 0 0,0 0-1 0 0,1-1 1 0 0,-1 0-1 0 0,0-1 1 0 0,1 0 0 0 0,-1-1-1 0 0,20-3 1 0 0,-25 2-9 0 0,0 0 1 0 0,0 0-1 0 0,-1 0 1 0 0,1-1-1 0 0,-1 0 1 0 0,1-1-1 0 0,-1 1 1 0 0,0-1-1 0 0,0 0 1 0 0,-1-1-1 0 0,1 1 1 0 0,-1-1-1 0 0,0 0 1 0 0,0-1-1 0 0,-1 1 1 0 0,1-1-1 0 0,-1 0 1 0 0,0 0-1 0 0,4-9 1 0 0,2-10 77 0 0,0 0 1 0 0,-2-1-1 0 0,10-49 1 0 0,1-2 16 0 0,-18 75-102 0 0,-1 1-1 0 0,1-1 1 0 0,-1 0-1 0 0,1 1 1 0 0,0-1-1 0 0,-1 1 0 0 0,1-1 1 0 0,0 1-1 0 0,0-1 1 0 0,0 1-1 0 0,0 0 1 0 0,0-1-1 0 0,1 1 1 0 0,-1 0-1 0 0,0 0 1 0 0,0 0-1 0 0,1 0 1 0 0,-1 0-1 0 0,1 0 1 0 0,-1 0-1 0 0,1 0 1 0 0,-1 1-1 0 0,1-1 1 0 0,0 1-1 0 0,-1-1 1 0 0,1 1-1 0 0,0-1 1 0 0,-1 1-1 0 0,1 0 1 0 0,0 0-1 0 0,-1 0 1 0 0,1 0-1 0 0,0 0 1 0 0,2 1-1 0 0,-1-1 3 0 0,-1 1 0 0 0,1 0-1 0 0,-1-1 1 0 0,1 1-1 0 0,0 0 1 0 0,-1 1 0 0 0,0-1-1 0 0,1 0 1 0 0,-1 1 0 0 0,0-1-1 0 0,0 1 1 0 0,0 0 0 0 0,0-1-1 0 0,0 1 1 0 0,0 0-1 0 0,0 0 1 0 0,1 3 0 0 0,2 7-4 0 0,-1 1 1 0 0,0-1-1 0 0,-1 1 0 0 0,-1 0 1 0 0,0 0-1 0 0,0 17 1 0 0,5 25 4 0 0,-5-42-148 0 0,0 1 1 0 0,-2 0-1 0 0,0 20 0 0 0,-1 6 25 0 0,1-38 136 0 0,0-1-17 0 0,0-1 1 0 0,0 1 0 0 0,0-1 0 0 0,0 1-1 0 0,0-1 1 0 0,0 1 0 0 0,0-1-1 0 0,0 1 1 0 0,0-1 0 0 0,0 1-1 0 0,0-1 1 0 0,0 1 0 0 0,-1-1 0 0 0,1 1-1 0 0,0-1 1 0 0,0 0 0 0 0,-1 1-1 0 0,1-1 1 0 0,0 1 0 0 0,-1-1-1 0 0,1 0 1 0 0,0 1 0 0 0,-1-1 0 0 0,1 0-1 0 0,-1 1 1 0 0,1-1 0 0 0,-1 1-1 0 0,0-24 508 0 0,3 10-514 0 0,1 0 0 0 0,1 0 0 0 0,0 1 0 0 0,0 0 0 0 0,10-17 0 0 0,8-25-364 0 0,6-23 480 0 0,69-133 0 0 0,-92 202-111 0 0,1 2 4 0 0,-1 8-3 0 0,-3 2-16 0 0,0 0 0 0 0,-1 0 0 0 0,1 0 0 0 0,-1 1 0 0 0,0-1 0 0 0,0 0 0 0 0,1 9 0 0 0,-1-7-4 0 0,0 0 1 0 0,1 0-1 0 0,-1 0 0 0 0,4 8 1 0 0,3 0 29 0 0,0-1 1 0 0,0 0 0 0 0,2-1 0 0 0,-1 0-1 0 0,1 0 1 0 0,1-1 0 0 0,0 0-1 0 0,15 10 1 0 0,14 8 59 0 0,53 28 0 0 0,-67-42-66 0 0,-18-10-22 0 0,-5-3-4 0 0,1 0 1 0 0,-1 0-1 0 0,1 0 1 0 0,0 0-1 0 0,0-1 1 0 0,0 1-1 0 0,0-1 1 0 0,0 0-1 0 0,0 0 1 0 0,8 0-1 0 0,-8-1 49 0 0,-1 0 0 0 0,1 0 0 0 0,0 0 0 0 0,0-1 0 0 0,0 1 0 0 0,0-1 0 0 0,0 0 1 0 0,0-1-1 0 0,0 1 0 0 0,-1 0 0 0 0,1-1 0 0 0,-1 0 0 0 0,1 0 0 0 0,-1 0 0 0 0,4-3 0 0 0,0 0 82 0 0,-3 2-86 0 0,-1 1 0 0 0,1-1 0 0 0,-1 0 1 0 0,0-1-1 0 0,0 1 0 0 0,0-1 0 0 0,0 1 0 0 0,-1-1 0 0 0,0 0 0 0 0,0 0 1 0 0,0 0-1 0 0,0 0 0 0 0,0 0 0 0 0,-1 0 0 0 0,1-1 0 0 0,0-4 0 0 0,1-11 163 0 0,0 0-1 0 0,-1-29 1 0 0,1 1-235 0 0,1 19-172 0 0,-2 8 121 0 0,0 0 0 0 0,10-33 1 0 0,-10 47 380 0 0,0 4-234 0 0,10-12 505 0 0,-11 14-542 0 0,-1 0-12 0 0,1 1 0 0 0,-1-1-1 0 0,0 1 1 0 0,1-1 0 0 0,-1 1 0 0 0,1-1-1 0 0,-1 1 1 0 0,1-1 0 0 0,-1 1 0 0 0,1-1-1 0 0,-1 1 1 0 0,1-1 0 0 0,-1 1 0 0 0,1 0-1 0 0,-1 0 1 0 0,1-1 0 0 0,0 1 0 0 0,0-1-1 0 0,1 2-36 0 0,-1 0-1 0 0,0-1 1 0 0,0 1-1 0 0,0 0 1 0 0,0 0-1 0 0,0 0 0 0 0,0 0 1 0 0,0 0-1 0 0,0-1 1 0 0,0 2-1 0 0,-1-1 1 0 0,1 0-1 0 0,1 2 1 0 0,5 10 139 0 0,0 0 0 0 0,-1 1 0 0 0,-1 0 0 0 0,0 1 0 0 0,0-1 0 0 0,-2 1 0 0 0,3 15 0 0 0,6 25-110 0 0,6 11 64 0 0,25 79-28 0 0,-37-135-312 0 0,-5-8 172 0 0,1 1 0 0 0,-1 0 0 0 0,1-1 0 0 0,-1 1 0 0 0,0 0 0 0 0,0 0 0 0 0,0 0 0 0 0,-1 0 0 0 0,1 0 0 0 0,-1-1 0 0 0,1 1 0 0 0,-1 5 0 0 0,1 1-442 0 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1:03:30.84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0 6656 0 0,'0'0'0'0'0,"3"0"0"0"0,2 5-152 0 0,-1-5 16 0 0,3 0 136 0 0,-3 5 0 0 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1:03:31.25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411 218 2512 0 0,'0'-12'178'0'0,"0"1"-1"0"0,-1-1 1 0 0,-1 1 0 0 0,0-1-1 0 0,-1 1 1 0 0,-3-12 0 0 0,4 18-109 0 0,0 1 0 0 0,0 0 0 0 0,0 0 0 0 0,0 0 0 0 0,0 0 1 0 0,-1 0-1 0 0,0 0 0 0 0,0 0 0 0 0,0 1 0 0 0,0 0 0 0 0,0-1 0 0 0,-1 1 0 0 0,0 0 0 0 0,1 1 1 0 0,-1-1-1 0 0,0 1 0 0 0,-9-4 0 0 0,2 2 131 0 0,0 0 0 0 0,0 1 0 0 0,-1 1 0 0 0,1 0 0 0 0,-1 1 0 0 0,0 0 0 0 0,1 0 0 0 0,-23 3 0 0 0,12 0 154 0 0,-42 10 0 0 0,56-10-276 0 0,0 0 1 0 0,1 1 0 0 0,-1 0-1 0 0,0 1 1 0 0,1 0 0 0 0,-1 0-1 0 0,1 0 1 0 0,-7 7 0 0 0,9-7-59 0 0,1 1 0 0 0,-1-1 0 0 0,1 1 0 0 0,1 0 0 0 0,-1 1 0 0 0,1-1 0 0 0,0 0 0 0 0,0 1 0 0 0,0 0 0 0 0,1 0 0 0 0,0 0 0 0 0,0 0 0 0 0,0 0 0 0 0,1 0 0 0 0,0 0 0 0 0,0 1 0 0 0,1-1 0 0 0,0 0 0 0 0,0 1 0 0 0,1 10 0 0 0,0-11 1 0 0,0 1 0 0 0,1-1 0 0 0,0 1 0 0 0,0-1 0 0 0,0 0 0 0 0,0 0 0 0 0,1 1 0 0 0,0-2 0 0 0,1 1 0 0 0,-1 0 0 0 0,1-1 0 0 0,0 1 0 0 0,0-1 0 0 0,1 0 0 0 0,0-1 0 0 0,0 1 0 0 0,0-1 0 0 0,0 0 0 0 0,8 5 0 0 0,7 1 121 0 0,1 0 0 0 0,0-1 1 0 0,0-1-1 0 0,1-1 1 0 0,0-1-1 0 0,0-1 0 0 0,1-1 1 0 0,-1 0-1 0 0,1-2 0 0 0,0-1 1 0 0,0-1-1 0 0,0-1 1 0 0,36-6-1 0 0,-52 6-84 0 0,0-1-1 0 0,0 0 1 0 0,0-1 0 0 0,-1 0-1 0 0,1 0 1 0 0,0 0 0 0 0,-1-1 0 0 0,0 0-1 0 0,0 0 1 0 0,0 0 0 0 0,-1-1-1 0 0,1 0 1 0 0,-1 0 0 0 0,0-1-1 0 0,-1 1 1 0 0,1-1 0 0 0,-1 0-1 0 0,0 0 1 0 0,0-1 0 0 0,-1 1 0 0 0,0-1-1 0 0,0 0 1 0 0,-1 1 0 0 0,3-11-1 0 0,-3 9-36 0 0,-1 0-1 0 0,0 0 1 0 0,0 0 0 0 0,-1 0-1 0 0,0 0 1 0 0,0-1-1 0 0,-1 1 1 0 0,0 0-1 0 0,0 0 1 0 0,-1 0-1 0 0,0 0 1 0 0,-1 0 0 0 0,0 1-1 0 0,0-1 1 0 0,0 1-1 0 0,-1-1 1 0 0,0 1-1 0 0,0 0 1 0 0,-1 1-1 0 0,0-1 1 0 0,-8-7 0 0 0,3 4-131 0 0,-1 1 0 0 0,0 1 1 0 0,0 0-1 0 0,-1 0 1 0 0,0 1-1 0 0,0 1 0 0 0,-1 0 1 0 0,0 1-1 0 0,0 0 1 0 0,-21-5-1 0 0,14 6-124 0 0,-1 1 1 0 0,1 0 0 0 0,0 2-1 0 0,-1 0 1 0 0,1 1-1 0 0,-33 5 1 0 0,8 7-3542 0 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1:03:32.78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1 745 4672 0 0,'-1'3'336'0'0,"7"14"1060"0"0,-6-15-1354 0 0,1 1 0 0 0,0-1 1 0 0,0 0-1 0 0,0 0 0 0 0,0 0 0 0 0,0 0 1 0 0,0 0-1 0 0,0 0 0 0 0,1 0 1 0 0,-1 0-1 0 0,1-1 0 0 0,2 4 0 0 0,6 4 454 0 0,5 10-193 0 0,-10-11-262 0 0,1 0 1 0 0,0-1-1 0 0,0 1 1 0 0,1-2-1 0 0,0 1 1 0 0,9 6-1 0 0,6 2 249 0 0,-1 1-1 0 0,37 34 0 0 0,-51-45 62 0 0,-6-5-320 0 0,-1 0-1 0 0,1 1 0 0 0,0-1 0 0 0,0 1 1 0 0,-1-1-1 0 0,1 1 0 0 0,-1-1 1 0 0,1 1-1 0 0,-1-1 0 0 0,1 1 1 0 0,-1-1-1 0 0,1 1 0 0 0,-1 0 1 0 0,1-1-1 0 0,-1 1 0 0 0,1 0 0 0 0,-1-1 1 0 0,0 1-1 0 0,0 0 0 0 0,1 0 1 0 0,-1-1-1 0 0,0 2 0 0 0,1-1-5 0 0,-1 0-1 0 0,0-1 0 0 0,1 1 1 0 0,-1 0-1 0 0,0-1 0 0 0,0 1 1 0 0,1 0-1 0 0,-1 0 0 0 0,0-1 1 0 0,0 1-1 0 0,0 0 0 0 0,0 0 0 0 0,0-1 1 0 0,0 1-1 0 0,0 0 0 0 0,0 0 1 0 0,-1 0-1 0 0,1-1-7 0 0,-1-1-1 0 0,0 1 1 0 0,1-1-1 0 0,-1 0 1 0 0,1 1-1 0 0,-1-1 1 0 0,1 0-1 0 0,0 1 1 0 0,-1-1-1 0 0,1 0 1 0 0,-1 0-1 0 0,1 0 1 0 0,0 1-1 0 0,0-1 1 0 0,0 0-1 0 0,-1 0 1 0 0,1 0 0 0 0,0 0-1 0 0,0 1 1 0 0,0-1-1 0 0,0-1 1 0 0,-2-12 38 0 0,1-1 1 0 0,0 1-1 0 0,0 0 0 0 0,1 0 1 0 0,1 0-1 0 0,1 0 1 0 0,0 0-1 0 0,0 0 1 0 0,2 0-1 0 0,0 0 1 0 0,9-21-1 0 0,-2 6-51 0 0,-1 1 116 0 0,1 0 1 0 0,1 1 0 0 0,31-50 0 0 0,-20 49-135 0 0,-22 26 76 0 0,1 0 0 0 0,0 1 0 0 0,0-1 0 0 0,0 0 0 0 0,0 1 0 0 0,0-1 0 0 0,0 1 1 0 0,1 0-1 0 0,-1 0 0 0 0,0 0 0 0 0,1 0 0 0 0,3-1 0 0 0,6 2 163 0 0,3 8-179 0 0,-11-2-21 0 0,1 0 0 0 0,-1 0 0 0 0,-1 1 0 0 0,1-1 1 0 0,-1 1-1 0 0,0 0 0 0 0,-1 0 0 0 0,3 10 1 0 0,9 22 59 0 0,-4-20-86 0 0,0-1-1 0 0,1 0 1 0 0,1-1 0 0 0,1 0 0 0 0,0 0 0 0 0,1-1 0 0 0,1-1 0 0 0,0-1 0 0 0,1 0 0 0 0,1-1 0 0 0,31 19 0 0 0,-27-20-117 0 0,0-1 1 0 0,1-1 0 0 0,0-1 0 0 0,0-1-1 0 0,1-1 1 0 0,0-1 0 0 0,1-1 0 0 0,-1-1-1 0 0,1-1 1 0 0,29 0 0 0 0,-41-4 39 0 0,1-1 1 0 0,-1 0-1 0 0,0 0 0 0 0,-1-1 1 0 0,1-1-1 0 0,0 0 0 0 0,-1 0 0 0 0,0-1 1 0 0,0-1-1 0 0,-1 0 0 0 0,1 0 1 0 0,-1-1-1 0 0,13-12 0 0 0,11-11-210 0 0,-2-1-1 0 0,35-44 1 0 0,-48 46 288 0 0,-10 15 0 0 0,-7-1 0 0 0,-1 14 37 0 0,-1-1 0 0 0,0 1 0 0 0,0 0 0 0 0,0-1 0 0 0,-1 1 0 0 0,1 0 0 0 0,0 0 1 0 0,0-1-1 0 0,-1 1 0 0 0,1 0 0 0 0,0 0 0 0 0,-1-1 0 0 0,0 1 0 0 0,1 0 0 0 0,-1 0 0 0 0,0 0 1 0 0,1 0-1 0 0,-1 0 0 0 0,0 0 0 0 0,0 0 0 0 0,0 0 0 0 0,0 0 0 0 0,0 0 0 0 0,0 1 0 0 0,0-1 0 0 0,-2-1 1 0 0,0 0 65 0 0,-8-4 209 0 0,-40-19-30 0 0,46 21-233 0 0,0 1-1 0 0,-1 0 1 0 0,0 1 0 0 0,0 0-1 0 0,0 0 1 0 0,-11-3 0 0 0,-1 1-68 0 0,7 2-34 0 0,0 0-1 0 0,0 0 0 0 0,-12 0 0 0 0,19 2 38 0 0,0 0-1 0 0,0 1 1 0 0,0-1-1 0 0,1 1 1 0 0,-1 0-1 0 0,0 0 1 0 0,0 0-1 0 0,0 1 1 0 0,1-1-1 0 0,-1 1 1 0 0,0 0-1 0 0,-4 3 1 0 0,3-1 12 0 0,0 1 0 0 0,0-1 0 0 0,0 1 0 0 0,0 1 0 0 0,1-1 0 0 0,0 0 0 0 0,0 1 0 0 0,0 0 0 0 0,0 0-1 0 0,1 0 1 0 0,0 1 0 0 0,-3 12 0 0 0,4-15 5 0 0,1 1-1 0 0,0 0 0 0 0,0-1 0 0 0,0 1 0 0 0,1 0 0 0 0,-1 0 1 0 0,1 0-1 0 0,0-1 0 0 0,1 1 0 0 0,-1 0 0 0 0,1 0 0 0 0,0 0 0 0 0,0-1 1 0 0,0 1-1 0 0,1-1 0 0 0,0 1 0 0 0,0-1 0 0 0,4 8 0 0 0,-3-8 16 0 0,0 0 0 0 0,1-1 0 0 0,-1 0 0 0 0,1 1 0 0 0,0-1 0 0 0,0 0 0 0 0,0 0 0 0 0,0-1 0 0 0,0 0-1 0 0,1 1 1 0 0,-1-1 0 0 0,1 0 0 0 0,-1-1 0 0 0,1 1 0 0 0,0-1 0 0 0,-1 0 0 0 0,7 0 0 0 0,-7 0 15 0 0,0-1-1 0 0,-1 0 1 0 0,1 0 0 0 0,0 0 0 0 0,-1-1 0 0 0,1 1-1 0 0,-1-1 1 0 0,1 1 0 0 0,0-1 0 0 0,-1-1-1 0 0,1 1 1 0 0,-1 0 0 0 0,0-1 0 0 0,0 0 0 0 0,1 1-1 0 0,-1-1 1 0 0,0-1 0 0 0,0 1 0 0 0,-1 0 0 0 0,1-1-1 0 0,0 1 1 0 0,3-5 0 0 0,7-16-239 0 0,0-1 1 0 0,-1 0-1 0 0,-1 0 1 0 0,13-48-1 0 0,-17 53 181 0 0,-4 10-14 0 0,-2 5-23 0 0,0-1-1 0 0,1 1 0 0 0,-1 0 1 0 0,1 0-1 0 0,0 0 0 0 0,0 0 0 0 0,1 1 1 0 0,4-7-1 0 0,2 1-103 0 0,-9 8 164 0 0,1 1 0 0 0,-1 0 0 0 0,1-1 0 0 0,-1 1 1 0 0,1 0-1 0 0,-1-1 0 0 0,1 1 0 0 0,-1 0 0 0 0,1-1 0 0 0,0 1 0 0 0,-1 0 0 0 0,1 0 1 0 0,-1 0-1 0 0,1 0 0 0 0,0 0 0 0 0,-1 0 0 0 0,1 0 0 0 0,-1 0 0 0 0,1 0 0 0 0,0 0 1 0 0,-1 0-1 0 0,1 0 0 0 0,-1 0 0 0 0,1 0 0 0 0,0 0 0 0 0,-1 0 0 0 0,1 1 0 0 0,-1-1 1 0 0,1 0-1 0 0,-1 1 0 0 0,1-1 0 0 0,-1 0 0 0 0,2 1 0 0 0,2 6-99 0 0,-1-2 69 0 0,1 0 0 0 0,-1 1 1 0 0,-1-1-1 0 0,1 1 0 0 0,2 9 0 0 0,6 12 35 0 0,-5-15-10 0 0,1 0 0 0 0,0 0-1 0 0,1-1 1 0 0,0 0 0 0 0,0 0 0 0 0,1-1 0 0 0,1 0 0 0 0,0-1 0 0 0,16 13 0 0 0,9-1 25 0 0,0-1-1 0 0,2-2 1 0 0,46 17 0 0 0,-77-33 53 0 0,0 0 0 0 0,-1 0 1 0 0,1-1-1 0 0,0 1 0 0 0,0-1 1 0 0,0-1-1 0 0,0 1 0 0 0,0-1 1 0 0,0 0-1 0 0,0-1 0 0 0,7 0 1 0 0,-9 0-23 0 0,1 0 1 0 0,-1-1-1 0 0,0 1 1 0 0,0-1-1 0 0,0 0 1 0 0,-1 0-1 0 0,1-1 1 0 0,0 1-1 0 0,-1-1 1 0 0,1 1-1 0 0,-1-1 1 0 0,0 0 0 0 0,0 0-1 0 0,0-1 1 0 0,0 1-1 0 0,2-5 1 0 0,2-4-70 0 0,-1 1 1 0 0,0-1 0 0 0,0-1 0 0 0,-2 1 0 0 0,6-20-1 0 0,10-69-88 0 0,-13 55 180 0 0,3-7 140 0 0,-3 0 0 0 0,-2 0 0 0 0,-3-94 0 0 0,-6 116-41 0 0,-11-45 0 0 0,3 18-27 0 0,-8-19-550 0 0,18 67 408 0 0,1 2 1 0 0,1 5 4 0 0,1 6-3 0 0,13 34-109 0 0,-3 1 0 0 0,8 39 1 0 0,0 0-6 0 0,137 353-103 0 0,-147-407 100 0 0,23 38 1 0 0,-27-53-26 0 0,1 0-1 0 0,0 0 1 0 0,0-1 0 0 0,1 1 0 0 0,0-2 0 0 0,0 1 0 0 0,12 8-1 0 0,-15-13-33 0 0,29 17 209 0 0,-18-16-2482 0 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1:03:33.15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0 175 5576 0 0,'243'-46'2346'0'0,"-122"26"-1532"0"0,-57 8-745 0 0,141-32 383 0 0,-190 40-502 0 0,-1-2 0 0 0,0 0-1 0 0,19-11 1 0 0,-6-2-3162 0 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1:03:33.65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244 304 6568 0 0,'20'-16'1088'0'0,"-19"15"-1061"0"0,1 0 1 0 0,-1 1 0 0 0,0-1-1 0 0,0 0 1 0 0,0 0-1 0 0,1 0 1 0 0,-1 0 0 0 0,0 0-1 0 0,0 0 1 0 0,0 0-1 0 0,0 0 1 0 0,-1-1 0 0 0,1 1-1 0 0,0 0 1 0 0,0-2 0 0 0,4-6 362 0 0,30-27-206 0 0,-4 7 155 0 0,2 1 0 0 0,57-37 0 0 0,-85 62-267 0 0,-1-1 0 0 0,1 1 0 0 0,0-1 0 0 0,-1 0 0 0 0,0 0 0 0 0,0-1 0 0 0,0 1 0 0 0,4-8 0 0 0,-7 11-70 0 0,-1 0 0 0 0,1 0 0 0 0,0 0 0 0 0,-1 0-1 0 0,1 0 1 0 0,-1 0 0 0 0,0-1 0 0 0,1 1 0 0 0,-1 0 0 0 0,0 0 0 0 0,0 0 0 0 0,0-1 0 0 0,0 1 0 0 0,0 0 0 0 0,0 0 0 0 0,0 0-1 0 0,0-1 1 0 0,0 1 0 0 0,-1 0 0 0 0,1 0 0 0 0,0 0 0 0 0,-1 0 0 0 0,1-1 0 0 0,-1 1 0 0 0,1 0 0 0 0,-1 0 0 0 0,0 0 0 0 0,1 0-1 0 0,-1 0 1 0 0,0 0 0 0 0,0 0 0 0 0,1 1 0 0 0,-1-1 0 0 0,0 0 0 0 0,0 0 0 0 0,0 1 0 0 0,0-1 0 0 0,0 0 0 0 0,0 1 0 0 0,-1-1-1 0 0,1 1 1 0 0,0-1 0 0 0,0 1 0 0 0,0 0 0 0 0,-2-1 0 0 0,-11-3 37 0 0,0 1 0 0 0,-1 0 0 0 0,1 1 1 0 0,0 0-1 0 0,-1 1 0 0 0,1 1 0 0 0,-1 0 0 0 0,-15 3 0 0 0,5 0 41 0 0,1 1-1 0 0,-1 2 1 0 0,-43 15 0 0 0,50-15-143 0 0,0 1 1 0 0,0 1 0 0 0,1 1-1 0 0,0 0 1 0 0,1 1-1 0 0,0 1 1 0 0,1 1 0 0 0,-17 16-1 0 0,27-23 52 0 0,1 0 0 0 0,-1 0 0 0 0,1 1 0 0 0,1 0 0 0 0,-1 0-1 0 0,1 0 1 0 0,0 0 0 0 0,0 1 0 0 0,1-1 0 0 0,0 1 0 0 0,0-1 0 0 0,0 1-1 0 0,1 0 1 0 0,0 0 0 0 0,1 0 0 0 0,-1-1 0 0 0,1 1 0 0 0,1 0 0 0 0,-1 0 0 0 0,1 0-1 0 0,0 0 1 0 0,4 10 0 0 0,-3-7-21 0 0,1-1 0 0 0,1 0 1 0 0,0 0-1 0 0,0 0 0 0 0,1-1 0 0 0,0 0 0 0 0,0 1 1 0 0,1-2-1 0 0,0 1 0 0 0,1-1 0 0 0,0 0 0 0 0,0 0 0 0 0,0 0 1 0 0,1-1-1 0 0,12 8 0 0 0,1-3-88 0 0,0-1 1 0 0,0-1-1 0 0,1-1 1 0 0,0-1-1 0 0,1-1 1 0 0,-1-1-1 0 0,1-1 0 0 0,0-1 1 0 0,0-1-1 0 0,0-1 1 0 0,0 0-1 0 0,1-2 1 0 0,-1-1-1 0 0,0-1 0 0 0,0-1 1 0 0,-1-1-1 0 0,1-1 1 0 0,37-15-1 0 0,-17 1-2645 0 0,49-33 0 0 0,-50 29 2115 0 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1:03:34.50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494 679 4488 0 0,'1'-2'49'0'0,"0"1"-1"0"0,0-1 1 0 0,0 1 0 0 0,0-1 0 0 0,0 1-1 0 0,0-1 1 0 0,-1 0 0 0 0,1 1 0 0 0,-1-1-1 0 0,1 0 1 0 0,-1 1 0 0 0,0-1-1 0 0,0 0 1 0 0,0-2 0 0 0,-1-29 1222 0 0,0 15-809 0 0,-2 14-165 0 0,-5-1-202 0 0,0 0 1 0 0,0 0-1 0 0,0 1 0 0 0,0 0 1 0 0,-1 1-1 0 0,1 0 0 0 0,-12-3 0 0 0,-4 0 212 0 0,-41-4-1 0 0,46 10-271 0 0,0 0 1 0 0,0 2-1 0 0,0 0 0 0 0,0 1 1 0 0,1 1-1 0 0,-1 0 1 0 0,1 2-1 0 0,0 0 1 0 0,1 1-1 0 0,-1 0 0 0 0,1 2 1 0 0,1 0-1 0 0,-29 21 1 0 0,40-27-1 0 0,1 1-1 0 0,0 0 1 0 0,-1 0 0 0 0,2 0 0 0 0,-1 1 0 0 0,0-1 0 0 0,1 1 0 0 0,0 0-1 0 0,0 0 1 0 0,0 0 0 0 0,-3 8 0 0 0,5-10-16 0 0,1 0 1 0 0,-1 0-1 0 0,1 0 0 0 0,-1 0 0 0 0,1 0 1 0 0,0 0-1 0 0,0 0 0 0 0,0 0 1 0 0,1 0-1 0 0,-1 0 0 0 0,1 0 0 0 0,-1 0 1 0 0,1 0-1 0 0,0 0 0 0 0,0 0 1 0 0,1 0-1 0 0,-1 0 0 0 0,0-1 1 0 0,1 1-1 0 0,0-1 0 0 0,0 1 0 0 0,-1-1 1 0 0,5 4-1 0 0,3 3 31 0 0,1-1 1 0 0,1 0-1 0 0,0-1 1 0 0,0 0-1 0 0,0 0 1 0 0,1-1-1 0 0,0 0 0 0 0,0-1 1 0 0,1-1-1 0 0,-1 0 1 0 0,1-1-1 0 0,0 0 1 0 0,0-1-1 0 0,0 0 1 0 0,0-1-1 0 0,0 0 0 0 0,0-2 1 0 0,0 1-1 0 0,0-1 1 0 0,0-1-1 0 0,0 0 1 0 0,13-5-1 0 0,114-48-323 0 0,-133 51 261 0 0,0-1 0 0 0,0 1 0 0 0,0-1 1 0 0,-1 0-1 0 0,1-1 0 0 0,-1 0 0 0 0,-1 0 0 0 0,1 0 1 0 0,-1-1-1 0 0,0 1 0 0 0,0-1 0 0 0,-1 0 1 0 0,0-1-1 0 0,0 1 0 0 0,-1-1 0 0 0,0 0 0 0 0,3-12 1 0 0,0-5-32 0 0,-1 0 1 0 0,-1 0-1 0 0,-2 0 1 0 0,0-38 0 0 0,-3 23 342 0 0,-2 0 1 0 0,-2 0 0 0 0,-1 0 0 0 0,-15-48 0 0 0,12 54-269 0 0,4 13 51 0 0,-1-1 1 0 0,-10-21 0 0 0,13 36-74 0 0,0 0 1 0 0,-1 1-1 0 0,0 0 1 0 0,0-1 0 0 0,0 1-1 0 0,-1 1 1 0 0,0-1 0 0 0,0 1-1 0 0,-1 0 1 0 0,-7-6 0 0 0,-39-31-279 0 0,41 30 65 0 0,7 11 148 0 0,-4 7 42 0 0,8-2-2 0 0,-2 1-11 0 0,0-1 0 0 0,0 1-1 0 0,0 0 1 0 0,1 0 0 0 0,0 0 0 0 0,0 0-1 0 0,0 0 1 0 0,1 1 0 0 0,0-1 0 0 0,0 0-1 0 0,0 7 1 0 0,12 59 858 0 0,-11-66-774 0 0,5 19 17 0 0,1 0 0 0 0,1 0 0 0 0,1-1 0 0 0,1 0-1 0 0,23 37 1 0 0,-18-32-28 0 0,-1 1 0 0 0,-1 1 0 0 0,13 44 1 0 0,14 93 88 0 0,-27-106-123 0 0,11 27 437 0 0,2 7 124 0 0,-24-91-470 0 0,3 9-18 0 0,-5-12-84 0 0,10 22 44 0 0,-10-23-40 0 0,1 1-1 0 0,-1-1 0 0 0,1 1 0 0 0,-1-1 1 0 0,1 0-1 0 0,-1 1 0 0 0,1-1 0 0 0,0 0 1 0 0,-1 1-1 0 0,1-1 0 0 0,-1 0 0 0 0,1 0 1 0 0,0 0-1 0 0,-1 1 0 0 0,1-1 0 0 0,0 0 1 0 0,0 0-1 0 0,23 6 195 0 0,-22-6-210 0 0,3 0-410 0 0,-4-15 69 0 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1:38:17.76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433 968 4224 0 0,'0'4'178'0'0,"-1"10"1197"0"0,-7-1-943 0 0,-31 40 196 0 0,21-23 79 0 0,-36 61-382 0 0,4 1 0 0 0,-49 127 1 0 0,81-177-324 0 0,-67 176 43 0 0,68-167-63 0 0,2 2-1 0 0,-10 69 1 0 0,24-116-24 0 0,0-2-16 0 0,0 1 0 0 0,1 0 0 0 0,-1 0 0 0 0,1 0 0 0 0,1 9 0 0 0,7 0-98 0 0,-7-12 155 0 0,0-2 0 0 0,0 1 0 0 0,1 0 0 0 0,-1 0 0 0 0,0 0-1 0 0,1 0 1 0 0,-1-1 0 0 0,0 1 0 0 0,1-1 0 0 0,-1 1-1 0 0,1-1 1 0 0,-1 0 0 0 0,1 1 0 0 0,-1-1 0 0 0,1 0-1 0 0,0 0 1 0 0,-1 0 0 0 0,1 0 0 0 0,-1 0 0 0 0,1 0 0 0 0,-1-1-1 0 0,1 1 1 0 0,-1-1 0 0 0,1 1 0 0 0,-1-1 0 0 0,0 1-1 0 0,1-1 1 0 0,-1 0 0 0 0,2 0 0 0 0,6-5-14 0 0,1 0-1 0 0,-2 0 1 0 0,12-10 0 0 0,-13 10-14 0 0,95-82 47 0 0,-3-5 1 0 0,-5-4-1 0 0,141-186 0 0 0,-167 195 285 0 0,90-89-1 0 0,93-62 131 0 0,-48 53-254 0 0,120-104 476 0 0,23 27-257 0 0,-153 151 398 0 0,-162 97-637 0 0,2 1 0 0 0,-1 2 0 0 0,1 1 0 0 0,48-8 1 0 0,-71 17-135 0 0,-1 1 0 0 0,0 0 0 0 0,1 1 0 0 0,-1 0 1 0 0,1 0-1 0 0,17 4 0 0 0,-23-3-11 0 0,0-1 0 0 0,-1 1 0 0 0,1 1 0 0 0,-1-1 0 0 0,0 0 0 0 0,1 1 0 0 0,-1 0 0 0 0,0 0 0 0 0,0 0 0 0 0,0 0 0 0 0,0 0 0 0 0,0 1 0 0 0,0-1 0 0 0,-1 1 0 0 0,1 0 0 0 0,-1 0 0 0 0,0 0 0 0 0,0 0 0 0 0,0 0 0 0 0,3 6 0 0 0,-2 1 23 0 0,0 0 0 0 0,-1 0 0 0 0,0 0 0 0 0,0 0 0 0 0,-1 0 0 0 0,0 1 0 0 0,-2 17 0 0 0,-12 77 141 0 0,-53 172-668 0 0,-21-3-195 0 0,67-214 626 0 0,-57 169-201 0 0,-61 191-688 0 0,34 7 374 0 0,94-367 491 0 0,-2 71 0 0 0,11-111 49 0 0,1 0-1 0 0,1-1 1 0 0,1 1-1 0 0,0 0 1 0 0,2 0-1 0 0,0-1 1 0 0,10 27-1 0 0,-11-39 14 0 0,-1-1-1 0 0,1 1 1 0 0,1-1 0 0 0,-1 0-1 0 0,1 0 1 0 0,0 0-1 0 0,1-1 1 0 0,-1 0-1 0 0,1 1 1 0 0,0-2-1 0 0,1 1 1 0 0,-1 0 0 0 0,1-1-1 0 0,-1 0 1 0 0,1-1-1 0 0,1 1 1 0 0,-1-1-1 0 0,0 0 1 0 0,1-1-1 0 0,11 4 1 0 0,-5-4 25 0 0,0 0 0 0 0,0-1 0 0 0,0 0-1 0 0,0-1 1 0 0,1-1 0 0 0,-1 0 0 0 0,0-1 0 0 0,-1 0 0 0 0,1-1 0 0 0,17-6-1 0 0,22-10 120 0 0,-1-2-1 0 0,77-44 1 0 0,91-70 229 0 0,-205 126-350 0 0,100-67 41 0 0,-3-5 1 0 0,122-116-1 0 0,250-218 371 0 0,377-184 536 0 0,-418 304-739 0 0,-370 243-130 0 0,-29 19 77 0 0,66-37 0 0 0,-96 63-138 0 0,1 0-1 0 0,1 1 0 0 0,-1 0 1 0 0,1 1-1 0 0,0 1 0 0 0,0 0 1 0 0,0 1-1 0 0,1 0 0 0 0,21 0 1 0 0,-35 3-15 0 0,1 0 0 0 0,0 0 0 0 0,-1 1 0 0 0,1-1 0 0 0,-1 0-1 0 0,1 1 1 0 0,-1-1 0 0 0,1 1 0 0 0,-1 0 0 0 0,1 0 0 0 0,-1 0 0 0 0,1 0 0 0 0,-1 1 0 0 0,0-1 0 0 0,0 0 0 0 0,0 1 0 0 0,0 0 0 0 0,4 3 0 0 0,-4-2 12 0 0,0 0-1 0 0,-1 0 0 0 0,1 0 1 0 0,0 0-1 0 0,-1 0 0 0 0,0 1 1 0 0,0-1-1 0 0,0 1 0 0 0,0-1 1 0 0,0 1-1 0 0,-1-1 0 0 0,0 5 1 0 0,0 10 53 0 0,-1 0 0 0 0,-1 0 1 0 0,-1-1-1 0 0,-7 27 1 0 0,7-35-66 0 0,-163 536-633 0 0,50-183-96 0 0,27 7 189 0 0,86-352 476 0 0,-24 162-906 0 0,25-152 837 0 0,1 1 0 0 0,1 0-1 0 0,1 0 1 0 0,8 40 0 0 0,-8-60 118 0 0,1 0 1 0 0,0 0 0 0 0,1 0-1 0 0,0-1 1 0 0,0 1 0 0 0,1-1-1 0 0,-1 0 1 0 0,2 0 0 0 0,-1 0-1 0 0,1 0 1 0 0,8 8 0 0 0,-8-10-14 0 0,0-1 1 0 0,0 1 0 0 0,1-1-1 0 0,0-1 1 0 0,0 1-1 0 0,0-1 1 0 0,0 0 0 0 0,0 0-1 0 0,0-1 1 0 0,1 0-1 0 0,0 0 1 0 0,-1 0 0 0 0,1-1-1 0 0,7 1 1 0 0,7-1-90 0 0,0-1 1 0 0,1 0-1 0 0,-1-2 1 0 0,0 0 0 0 0,1-2-1 0 0,23-7 1 0 0,125-46-445 0 0,-15-8 1083 0 0,220-125-1 0 0,131-119 846 0 0,-388 235-1293 0 0,397-256 124 0 0,341-211 234 0 0,-385 270-273 0 0,-335 201 647 0 0,223-80 0 0 0,-316 135-784 0 0,1 2-1 0 0,76-12 1 0 0,-104 22-18 0 0,0 2 0 0 0,0 0 1 0 0,0 1-1 0 0,1 0 0 0 0,-1 1 0 0 0,0 1 1 0 0,0 1-1 0 0,0 0 0 0 0,-1 1 0 0 0,29 12 1 0 0,-36-13-1 0 0,0 2 0 0 0,0-1 0 0 0,-1 1 0 0 0,0 0 0 0 0,0 1 0 0 0,0 0 0 0 0,-1 0 0 0 0,1 0 0 0 0,-1 1 0 0 0,6 9 0 0 0,-5-5-6 0 0,-1 0 1 0 0,0 1-1 0 0,-1-1 1 0 0,0 1-1 0 0,0 0 1 0 0,3 18-1 0 0,-2 5-16 0 0,-1 0 0 0 0,-2 0-1 0 0,-2 1 1 0 0,-3 42 0 0 0,-25 270-123 0 0,10-170-80 0 0,6 212-1 0 0,15-322 15 0 0,17 91 1 0 0,-13-123 197 0 0,1 0-1 0 0,1 0 1 0 0,2-1 0 0 0,18 35 0 0 0,-23-55-43 0 0,1 1 1 0 0,1-2-1 0 0,0 1 1 0 0,1-1 0 0 0,0-1-1 0 0,1 0 1 0 0,1 0-1 0 0,0-1 1 0 0,0-1 0 0 0,2 0-1 0 0,-1 0 1 0 0,1-1-1 0 0,1-1 1 0 0,-1-1 0 0 0,2 0-1 0 0,-1-1 1 0 0,1 0-1 0 0,0-1 1 0 0,19 3 0 0 0,6 0 38 0 0,0-2 1 0 0,1-3-1 0 0,0 0 0 0 0,0-3 1 0 0,0-2-1 0 0,0-1 1 0 0,-1-3-1 0 0,70-15 1 0 0,-1-9-23 0 0,-2-4 1 0 0,106-49 0 0 0,438-228 51 0 0,-526 246 32 0 0,415-231 172 0 0,-48 25-203 0 0,20 40-39 0 0,-271 155 15 0 0,-198 65 0 0 0,1 2-1 0 0,0 2 1 0 0,70-1-1 0 0,-106 7-2 0 0,1 0 0 0 0,-1 1-1 0 0,1 0 1 0 0,-1 1-1 0 0,0 0 1 0 0,0 0 0 0 0,0 1-1 0 0,0 0 1 0 0,0 0 0 0 0,0 1-1 0 0,-1 1 1 0 0,0-1-1 0 0,11 9 1 0 0,-12-7 0 0 0,0 1 0 0 0,0 0 1 0 0,-1 0-1 0 0,0 0 0 0 0,-1 1 0 0 0,0 0 0 0 0,0 0 1 0 0,0 0-1 0 0,-1 1 0 0 0,0-1 0 0 0,-1 1 0 0 0,0 0 0 0 0,2 13 1 0 0,4 20 50 0 0,-3 0 1 0 0,-1 1 0 0 0,-1 51 0 0 0,-13 130 224 0 0,5-170-245 0 0,3-23-28 0 0,-10 222 12 0 0,12-199-263 0 0,2 1 0 0 0,15 84 0 0 0,-13-119 177 0 0,0 1-1 0 0,1-1 1 0 0,1 0 0 0 0,1 0 0 0 0,0-1 0 0 0,2 0 0 0 0,0-1 0 0 0,1 0 0 0 0,26 32 0 0 0,-25-38 47 0 0,-1 0 0 0 0,2-1 1 0 0,0 0-1 0 0,0-1 0 0 0,1 0 1 0 0,0-1-1 0 0,1-1 0 0 0,-1 0 1 0 0,2-1-1 0 0,-1 0 0 0 0,1-2 1 0 0,30 8-1 0 0,-12-7-108 0 0,1-2 1 0 0,0-1-1 0 0,0-2 0 0 0,0-1 0 0 0,0-1 1 0 0,49-10-1 0 0,-3-5 102 0 0,126-41 1 0 0,267-134 542 0 0,-354 138-390 0 0,213-95 107 0 0,182-78 474 0 0,10 26-286 0 0,-468 181-261 0 0,70-22 739 0 0,-106 35-721 0 0,0 1 1 0 0,1 2-1 0 0,41-3 0 0 0,-56 6-164 0 0,0 0 0 0 0,0 1 0 0 0,0 0 0 0 0,0 0 0 0 0,0 1 0 0 0,-1-1 0 0 0,1 2 0 0 0,0-1-1 0 0,11 6 1 0 0,-15-6 20 0 0,0 0-1 0 0,-1 0 0 0 0,1 0 1 0 0,0 0-1 0 0,-1 0 1 0 0,1 1-1 0 0,-1-1 0 0 0,0 1 1 0 0,0 0-1 0 0,0-1 1 0 0,0 1-1 0 0,0 0 0 0 0,-1 0 1 0 0,1 0-1 0 0,-1 1 1 0 0,0-1-1 0 0,0 0 0 0 0,0 0 1 0 0,0 1-1 0 0,0-1 0 0 0,-1 0 1 0 0,0 5-1 0 0,0 14 81 0 0,-1-1 0 0 0,-2 0 0 0 0,0 0 1 0 0,-1 0-1 0 0,-9 27 0 0 0,-43 101-173 0 0,50-134 93 0 0,-78 172 6 0 0,-34 89 20 0 0,111-256-51 0 0,0 1 1 0 0,2-1-1 0 0,1 1 1 0 0,0 0-1 0 0,1 0 1 0 0,1 26-1 0 0,2-39-10 0 0,1-1 1 0 0,0 1-1 0 0,0-1 0 0 0,1 0 0 0 0,-1 0 0 0 0,2 0 0 0 0,-1 0 1 0 0,1 0-1 0 0,4 8 0 0 0,-4-10-8 0 0,0 0 0 0 0,1-1-1 0 0,-1 0 1 0 0,1 0 0 0 0,0 0 0 0 0,0 0 0 0 0,0 0 0 0 0,1-1 0 0 0,-1 0-1 0 0,1 0 1 0 0,0 0 0 0 0,0 0 0 0 0,9 3 0 0 0,-3-3-327 0 0,1 0 0 0 0,-1 0 0 0 0,1-1 0 0 0,0-1-1 0 0,-1 0 1 0 0,1 0 0 0 0,0-1 0 0 0,0-1 0 0 0,-1 0 0 0 0,1 0 0 0 0,0-1 0 0 0,-1-1 0 0 0,1 0 0 0 0,-1-1-1 0 0,20-9 1 0 0,-2 0-494 0 0,-2-2-1 0 0,0-1 0 0 0,-1-2 0 0 0,36-29 1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00:26.40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22 12 3864 0 0,'0'-2'63'0'0,"1"-2"286"0"0,-11 2-81 0 0,2-1 451 0 0,7 3-714 0 0,-2 3 107 0 0,4 22 961 0 0,19 122 135 0 0,-5 7-1037 0 0,8 111 349 0 0,-10-132-450 0 0,1 36-100 0 0,-17-121-3455 0 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1:38:20.61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709 441 8192 0 0,'25'-32'999'0'0,"-13"18"-692"0"0,9-9 64 0 0,3 0-296 0 0,-5 12 711 0 0,-19 11-758 0 0,1 0 0 0 0,-1-1 0 0 0,1 1 1 0 0,-1 0-1 0 0,1-1 0 0 0,-1 1 0 0 0,1 0 1 0 0,0 0-1 0 0,-1 0 0 0 0,1 0 0 0 0,-1-1 1 0 0,1 1-1 0 0,-1 0 0 0 0,1 0 0 0 0,-1 0 1 0 0,1 0-1 0 0,0 0 0 0 0,-1 0 1 0 0,1 1-1 0 0,-1-1 0 0 0,1 0 0 0 0,-1 0 1 0 0,1 0-1 0 0,-1 0 0 0 0,1 1 0 0 0,0-1 1 0 0,-1 0-1 0 0,1 0 0 0 0,-1 1 0 0 0,0-1 1 0 0,1 1-1 0 0,-1-1 0 0 0,1 0 0 0 0,-1 1 1 0 0,0-1-1 0 0,1 1 0 0 0,-1-1 0 0 0,1 1 1 0 0,4 24 497 0 0,-4-8-507 0 0,0 1 0 0 0,-2 0 0 0 0,0 0 1 0 0,-5 25-1 0 0,-21 76-138 0 0,14-70 89 0 0,-37 154-102 0 0,-79 205 0 0 0,35-163-327 0 0,-173 484 157 0 0,139-361-57 0 0,42-122 360 0 0,85-245 1 0 0,-7 23 108 0 0,1-1 1 0 0,-9 49 0 0 0,15-71-105 0 0,1 0 0 0 0,0 0 0 0 0,-1 0 0 0 0,1 0 0 0 0,0 0 0 0 0,0 0 0 0 0,0 0 0 0 0,0 0 0 0 0,0 0 0 0 0,0 0 0 0 0,0 0 0 0 0,0 0 0 0 0,0 1 0 0 0,0-1 0 0 0,0 0 0 0 0,1 0 0 0 0,-1 0 0 0 0,0 0 0 0 0,1 0 0 0 0,0 1 0 0 0,3-5-12 0 0,3-3-2 0 0,0-1 0 0 0,-1 0 1 0 0,0 0-1 0 0,-1-1 1 0 0,0 1-1 0 0,6-13 0 0 0,1 0-41 0 0,122-195-232 0 0,84-125 257 0 0,-137 227-54 0 0,180-275-190 0 0,-151 193 250 0 0,23-40 22 0 0,202-255 609 0 0,-126 195-322 0 0,-141 195-199 0 0,151-169 1 0 0,-183 230-8 0 0,11-12 78 0 0,3 2 1 0 0,67-51-1 0 0,-113 96-168 0 0,0 1 0 0 0,1 1 0 0 0,-1-1 0 0 0,1 1 1 0 0,0-1-1 0 0,0 1 0 0 0,0 1 0 0 0,0-1 1 0 0,0 1-1 0 0,0 0 0 0 0,0 0 0 0 0,11-1 0 0 0,-14 3-2 0 0,1-1-1 0 0,0 0 0 0 0,-1 1 1 0 0,0 0-1 0 0,1-1 1 0 0,-1 1-1 0 0,1 0 0 0 0,-1 0 1 0 0,0 1-1 0 0,0-1 0 0 0,1 0 1 0 0,-1 1-1 0 0,0-1 0 0 0,0 1 1 0 0,0 0-1 0 0,-1-1 1 0 0,1 1-1 0 0,0 0 0 0 0,-1 0 1 0 0,1 0-1 0 0,-1 0 0 0 0,0 1 1 0 0,1-1-1 0 0,-1 0 1 0 0,0 1-1 0 0,-1-1 0 0 0,2 5 1 0 0,3 14 4 0 0,-2 0 1 0 0,0 0 0 0 0,-2 0-1 0 0,0 0 1 0 0,-3 31-1 0 0,0-4-22 0 0,-42 582-611 0 0,6-196 300 0 0,23 56 17 0 0,39 0 158 0 0,-19-447 137 0 0,1-1 1 0 0,2 0-1 0 0,2-1 1 0 0,2 0-1 0 0,2-1 0 0 0,27 58 1 0 0,-32-81 23 0 0,0-1 0 0 0,2 0 0 0 0,0-1 0 0 0,1 0 0 0 0,0-1 0 0 0,1 0 1 0 0,18 15-1 0 0,-19-21-4 0 0,0 1 1 0 0,0-1 0 0 0,0-1 0 0 0,1 0 0 0 0,0-1 0 0 0,1-1 0 0 0,-1 0-1 0 0,1 0 1 0 0,0-1 0 0 0,21 2 0 0 0,-7-3 2 0 0,0-2 0 0 0,0-1 0 0 0,-1-1 0 0 0,1-1 0 0 0,0-2 0 0 0,-1 0 0 0 0,0-2 0 0 0,45-16 0 0 0,0-6-14 0 0,129-69-1 0 0,-51 11-26 0 0,222-171 1 0 0,111-143 79 0 0,-127 81 415 0 0,-74 64-100 0 0,274-227-325 0 0,22 32-188 0 0,-497 393 156 0 0,151-80 0 0 0,-201 122 8 0 0,1 1 0 0 0,0 1 0 0 0,1 2 0 0 0,1 1 0 0 0,-1 1-1 0 0,2 3 1 0 0,-1 0 0 0 0,50-1 0 0 0,-71 7-2 0 0,-1 1 0 0 0,0 0 0 0 0,0 0 0 0 0,15 5 0 0 0,-22-5-1 0 0,0 1-1 0 0,1 0 0 0 0,-1 0 1 0 0,0 1-1 0 0,0-1 1 0 0,0 1-1 0 0,0 0 0 0 0,-1 1 1 0 0,1-1-1 0 0,-1 1 0 0 0,7 7 1 0 0,-2 1 16 0 0,-1 1 0 0 0,0 0-1 0 0,0 0 1 0 0,-1 0 0 0 0,-1 1 0 0 0,0 1 0 0 0,-1-1 0 0 0,-1 1 0 0 0,5 25 0 0 0,-1 12 104 0 0,2 76-1 0 0,-9-33-33 0 0,-17 139-1 0 0,-31 94-221 0 0,38-270 80 0 0,-247 1250-506 0 0,173-935 505 0 0,-50 559 1 0 0,123-650 319 0 0,13-229-216 0 0,2-1-1 0 0,2 0 1 0 0,17 67 0 0 0,-20-103-53 0 0,2 0 0 0 0,-1-1 0 0 0,2 1-1 0 0,0-1 1 0 0,0 0 0 0 0,2-1 0 0 0,13 19 0 0 0,-17-27 2 0 0,1 1 0 0 0,0-1-1 0 0,1 0 1 0 0,-1 0-1 0 0,1-1 1 0 0,0 0 0 0 0,1 0-1 0 0,-1 0 1 0 0,1-1-1 0 0,0 0 1 0 0,0-1 0 0 0,0 0-1 0 0,0 0 1 0 0,1-1-1 0 0,11 2 1 0 0,-3-2 0 0 0,1-1-1 0 0,-1-1 1 0 0,0-1-1 0 0,0 0 1 0 0,0-1-1 0 0,0-1 1 0 0,0-1-1 0 0,0 0 1 0 0,-1-2-1 0 0,0 1 1 0 0,0-2-1 0 0,21-11 1 0 0,13-11 154 0 0,-1-2 1 0 0,59-48-1 0 0,-10-1 427 0 0,103-110-1 0 0,72-107-379 0 0,-96 100-180 0 0,1000-1053 1073 0 0,-1036 1102-1107 0 0,-63 66 18 0 0,389-388 12 0 0,-398 411-175 0 0,2 3 0 0 0,3 3 0 0 0,2 4 0 0 0,92-46 1 0 0,-148 86 156 0 0,-1 0 1 0 0,1 0-1 0 0,0 2 1 0 0,1 1 0 0 0,23-5-1 0 0,-38 10-20 0 0,0 0 0 0 0,0 1 0 0 0,-1-1 0 0 0,1 1 0 0 0,0 0 0 0 0,0 1 0 0 0,0 0 0 0 0,0 0 0 0 0,-1 0 0 0 0,1 0 0 0 0,0 1 0 0 0,-1 0 0 0 0,1 0 0 0 0,-1 0 0 0 0,0 1 0 0 0,0 0 0 0 0,0 0 1 0 0,0 0-1 0 0,0 1 0 0 0,-1-1 0 0 0,1 1 0 0 0,-1 0 0 0 0,5 6 0 0 0,-3-1-24 0 0,-1 0 1 0 0,1 0-1 0 0,-2 1 1 0 0,1-1-1 0 0,-1 1 0 0 0,-1 0 1 0 0,0 0-1 0 0,0 1 1 0 0,-1-1-1 0 0,2 15 1 0 0,-1 14 32 0 0,-3 59 1 0 0,-5-12-115 0 0,-27 143 1 0 0,-39 86-503 0 0,57-260 567 0 0,-153 684 98 0 0,61 11 100 0 0,100-504-117 0 0,7-214-12 0 0,2-1 0 0 0,2 0 0 0 0,1 0 0 0 0,1 0 0 0 0,20 51 1 0 0,-23-71-5 0 0,1-1 1 0 0,0 0-1 0 0,1 0 1 0 0,0 0-1 0 0,1-1 1 0 0,0 0-1 0 0,0 0 1 0 0,16 14-1 0 0,-16-17 29 0 0,-1-2 0 0 0,1 1 0 0 0,0-1-1 0 0,0 0 1 0 0,0 0 0 0 0,0-1 0 0 0,1 0 0 0 0,0 0-1 0 0,0 0 1 0 0,-1-1 0 0 0,1-1 0 0 0,0 1 0 0 0,12-1-1 0 0,6-1 13 0 0,0-1 1 0 0,0-2-1 0 0,-1 0 0 0 0,1-2 0 0 0,-1-1 0 0 0,0-1 0 0 0,0-1 0 0 0,-1-1 0 0 0,0-1 0 0 0,43-25 0 0 0,6-11 244 0 0,130-108-1 0 0,-10-3 255 0 0,280-240-470 0 0,-52-19-149 0 0,-17-18 38 0 0,170-176 535 0 0,323-185-94 0 0,-752 680-243 0 0,98-74-74 0 0,-214 168-103 0 0,1 1 0 0 0,1 2 0 0 0,48-22 0 0 0,-59 33-51 0 0,0 0 0 0 0,1 0 0 0 0,-1 2 0 0 0,1 1 0 0 0,0 0 0 0 0,0 2 0 0 0,23-1 0 0 0,-37 3 63 0 0,-1 0 0 0 0,0 0 0 0 0,1 1 0 0 0,-1-1 0 0 0,0 1 0 0 0,0 1 0 0 0,1-1 0 0 0,-1 1 0 0 0,0 0 0 0 0,-1 0 0 0 0,1 1 0 0 0,0 0 0 0 0,-1 0 0 0 0,1 0 0 0 0,-1 1 0 0 0,0-1 0 0 0,0 1 0 0 0,0 1 0 0 0,-1-1 0 0 0,1 1 0 0 0,-1-1 0 0 0,0 1 0 0 0,0 0 0 0 0,-1 1 0 0 0,0-1 0 0 0,4 7 0 0 0,-1 4-27 0 0,0 0 1 0 0,-1 0 0 0 0,0 0-1 0 0,-2 1 1 0 0,0-1 0 0 0,2 26-1 0 0,-6 102-299 0 0,-8-31 232 0 0,-29 141 0 0 0,-44 110 139 0 0,65-295-47 0 0,-177 661 32 0 0,-29 126 217 0 0,126-384-194 0 0,43 3 511 0 0,53-457-554 0 0,0 116 34 0 0,2-122-50 0 0,0 0 0 0 0,1 0 1 0 0,1 0-1 0 0,-1 0 0 0 0,2 0 0 0 0,0-1 0 0 0,0 0 0 0 0,11 19 1 0 0,-14-27 7 0 0,1 0 0 0 0,0 0 0 0 0,1 0 0 0 0,-1-1 0 0 0,0 1 0 0 0,1-1 0 0 0,-1 0 0 0 0,1 0 0 0 0,0 0 0 0 0,0 0 0 0 0,0 0 0 0 0,0-1 0 0 0,0 1 0 0 0,0-1 0 0 0,0 0 0 0 0,1 1 0 0 0,-1-2 0 0 0,0 1 0 0 0,1 0 0 0 0,-1-1 0 0 0,0 1 0 0 0,1-1 0 0 0,-1 0 0 0 0,1 0 0 0 0,-1-1 0 0 0,1 1 0 0 0,-1 0 0 0 0,0-1 0 0 0,1 0 0 0 0,5-2 1 0 0,8-4-25 0 0,0 0 0 0 0,-1-1 0 0 0,0-1 0 0 0,23-15 0 0 0,-31 18 29 0 0,51-35 63 0 0,-2-3 1 0 0,-2-2-1 0 0,-1-3 1 0 0,48-59 0 0 0,173-236 424 0 0,-158 189-391 0 0,-24 36-53 0 0,498-621 474 0 0,255-299-89 0 0,-698 854-400 0 0,134-151 108 0 0,368-339 0 0 0,-599 626-135 0 0,276-250 51 0 0,-245 232-38 0 0,2 3 0 0 0,106-60 1 0 0,-160 107-192 0 0,1 0 0 0 0,0 2 0 0 0,1 2 0 0 0,38-11 1 0 0,-59 21 100 0 0,0 1 0 0 0,0 0 0 0 0,0 1 0 0 0,1 0 0 0 0,-1 1 0 0 0,0 0 0 0 0,13 2 0 0 0,-17-1 53 0 0,1 1 0 0 0,-1 0 0 0 0,0 0 0 0 0,0 0 0 0 0,0 1 0 0 0,-1 0 0 0 0,1 1 0 0 0,-1 0 0 0 0,1 0 0 0 0,-1 0 0 0 0,10 10 0 0 0,-5-3-17 0 0,0 1 1 0 0,-2 1-1 0 0,1 0 0 0 0,-2 0 1 0 0,0 0-1 0 0,0 1 1 0 0,-1 1-1 0 0,-1-1 1 0 0,0 1-1 0 0,-2 0 1 0 0,1 0-1 0 0,2 18 1 0 0,0 15-201 0 0,-1 0 1 0 0,-2 80 0 0 0,-26 187-204 0 0,-27-1 505 0 0,42-268-85 0 0,-275 1322-197 0 0,7-38 4 0 0,212-894 536 0 0,52-316-160 0 0,7 198 0 0 0,5-290-208 0 0,1 0 0 0 0,1 0 0 0 0,2 0 0 0 0,15 50 0 0 0,-17-70 31 0 0,0-1 1 0 0,1 1-1 0 0,0-1 1 0 0,0 0-1 0 0,0 0 1 0 0,1-1-1 0 0,0 1 1 0 0,0-1-1 0 0,8 7 1 0 0,-8-10 11 0 0,-1 1 0 0 0,1-1 0 0 0,0 0 0 0 0,0 0 0 0 0,0-1 0 0 0,1 1 0 0 0,-1-1 0 0 0,0 0 0 0 0,1-1 0 0 0,0 1 0 0 0,-1-1 0 0 0,1 0 0 0 0,0 0 0 0 0,7-1 0 0 0,3-1 51 0 0,1 0 0 0 0,-1-1 0 0 0,-1-1-1 0 0,1-1 1 0 0,0 0 0 0 0,-1-1 0 0 0,0-1 0 0 0,0 0 0 0 0,0-1 0 0 0,-1-1 0 0 0,0 0 0 0 0,20-16 0 0 0,15-14 343 0 0,83-86 0 0 0,-111 103-355 0 0,88-91 54 0 0,-4-6 0 0 0,112-162 0 0 0,157-280 535 0 0,173-272-284 0 0,-149 219 82 0 0,22 16-165 0 0,-242 358-37 0 0,216-281-152 0 0,73-15 87 0 0,-428 495-348 0 0,1 3 1 0 0,2 0 0 0 0,2 3 0 0 0,68-41 0 0 0,-102 69 140 0 0,0 1 0 0 0,0 1 0 0 0,1 0 0 0 0,0 0 1 0 0,20-4-1 0 0,-27 7 52 0 0,-1 1 1 0 0,1-1-1 0 0,-1 1 1 0 0,1 0 0 0 0,0 0-1 0 0,-1 0 1 0 0,1 1-1 0 0,-1-1 1 0 0,1 1 0 0 0,-1 0-1 0 0,1 0 1 0 0,-1 0-1 0 0,0 0 1 0 0,1 1 0 0 0,-1-1-1 0 0,0 1 1 0 0,0 0 0 0 0,0 0-1 0 0,0 0 1 0 0,-1 0-1 0 0,1 1 1 0 0,4 4 0 0 0,-2 1-15 0 0,0-1 0 0 0,0 1 0 0 0,-1-1 1 0 0,-1 1-1 0 0,1 0 0 0 0,-1 0 0 0 0,-1 1 0 0 0,1-1 1 0 0,1 14-1 0 0,0 7-32 0 0,0 46 0 0 0,-5-5 38 0 0,-19 138-1 0 0,-34 70-284 0 0,40-209 139 0 0,-116 501-357 0 0,-26 130 890 0 0,-12 241-718 0 0,73 7-80 0 0,95-721 336 0 0,3-194 67 0 0,1 0 0 0 0,1 0 0 0 0,1-1 0 0 0,20 57 1 0 0,-23-82 14 0 0,0 0 1 0 0,0 0 0 0 0,0 0 0 0 0,1-1 0 0 0,0 1 0 0 0,0-1 0 0 0,1 0 0 0 0,10 10-1 0 0,-13-13-14 0 0,1-1 0 0 0,0 0 0 0 0,0 0-1 0 0,0-1 1 0 0,0 1 0 0 0,0 0 0 0 0,0-1-1 0 0,0 0 1 0 0,1 0 0 0 0,-1 0 0 0 0,0 0-1 0 0,1 0 1 0 0,-1-1 0 0 0,0 0-1 0 0,1 1 1 0 0,-1-1 0 0 0,1 0 0 0 0,-1-1-1 0 0,1 1 1 0 0,-1-1 0 0 0,6-1 0 0 0,5-2-12 0 0,-1-1-1 0 0,0-1 1 0 0,0 0 0 0 0,0-1 0 0 0,-1 0 0 0 0,0-1 0 0 0,20-17 0 0 0,70-74-107 0 0,-101 98 135 0 0,63-72 203 0 0,-4-2 0 0 0,83-133 1 0 0,77-184 483 0 0,-202 357-680 0 0,660-1345-103 0 0,-557 1124 80 0 0,-51 108-61 0 0,245-508 163 0 0,29 18 297 0 0,-285 540-803 0 0,5 2 1 0 0,76-86-1 0 0,-128 167 404 0 0,1 1 0 0 0,18-15 0 0 0,-28 26 8 0 0,1 0 1 0 0,-1 1 0 0 0,1-1 0 0 0,0 1-1 0 0,-1 0 1 0 0,1 0 0 0 0,0 0 0 0 0,0 0 0 0 0,1 1-1 0 0,-1 0 1 0 0,0 0 0 0 0,0 0 0 0 0,1 0-1 0 0,-1 0 1 0 0,9 1 0 0 0,-10 1 0 0 0,-1-1 1 0 0,1 1-1 0 0,-1 0 0 0 0,1 0 1 0 0,-1 0-1 0 0,1 0 0 0 0,-1 1 1 0 0,0-1-1 0 0,0 1 0 0 0,1-1 0 0 0,-1 1 1 0 0,0 0-1 0 0,0 0 0 0 0,-1 0 1 0 0,1 0-1 0 0,0 0 0 0 0,-1 0 1 0 0,1 0-1 0 0,-1 1 0 0 0,0-1 1 0 0,0 0-1 0 0,0 1 0 0 0,0-1 1 0 0,0 1-1 0 0,1 3 0 0 0,1 9-27 0 0,0-1-1 0 0,0 1 1 0 0,0 19-1 0 0,-3-27 34 0 0,5 94 132 0 0,-16 182 1 0 0,-37 102 256 0 0,28-242-334 0 0,-145 1376 714 0 0,116-143-1841 0 0,56-1281 55 0 0,21 100-1 0 0,-15-121-1808 0 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1:44:08.65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50 887 2960 0 0,'-3'1'0'0'0,"-2"3"1"0"0,0 0 5 0 0,-1 2 39 0 0,6-5-35 0 0,0-1 1 0 0,0 0 0 0 0,0 0-1 0 0,0 0 1 0 0,-1 1 0 0 0,1-1-1 0 0,0 0 1 0 0,0 0-1 0 0,0 0 1 0 0,-1 0 0 0 0,1 0-1 0 0,0 1 1 0 0,0-1 0 0 0,0 0-1 0 0,-1 0 1 0 0,1 0-1 0 0,0 0 1 0 0,0 0 0 0 0,-1 0-1 0 0,1 0 1 0 0,0 0 0 0 0,0 0-1 0 0,-1 0 1 0 0,1 0-1 0 0,0 0 1 0 0,0 0 0 0 0,0 0-1 0 0,-1 0 1 0 0,1 0 0 0 0,0 0-1 0 0,0 0 1 0 0,-1 0-1 0 0,1 0 1 0 0,0-1 0 0 0,0 1-1 0 0,0 0 1 0 0,-1 0 0 0 0,1 0-1 0 0,0 0 1 0 0,0 0-1 0 0,0-1 1 0 0,-1 1 0 0 0,-2-2 453 0 0,-1 1-395 0 0,3 1-32 0 0,0-1 0 0 0,1 1 1 0 0,-1 0-1 0 0,0-1 0 0 0,1 1 0 0 0,-1 0 1 0 0,0-1-1 0 0,1 1 0 0 0,-1-1 1 0 0,0 0-1 0 0,1 1 0 0 0,-1-1 0 0 0,1 1 1 0 0,-1-1-1 0 0,1 0 0 0 0,-1 1 0 0 0,1-1 1 0 0,-1 0-1 0 0,1 0 0 0 0,0 1 1 0 0,-1-1-1 0 0,1 0 0 0 0,0 0 0 0 0,0 1 1 0 0,0-1-1 0 0,0 0 0 0 0,-1 0 0 0 0,1 0 1 0 0,0 0-1 0 0,0 1 0 0 0,1-2 1 0 0,-3-33 605 0 0,3 20 181 0 0,-1-6-429 0 0,2-24-326 0 0,0 29 253 0 0,0-11 304 0 0,3 2-355 0 0,5-8-216 0 0,17-36 257 0 0,-21 56-152 0 0,11-17-27 0 0,4-5-106 0 0,20-21 189 0 0,-30 45-104 0 0,19-15-19 0 0,5-4-74 0 0,-4 5-18 0 0,-22 18 1 0 0,-7 4-1 0 0,1 1 1 0 0,-1 0 0 0 0,1 0-1 0 0,0 1 1 0 0,0-1-1 0 0,0 1 1 0 0,4-3 0 0 0,16-5 4 0 0,3 6-4 0 0,-21 3 54 0 0,0 0 1 0 0,0 1 0 0 0,0 0 0 0 0,-1 0-1 0 0,1 0 1 0 0,0 0 0 0 0,-1 1 0 0 0,1 0-1 0 0,-1 0 1 0 0,8 4 0 0 0,15 8 116 0 0,6 7-138 0 0,7 8-83 0 0,-3 1-47 0 0,-7-9 60 0 0,8 7 29 0 0,10 6-10 0 0,-8-5-15 0 0,-7-5 23 0 0,10 2 7 0 0,11 4 241 0 0,-31-17-99 0 0,1-1 0 0 0,1 0 0 0 0,0-2 0 0 0,1-1 0 0 0,0-1 1 0 0,0-1-1 0 0,45 6 0 0 0,-38-10 66 0 0,60-3-1 0 0,-78-2-293 0 0,1 0-1 0 0,-1-1 0 0 0,0 0 1 0 0,0-1-1 0 0,0-1 1 0 0,14-7-1 0 0,-11 3 69 0 0,0 0 1 0 0,-1-2-1 0 0,0 0 1 0 0,-1-1-1 0 0,29-28 1 0 0,-22 16 49 0 0,0-2 0 0 0,33-49 1 0 0,-35 41 101 0 0,-2-1 0 0 0,20-52 1 0 0,-9 21-117 0 0,27-73 63 0 0,-54 128-53 0 0,-1 4-9 0 0,1 1 0 0 0,-1 0 0 0 0,1 0 0 0 0,0 0 0 0 0,7-10 0 0 0,-5 9-1235 0 0,1 0-1 0 0,0 0 1 0 0,0 1 0 0 0,0 0 0 0 0,10-7 0 0 0,-5 5-971 0 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1:44:13.22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4 577 5488 0 0,'-1'-3'226'0'0,"1"3"-182"0"0,-1-1 0 0 0,1 1-1 0 0,0-1 1 0 0,0 1-1 0 0,-1 0 1 0 0,1-1 0 0 0,0 1-1 0 0,0-1 1 0 0,0 1 0 0 0,0-1-1 0 0,0 1 1 0 0,0 0 0 0 0,-1-1-1 0 0,1 1 1 0 0,0-1 0 0 0,0 1-1 0 0,0-1 1 0 0,1 1 0 0 0,-1-1-1 0 0,0 1 1 0 0,0 0-1 0 0,0-1 1 0 0,0 1 0 0 0,0-1-1 0 0,0 1 1 0 0,1-1 0 0 0,-1 1-1 0 0,0 0 1 0 0,0-1 0 0 0,1 1-1 0 0,-1-1 1 0 0,0 1 0 0 0,1 0-1 0 0,-1-1 1 0 0,0 1-1 0 0,1-1 1 0 0,1 2 205 0 0,19-19 165 0 0,9-5-70 0 0,-9 8-251 0 0,5-4-103 0 0,2 1 1 0 0,53-27-1 0 0,-45 27 3 0 0,213-106-178 0 0,-217 109 191 0 0,52-16-1 0 0,-71 27 9 0 0,0 1-1 0 0,0 0 1 0 0,0 1 0 0 0,0 1-1 0 0,1 0 1 0 0,-1 1-1 0 0,17 1 1 0 0,-27-1-5 0 0,1 1 0 0 0,0 0 0 0 0,-1 0 0 0 0,0 0 0 0 0,1 0 0 0 0,-1 0 0 0 0,0 0 0 0 0,1 1 0 0 0,-1 0 0 0 0,0 0 0 0 0,0 0 0 0 0,0 0 0 0 0,0 0 0 0 0,-1 0 0 0 0,1 1 0 0 0,3 3 0 0 0,-3-1 25 0 0,0 0 0 0 0,0 0 0 0 0,0 0 0 0 0,-1 0 0 0 0,1 0-1 0 0,-1 1 1 0 0,-1-1 0 0 0,1 1 0 0 0,1 7 0 0 0,-1 7 64 0 0,-1 0 1 0 0,0 0-1 0 0,-2 0 0 0 0,-5 37 1 0 0,-40 190 53 0 0,4-23 0 0 0,41-218-145 0 0,0 0 1 0 0,0 0-1 0 0,1 0 1 0 0,0 0-1 0 0,0 0 1 0 0,1 0-1 0 0,0 0 0 0 0,0 0 1 0 0,2 9-1 0 0,-2-14-4 0 0,0 1-1 0 0,0 0 1 0 0,0-1-1 0 0,0 1 1 0 0,0 0-1 0 0,0-1 1 0 0,0 1-1 0 0,0-1 1 0 0,1 1-1 0 0,-1-1 1 0 0,1 0-1 0 0,-1 0 1 0 0,1 0 0 0 0,-1 0-1 0 0,1 0 1 0 0,0 0-1 0 0,0 0 1 0 0,-1 0-1 0 0,1-1 1 0 0,0 1-1 0 0,0 0 1 0 0,0-1-1 0 0,0 0 1 0 0,0 1-1 0 0,-1-1 1 0 0,1 0-1 0 0,0 0 1 0 0,0 0-1 0 0,0 0 1 0 0,0-1-1 0 0,0 1 1 0 0,0 0-1 0 0,2-2 1 0 0,11-2 8 0 0,0 0 1 0 0,0-1-1 0 0,0-1 1 0 0,-1 0-1 0 0,0-1 1 0 0,0-1-1 0 0,14-10 1 0 0,87-72 28 0 0,-113 88-36 0 0,60-54 68 0 0,100-119 0 0 0,-124 132-99 0 0,2 1-1 0 0,1 2 1 0 0,64-47 0 0 0,-77 67 12 0 0,1 1 0 0 0,0 1 0 0 0,2 2 0 0 0,0 1 0 0 0,0 1 0 0 0,64-18 0 0 0,-90 31 17 0 0,1-1 0 0 0,0 1 0 0 0,0 1 0 0 0,0-1 0 0 0,0 1 0 0 0,0 0-1 0 0,-1 0 1 0 0,1 1 0 0 0,0 0 0 0 0,0 0 0 0 0,0 0 0 0 0,-1 1 0 0 0,1 0-1 0 0,0 0 1 0 0,-1 0 0 0 0,0 1 0 0 0,1-1 0 0 0,-1 1 0 0 0,7 6 0 0 0,-5-3 18 0 0,-1 0 0 0 0,1 1 0 0 0,-1 0 0 0 0,0 0 0 0 0,0 1 0 0 0,-1 0 0 0 0,0 0 1 0 0,-1 0-1 0 0,0 0 0 0 0,0 1 0 0 0,4 12 0 0 0,15 56 80 0 0,-11-33-12 0 0,3-1 0 0 0,19 43 0 0 0,-28-74-77 0 0,1 0 1 0 0,-1 0 0 0 0,2-1-1 0 0,0 0 1 0 0,0-1-1 0 0,1 1 1 0 0,0-2-1 0 0,1 1 1 0 0,0-1 0 0 0,0-1-1 0 0,17 11 1 0 0,-18-15 21 0 0,0 0 1 0 0,0 0-1 0 0,1-1 1 0 0,0 0-1 0 0,-1 0 1 0 0,1-1-1 0 0,0-1 1 0 0,0 0 0 0 0,0 0-1 0 0,1-1 1 0 0,-1 0-1 0 0,15-2 1 0 0,-2-1 53 0 0,-1-2 0 0 0,0 0 0 0 0,0-1 0 0 0,33-14 1 0 0,123-58-194 0 0,243-96-340 0 0,-412 171 442 0 0,50-18-58 0 0,104-24 1 0 0,-144 42 54 0 0,1 0-1 0 0,0 1 1 0 0,0 1 0 0 0,0 1-1 0 0,-1 0 1 0 0,1 2 0 0 0,0 0-1 0 0,-1 2 1 0 0,31 8 0 0 0,-17 1 186 0 0,0 1 0 0 0,-1 2 0 0 0,41 28 0 0 0,-29-17-1 0 0,-21-15-99 0 0,1-1-1 0 0,-1 0 1 0 0,2-2-1 0 0,-1-1 1 0 0,2 0-1 0 0,-1-2 1 0 0,0-1-1 0 0,1-2 1 0 0,0 0-1 0 0,0-1 1 0 0,0-2-1 0 0,0-1 1 0 0,0 0-1 0 0,27-7 1 0 0,216-50-125 0 0,-3-24-19 0 0,-109 33 62 0 0,-59 18 64 0 0,223-56 224 0 0,-295 82-308 0 0,1 2 0 0 0,0 1 0 0 0,0 1 0 0 0,0 1 0 0 0,-1 1 0 0 0,1 2 1 0 0,0 1-1 0 0,-1 1 0 0 0,1 1 0 0 0,-1 1 0 0 0,-1 1 0 0 0,0 1 0 0 0,32 17 1 0 0,-30-13 10 0 0,2-2 0 0 0,0 0 1 0 0,0-2-1 0 0,1-2 0 0 0,0 0 0 0 0,0-2 1 0 0,1-1-1 0 0,-1-2 0 0 0,41-1 1 0 0,16-6 141 0 0,-1-4 0 0 0,86-20 0 0 0,180-66-291 0 0,-239 59 17 0 0,202-36 0 0 0,-289 69 87 0 0,1 2 1 0 0,0 0 0 0 0,0 2-1 0 0,0 0 1 0 0,-1 2 0 0 0,40 10 0 0 0,-6 3-159 0 0,96 41 0 0 0,-122-44 339 0 0,1-1 1 0 0,0-1-1 0 0,0-2 0 0 0,1-2 1 0 0,0-1-1 0 0,1-2 1 0 0,-1-1-1 0 0,70-4 1 0 0,8-11 9 0 0,159-39 0 0 0,106-50 206 0 0,-122 7-52 0 0,-254 93-288 0 0,27-11 68 0 0,1 2 0 0 0,1 0 0 0 0,44-6 0 0 0,-56 13-30 0 0,0 1 1 0 0,0 1 0 0 0,0 1 0 0 0,0 0 0 0 0,0 2 0 0 0,34 7 0 0 0,-44-7-30 0 0,0 2 1 0 0,0 0-1 0 0,-1 0 1 0 0,1 0 0 0 0,-1 1-1 0 0,0 1 1 0 0,-1 0-1 0 0,11 9 1 0 0,8 9 63 0 0,26 30 1 0 0,1 2-77 0 0,-43-45 21 0 0,1-1 0 0 0,0 0-1 0 0,1-1 1 0 0,0-1 0 0 0,0 0 0 0 0,1 0-1 0 0,0-1 1 0 0,0-1 0 0 0,23 7 0 0 0,-7-6-2 0 0,1-2 0 0 0,-1 0 0 0 0,1-2 1 0 0,-1-2-1 0 0,1 0 0 0 0,0-2 1 0 0,0-2-1 0 0,-1 0 0 0 0,38-11 1 0 0,33-12 85 0 0,133-54 0 0 0,-173 57-93 0 0,19-10 22 0 0,111-65-1 0 0,-159 80-21 0 0,-9 6 2 0 0,0 1-1 0 0,1 2 0 0 0,0 0 1 0 0,0 1-1 0 0,1 1 1 0 0,0 2-1 0 0,49-5 1 0 0,-54 9 1 0 0,0 1 0 0 0,0 0 0 0 0,0 2 0 0 0,0 0 0 0 0,0 2 1 0 0,-1 0-1 0 0,1 1 0 0 0,-1 1 0 0 0,0 0 0 0 0,29 15 1 0 0,135 86 51 0 0,-163-96-63 0 0,1 0 1 0 0,0-2 0 0 0,1 0 0 0 0,-1-1 0 0 0,2-1 0 0 0,-1-1 0 0 0,29 3 0 0 0,166 8-1 0 0,-156-14-1 0 0,297-5-949 0 0,49 4-396 0 0,-65 25-2824 0 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1:44:21.08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2 993 2152 0 0,'-1'-1'695'0'0,"3"-18"564"0"0,0 8-1221 0 0,7-41 1924 0 0,-4 25-1411 0 0,4-7-440 0 0,135-290 1918 0 0,-80 190-1490 0 0,14-14-71 0 0,-44 87-344 0 0,-12 10-212 0 0,-17 41 61 0 0,-5 10 27 0 0,0 0 0 0 0,0 0 0 0 0,0 0 0 0 0,0 0 0 0 0,0 0-1 0 0,0 0 1 0 0,0 0 0 0 0,1-1 0 0 0,-1 1 0 0 0,0 0 0 0 0,0 0 0 0 0,0 0 0 0 0,0 0 0 0 0,0 0 0 0 0,0 0-1 0 0,0 0 1 0 0,0 0 0 0 0,1 0 0 0 0,-1 0 0 0 0,0 0 0 0 0,0 0 0 0 0,0 0 0 0 0,0 0 0 0 0,0 0 0 0 0,0 0-1 0 0,1 0 1 0 0,-1 0 0 0 0,0 0 0 0 0,0 0 0 0 0,0 0 0 0 0,0 0 0 0 0,0 0 0 0 0,0 0 0 0 0,0 0 0 0 0,1 0-1 0 0,-1 0 1 0 0,0 0 0 0 0,0 0 0 0 0,0 0 0 0 0,0 0 0 0 0,0 0 0 0 0,0 0 0 0 0,0 0 0 0 0,1 0 0 0 0,-1 0-1 0 0,0 1 1 0 0,0-1 0 0 0,0 0 0 0 0,0 0 0 0 0,0 0 0 0 0,0 0 0 0 0,0 0 0 0 0,0 0 0 0 0,1 6 6 0 0,-1 0 1 0 0,0 0 0 0 0,-1 0 0 0 0,1 0-1 0 0,-1 0 1 0 0,0-1 0 0 0,-1 1 0 0 0,-3 10-1 0 0,2-4 6 0 0,-66 219-129 0 0,34-126 12 0 0,6 0 0 0 0,-17 113 0 0 0,35-141 70 0 0,4 1 0 0 0,3 127 1 0 0,5-199 32 0 0,-1 0 0 0 0,1 0 0 0 0,0 1 1 0 0,1-1-1 0 0,0 0 0 0 0,0 0 0 0 0,0-1 1 0 0,0 1-1 0 0,1 0 0 0 0,0-1 0 0 0,0 1 1 0 0,1-1-1 0 0,-1 0 0 0 0,1 0 0 0 0,5 5 1 0 0,-5-7-1 0 0,0 0 1 0 0,0 0-1 0 0,1 0 1 0 0,-1 0-1 0 0,1-1 1 0 0,-1 1-1 0 0,1-1 1 0 0,0 0-1 0 0,0-1 1 0 0,0 1 0 0 0,0-1-1 0 0,0 0 1 0 0,0 0-1 0 0,1-1 1 0 0,-1 1-1 0 0,0-1 1 0 0,0-1-1 0 0,7 0 1 0 0,3-1 19 0 0,1-1 1 0 0,-1-1 0 0 0,0 0-1 0 0,-1-2 1 0 0,1 1 0 0 0,-1-2-1 0 0,0 0 1 0 0,0 0-1 0 0,21-16 1 0 0,6-10 146 0 0,58-57 0 0 0,-44 37-65 0 0,265-259 544 0 0,-67 63-635 0 0,-231 227 46 0 0,1 2 0 0 0,2 1 0 0 0,0 1 0 0 0,51-28 0 0 0,-63 39-34 0 0,0 1 0 0 0,1 1 0 0 0,0 0 0 0 0,1 1 0 0 0,-1 0 0 0 0,1 2-1 0 0,-1-1 1 0 0,1 2 0 0 0,0 0 0 0 0,0 0 0 0 0,0 2 0 0 0,18 2 0 0 0,-26-2-12 0 0,1 1-1 0 0,-1-1 1 0 0,0 2 0 0 0,0-1 0 0 0,0 1 0 0 0,0 0 0 0 0,0 1 0 0 0,-1-1 0 0 0,1 1 0 0 0,-1 1 0 0 0,8 6 0 0 0,-7-4 25 0 0,1 1 0 0 0,-1 1 1 0 0,0-1-1 0 0,0 1 0 0 0,-1 0 1 0 0,9 20-1 0 0,-1 5 66 0 0,-2 0 0 0 0,-1 1-1 0 0,10 59 1 0 0,-18-74-94 0 0,21 120-48 0 0,-18-90 11 0 0,2 0-1 0 0,2-1 0 0 0,33 93 1 0 0,-38-131-16 0 0,0-1 1 0 0,0 0-1 0 0,1 0 0 0 0,0 0 1 0 0,1-1-1 0 0,0 1 1 0 0,0-2-1 0 0,1 1 1 0 0,0-1-1 0 0,17 13 1 0 0,-18-17 9 0 0,0 1 1 0 0,1-1-1 0 0,-1 0 1 0 0,1-1-1 0 0,0 0 1 0 0,0 0-1 0 0,0-1 1 0 0,0 0-1 0 0,1-1 1 0 0,-1 1-1 0 0,1-2 1 0 0,-1 1-1 0 0,1-1 1 0 0,-1 0-1 0 0,11-2 1 0 0,2-2-37 0 0,1 0 1 0 0,0-2 0 0 0,-1 0 0 0 0,0-2-1 0 0,33-16 1 0 0,-18 5 80 0 0,-1-1 0 0 0,38-31 0 0 0,1-10 188 0 0,101-108 1 0 0,-38 32-44 0 0,274-235 71 0 0,-383 347-152 0 0,0 2 0 0 0,2 0 0 0 0,0 2 1 0 0,2 1-1 0 0,35-17 0 0 0,-62 35-60 0 0,1-1 1 0 0,-1 1-1 0 0,1 0 1 0 0,0 1-1 0 0,0-1 1 0 0,0 1-1 0 0,0 0 1 0 0,0 1-1 0 0,-1-1 1 0 0,1 1-1 0 0,0 1 0 0 0,0-1 1 0 0,0 1-1 0 0,0 0 1 0 0,0 0-1 0 0,0 0 1 0 0,0 1-1 0 0,-1 0 1 0 0,1 0-1 0 0,-1 1 1 0 0,1-1-1 0 0,-1 1 1 0 0,0 1-1 0 0,0-1 0 0 0,0 1 1 0 0,-1-1-1 0 0,1 1 1 0 0,-1 0-1 0 0,0 1 1 0 0,0-1-1 0 0,4 7 1 0 0,2 5 79 0 0,0 0 1 0 0,-2 1 0 0 0,0 0 0 0 0,-1 0-1 0 0,0 0 1 0 0,-1 1 0 0 0,4 29-1 0 0,13 133-115 0 0,-22-160 29 0 0,10 149-272 0 0,9 94 111 0 0,-13-208 24 0 0,2 0 0 0 0,29 91 0 0 0,-31-125 4 0 0,1 0 0 0 0,1-1 0 0 0,1 0-1 0 0,0 0 1 0 0,2-1 0 0 0,0 0 0 0 0,21 23-1 0 0,-27-35 103 0 0,0 0 0 0 0,1-1-1 0 0,0 0 1 0 0,0 0-1 0 0,0-1 1 0 0,1 0 0 0 0,0 0-1 0 0,0-1 1 0 0,0 0 0 0 0,1 0-1 0 0,-1-1 1 0 0,1 0 0 0 0,0-1-1 0 0,0 1 1 0 0,0-2-1 0 0,0 1 1 0 0,0-1 0 0 0,0-1-1 0 0,0 0 1 0 0,15-1 0 0 0,-2-3 9 0 0,1-1 0 0 0,-1-1 0 0 0,0 0 0 0 0,-1-2 0 0 0,0-1 0 0 0,0 0 0 0 0,31-20 0 0 0,-4-2 256 0 0,80-69 0 0 0,154-162-71 0 0,-180 164-42 0 0,45-46 126 0 0,67-61-122 0 0,-165 161-277 0 0,106-71 0 0 0,-126 97 97 0 0,2 0 0 0 0,0 3 1 0 0,0 0-1 0 0,2 2 0 0 0,46-13 1 0 0,-70 24 98 0 0,0 0-1 0 0,1 1 1 0 0,-1-1 0 0 0,0 2 0 0 0,1-1 0 0 0,-1 1 0 0 0,1 1 0 0 0,-1 0 0 0 0,0 0-1 0 0,14 4 1 0 0,-16-3-8 0 0,0 1 0 0 0,-1 0-1 0 0,1 0 1 0 0,-1 1 0 0 0,0 0-1 0 0,0 0 1 0 0,0 0-1 0 0,0 1 1 0 0,-1 0 0 0 0,0 0-1 0 0,0 0 1 0 0,0 1 0 0 0,-1-1-1 0 0,6 9 1 0 0,0 4-37 0 0,-1-1 0 0 0,0 2 0 0 0,-1-1 0 0 0,9 32 0 0 0,14 84-405 0 0,-12-42 51 0 0,-12-64 331 0 0,0 0 0 0 0,2 0 0 0 0,24 50 0 0 0,-29-70-20 0 0,1 0 0 0 0,0 0-1 0 0,0-1 1 0 0,1 1-1 0 0,0-1 1 0 0,0-1 0 0 0,1 1-1 0 0,-1-1 1 0 0,1 0 0 0 0,1-1-1 0 0,-1 0 1 0 0,1 0-1 0 0,0 0 1 0 0,0-1 0 0 0,1 0-1 0 0,14 4 1 0 0,-10-4 35 0 0,0-1 0 0 0,1-1-1 0 0,-1 0 1 0 0,1-1 0 0 0,-1 0 0 0 0,1-1 0 0 0,0 0 0 0 0,-1-1-1 0 0,15-3 1 0 0,-9-1 4 0 0,-1 0-1 0 0,1-1 0 0 0,-1-1 1 0 0,0 0-1 0 0,30-18 1 0 0,-7-1 4 0 0,-2-1 0 0 0,39-34 0 0 0,66-71 143 0 0,-33 28-5 0 0,190-168-48 0 0,-258 233 19 0 0,86-59 1 0 0,-102 80-96 0 0,2 2 0 0 0,0 1 0 0 0,1 0 0 0 0,50-15 0 0 0,-74 28 24 0 0,0 0 0 0 0,-1 0 1 0 0,1 1-1 0 0,0 0 0 0 0,0 0 0 0 0,0 1 1 0 0,-1-1-1 0 0,1 1 0 0 0,0 1 0 0 0,0-1 1 0 0,0 1-1 0 0,0 0 0 0 0,0 0 0 0 0,-1 1 0 0 0,1-1 1 0 0,-1 1-1 0 0,1 1 0 0 0,-1-1 0 0 0,1 1 1 0 0,-1 0-1 0 0,0 0 0 0 0,-1 0 0 0 0,1 1 1 0 0,0 0-1 0 0,-1 0 0 0 0,0 0 0 0 0,0 0 0 0 0,0 1 1 0 0,0-1-1 0 0,-1 1 0 0 0,0 0 0 0 0,4 7 1 0 0,4 9 73 0 0,-1 0 0 0 0,0 1 0 0 0,-2 0 1 0 0,9 34-1 0 0,12 95 430 0 0,2 10-888 0 0,-22-129 109 0 0,-2 0 104 0 0,2-1 0 0 0,1 0 0 0 0,1-1 0 0 0,27 51 0 0 0,-33-75 110 0 0,0 1 1 0 0,0-2-1 0 0,0 1 1 0 0,1 0 0 0 0,0-1-1 0 0,0 0 1 0 0,0 0-1 0 0,0-1 1 0 0,1 0-1 0 0,0 0 1 0 0,0 0 0 0 0,0-1-1 0 0,0 0 1 0 0,1-1-1 0 0,-1 1 1 0 0,1-1 0 0 0,-1-1-1 0 0,1 0 1 0 0,0 0-1 0 0,9 0 1 0 0,2 0 5 0 0,1-1-1 0 0,-1-1 1 0 0,1-1 0 0 0,-1-1-1 0 0,0-1 1 0 0,0 0 0 0 0,20-8 0 0 0,-18 3 0 0 0,-2 0 1 0 0,1-1 0 0 0,-1 0 0 0 0,-1-2-1 0 0,18-14 1 0 0,82-75 34 0 0,-93 78-8 0 0,518-422 1176 0 0,-534 438-1134 0 0,21-15 96 0 0,39-21 0 0 0,-60 38-153 0 0,0 0-1 0 0,0 1 0 0 0,0 1 0 0 0,0-1 1 0 0,1 1-1 0 0,-1 1 0 0 0,1 0 0 0 0,0 0 1 0 0,17 0-1 0 0,-20 3-21 0 0,0 0 1 0 0,0 1-1 0 0,-1 0 0 0 0,1 0 1 0 0,0 0-1 0 0,-1 1 0 0 0,1 0 1 0 0,-1 0-1 0 0,0 1 0 0 0,0-1 1 0 0,0 1-1 0 0,0 1 0 0 0,-1-1 1 0 0,0 1-1 0 0,0 0 0 0 0,0 0 1 0 0,0 1-1 0 0,3 5 0 0 0,7 10 10 0 0,-1 0 0 0 0,-1 1 0 0 0,17 41 0 0 0,40 130-440 0 0,-53-135 467 0 0,3-2 0 0 0,3 0-1 0 0,36 65 1 0 0,-53-111-2 0 0,1 0 1 0 0,0-1 0 0 0,0 1 0 0 0,1-1-1 0 0,1-1 1 0 0,-1 0 0 0 0,1 0 0 0 0,1 0 0 0 0,-1-2-1 0 0,1 1 1 0 0,16 7 0 0 0,-13-8-59 0 0,0-1 1 0 0,0-1-1 0 0,1 0 1 0 0,0-1-1 0 0,-1 0 1 0 0,1-1-1 0 0,0 0 1 0 0,0-2-1 0 0,21 0 1 0 0,-3-3 9 0 0,0-2 0 0 0,-1-1 0 0 0,1-1 0 0 0,-2-1 0 0 0,1-2 0 0 0,-1-1 0 0 0,-1-2 0 0 0,43-24 1 0 0,14-16-122 0 0,107-87 1 0 0,-100 69 124 0 0,-37 29 56 0 0,485-336 926 0 0,-502 353-853 0 0,2 2 1 0 0,1 2 0 0 0,0 1-1 0 0,1 3 1 0 0,82-22 0 0 0,-115 36-84 0 0,0 2 0 0 0,0-1 0 0 0,1 1 0 0 0,-1 1 0 0 0,1 0 0 0 0,-1 0 0 0 0,0 1 0 0 0,1 0 0 0 0,-1 1 0 0 0,0 0 0 0 0,0 1 0 0 0,0 0 0 0 0,0 0 0 0 0,0 1 0 0 0,-1 1 0 0 0,1 0 0 0 0,-1 0 0 0 0,-1 0 0 0 0,1 1 0 0 0,-1 1 0 0 0,0-1 0 0 0,0 1 0 0 0,7 9 0 0 0,15 23 149 0 0,-1 1 0 0 0,42 78 1 0 0,20 30-242 0 0,-79-132 26 0 0,0-1 1 0 0,2-1-1 0 0,0 0 1 0 0,0-1-1 0 0,1 0 1 0 0,1-1-1 0 0,0-1 1 0 0,1 0-1 0 0,0-2 1 0 0,0 0 0 0 0,1 0-1 0 0,28 8 1 0 0,-19-9-22 0 0,1-2 1 0 0,-1 0 0 0 0,1-2 0 0 0,0-1 0 0 0,0-1 0 0 0,0-1 0 0 0,0-2 0 0 0,34-5 0 0 0,13-6 36 0 0,1-3 0 0 0,115-41 0 0 0,136-82-43 0 0,-202 75 289 0 0,131-89 1 0 0,-237 140-210 0 0,253-154 358 0 0,-243 151-320 0 0,0 2 1 0 0,2 0 0 0 0,-1 3 0 0 0,1 0-1 0 0,1 2 1 0 0,-1 1 0 0 0,55-4 0 0 0,-71 10-34 0 0,-1 1 0 0 0,1 1 0 0 0,-1 1 0 0 0,1 0 1 0 0,-1 1-1 0 0,0 0 0 0 0,0 1 0 0 0,0 0 0 0 0,25 13 1 0 0,-21-7 2 0 0,0 1 0 0 0,0 1 0 0 0,-1 1 1 0 0,-1 0-1 0 0,0 1 0 0 0,16 19 1 0 0,37 49 56 0 0,7 8 80 0 0,-63-76-131 0 0,1-1 1 0 0,1-1-1 0 0,0 0 0 0 0,21 12 1 0 0,-4-5-46 0 0,0-3 0 0 0,1 0 0 0 0,1-3 0 0 0,0 0 0 0 0,0-2 0 0 0,1-2 0 0 0,1-1 0 0 0,0-2 0 0 0,0-1 0 0 0,0-2 0 0 0,0-1 1 0 0,57-6-1 0 0,-8-6-128 0 0,-1-4 0 0 0,0-3 0 0 0,109-39 0 0 0,233-116-514 0 0,-247 83 626 0 0,20-9 293 0 0,15 12 372 0 0,-182 76-599 0 0,0 1 1 0 0,1 1 0 0 0,-1 2-1 0 0,64-4 1 0 0,-83 10-6 0 0,1 1 0 0 0,-1 0 0 0 0,0 0 0 0 0,1 2 0 0 0,-1 0 0 0 0,0 0 0 0 0,-1 1 0 0 0,1 1 0 0 0,-1 0 0 0 0,1 0 0 0 0,-2 2 0 0 0,1-1 0 0 0,-1 1 0 0 0,0 1 0 0 0,0 0 0 0 0,-1 1 0 0 0,0 0 0 0 0,0 0 0 0 0,-1 1 0 0 0,-1 0 0 0 0,0 1 0 0 0,11 17 0 0 0,12 23-82 0 0,-3-6 72 0 0,38 49 1 0 0,-54-79-89 0 0,1-1 1 0 0,0-1-1 0 0,1 0 1 0 0,1-1 0 0 0,0 0-1 0 0,32 19 1 0 0,-23-19 110 0 0,1-2 0 0 0,-1 0 1 0 0,1-1-1 0 0,1-1 0 0 0,0-2 0 0 0,0-1 0 0 0,0 0 1 0 0,1-2-1 0 0,-1-1 0 0 0,1-2 0 0 0,27-2 1 0 0,26-4-12 0 0,-1-4 0 0 0,0-3 0 0 0,88-27 0 0 0,223-90-63 0 0,-257 83 338 0 0,-95 33-211 0 0,1 2 0 0 0,0 2 0 0 0,0 1 0 0 0,78-6 0 0 0,-102 15-63 0 0,1 0 1 0 0,-1 0 0 0 0,1 2 0 0 0,-1 0 0 0 0,0 0 0 0 0,0 2 0 0 0,0 0 0 0 0,0 0-1 0 0,0 2 1 0 0,-1 0 0 0 0,0 0 0 0 0,0 1 0 0 0,-1 1 0 0 0,1 0 0 0 0,20 19 0 0 0,91 97-153 0 0,-81-77 35 0 0,77 64 1 0 0,-99-96 128 0 0,0-1 0 0 0,1 0 1 0 0,0-2-1 0 0,1-1 1 0 0,1-1-1 0 0,-1 0 1 0 0,2-2-1 0 0,-1-1 0 0 0,1-2 1 0 0,0 0-1 0 0,0-1 1 0 0,1-2-1 0 0,27-1 1 0 0,0-2 41 0 0,-1-3 0 0 0,1-3 1 0 0,-1-1-1 0 0,0-3 0 0 0,73-26 1 0 0,-67 18-70 0 0,342-119 88 0 0,-301 101-72 0 0,110-25 1 0 0,-162 51-19 0 0,-1 2-1 0 0,1 3 1 0 0,1 1-1 0 0,82 4 1 0 0,-111 3-66 0 0,0 1 1 0 0,0 0-1 0 0,-1 2 1 0 0,1 0-1 0 0,-1 2 0 0 0,-1 0 1 0 0,20 10-1 0 0,14 11 96 0 0,50 36-1 0 0,24 15 65 0 0,-105-68-133 0 0,1-1-1 0 0,0 0 1 0 0,1-2 0 0 0,26 7 0 0 0,-9-7 24 0 0,0-2 1 0 0,1-2-1 0 0,0-2 1 0 0,-1-1-1 0 0,1-2 1 0 0,63-10-1 0 0,238-65 20 0 0,-333 74-7 0 0,288-97 173 0 0,-23 7-18 0 0,-224 77-168 0 0,-10 3-35 0 0,-1 2 1 0 0,59-8-1 0 0,-86 17 42 0 0,0 0 0 0 0,0 1 0 0 0,1 0 0 0 0,-1 1 0 0 0,0 1 1 0 0,0-1-1 0 0,0 2 0 0 0,0 0 0 0 0,0 0 0 0 0,0 1 0 0 0,-1 1 0 0 0,17 8 1 0 0,-19-7 11 0 0,112 58 176 0 0,-105-57-158 0 0,0-1-1 0 0,0 0 0 0 0,0-2 0 0 0,1 1 0 0 0,32 2 1 0 0,-7-5-33 0 0,1-3 0 0 0,-1-1 1 0 0,0-2-1 0 0,-1-2 0 0 0,63-17 1 0 0,196-78-77 0 0,-113 33 62 0 0,-132 49-79 0 0,1 3 0 0 0,1 2 0 0 0,63-8 0 0 0,-103 20 76 0 0,0 1 1 0 0,0 1-1 0 0,0 0 1 0 0,0 1-1 0 0,0 1 1 0 0,0 0-1 0 0,0 1 1 0 0,0 1-1 0 0,-1 1 1 0 0,0 0-1 0 0,0 1 1 0 0,0 1-1 0 0,-1 1 1 0 0,0 0-1 0 0,18 12 1 0 0,-27-15 26 0 0,122 85 406 0 0,-117-84-389 0 0,0-1 1 0 0,0 0 0 0 0,1 0 0 0 0,0-1 0 0 0,-1 0 0 0 0,2-1 0 0 0,13 1 0 0 0,-4-1-3 0 0,1-1 1 0 0,-1-1-1 0 0,25-3 1 0 0,-23 0-10 0 0,0-2 1 0 0,0 0 0 0 0,39-14-1 0 0,65-33-110 0 0,-116 46 87 0 0,6-2 9 0 0,0 0 0 0 0,0 1 0 0 0,1 1 0 0 0,22-4 1 0 0,-34 8 5 0 0,-1 0 0 0 0,1 1 0 0 0,-1-1 0 0 0,0 1 0 0 0,1 1 1 0 0,-1-1-1 0 0,0 1 0 0 0,1 0 0 0 0,-1 1 0 0 0,0-1 1 0 0,0 1-1 0 0,0 1 0 0 0,0-1 0 0 0,0 1 0 0 0,0 0 0 0 0,8 6 1 0 0,30 28-748 0 0,-25-19-664 0 0,25 17-1 0 0,-37-31 1016 0 0,-1 0 0 0 0,1 0 1 0 0,0 0-1 0 0,1-1 0 0 0,-1 0 0 0 0,0 0 0 0 0,16 2 0 0 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1:44:25.46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1 881 2512 0 0,'0'-7'126'0'0,"0"1"322"0"0,6-21-206 0 0,-7 21-65 0 0,12-34 326 0 0,9-7 1314 0 0,4-8-1525 0 0,-9 25 341 0 0,-2 9-398 0 0,17-20-207 0 0,-26 35 98 0 0,3-9 224 0 0,-5 9-197 0 0,11-19 621 0 0,7-4-388 0 0,6-7-308 0 0,-18 26-63 0 0,19-19 187 0 0,4 0 238 0 0,-6 10-255 0 0,28-19-138 0 0,-38 29 18 0 0,-11 9-54 0 0,3-2 8 0 0,33-24 122 0 0,2-2-148 0 0,-38 26-64 0 0,-3 1 62 0 0,0 1 1 0 0,-1-1-1 0 0,1 1 0 0 0,0-1 0 0 0,0 1 0 0 0,0 0 0 0 0,-1-1 0 0 0,1 1 0 0 0,0 0 1 0 0,0-1-1 0 0,0 1 0 0 0,0 0 0 0 0,0 0 0 0 0,0 0 0 0 0,0 0 0 0 0,1 0 1 0 0,3 0-64 0 0,14 1-9 0 0,-3 1 63 0 0,5 1 21 0 0,-8 2-123 0 0,26 6-207 0 0,-35-11 325 0 0,0 1 0 0 0,0 0 0 0 0,-1 0 1 0 0,1 1-1 0 0,0-1 0 0 0,-1 1 0 0 0,1-1 0 0 0,4 4 0 0 0,7 2-39 0 0,-10-4 27 0 0,37 5-86 0 0,59 8 559 0 0,-65-11-327 0 0,11 0-105 0 0,6 4 94 0 0,-11 1 127 0 0,-7-1-143 0 0,5 0-83 0 0,5 1 131 0 0,-9 0 159 0 0,-7-2-180 0 0,-20-6-125 0 0,42 9 58 0 0,0-3 80 0 0,-3-1-129 0 0,-33-3-120 0 0,-12-4 90 0 0,25 8-210 0 0,-2-4 130 0 0,23 0 81 0 0,-42-5 22 0 0,17 0 118 0 0,-4-4 5 0 0,11 0-53 0 0,6 0-63 0 0,34-4 529 0 0,-58 7-266 0 0,16-7-46 0 0,6-2-186 0 0,-21 6-13 0 0,-4 2-4 0 0,-1-1 0 0 0,0 0 0 0 0,0-1 0 0 0,-1 0 1 0 0,1 0-1 0 0,8-8 0 0 0,8-4-19 0 0,-18 9-67 0 0,1 1 0 0 0,-1-1 0 0 0,12-17 0 0 0,-13 14-56 0 0,7-17 18 0 0,1-7 76 0 0,28-89 1130 0 0,-39 113-1103 0 0,-1 5-3 0 0,-1 1 1 0 0,1 0-1 0 0,1 0 1 0 0,-1 0-1 0 0,1 0 1 0 0,0 1 0 0 0,0-1-1 0 0,6-6 1 0 0,9-11-145 0 0,-3 1-2635 0 0,-15 20 2713 0 0,1 0 0 0 0,-1 1 0 0 0,1-1 0 0 0,-1 0 0 0 0,1 0 0 0 0,-1 1 0 0 0,0-1 0 0 0,1 0 0 0 0,-1 0 1 0 0,0 0-1 0 0,0 1 0 0 0,1-1 0 0 0,-1 0 0 0 0,0 0 0 0 0,0 0 0 0 0,0 0 0 0 0,0 1 0 0 0,0-1 0 0 0,0 0 0 0 0,0 0 0 0 0,-1-1 0 0 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1:44:27.19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61 181 6744 0 0,'2'-7'1365'0'0,"-4"23"-1137"0"0,1-11-227 0 0,-1 0-1 0 0,1 0 1 0 0,-1 0 0 0 0,0-1-1 0 0,0 1 1 0 0,0 0-1 0 0,-6 7 1 0 0,6-9 3 0 0,0 0 0 0 0,1-1 0 0 0,-1 1 0 0 0,1 0-1 0 0,0 0 1 0 0,0 0 0 0 0,0 0 0 0 0,-1 5 0 0 0,-6 27 15 0 0,-2 10-15 0 0,6-32 8 0 0,3-7 8 0 0,0-1 1 0 0,0 0 0 0 0,1 0 0 0 0,-1 0 0 0 0,2 9 0 0 0,-3-5 25 0 0,2-6-24 0 0,0-1 0 0 0,-1 1 0 0 0,1 0 0 0 0,0 0 0 0 0,0 0-1 0 0,1 0 1 0 0,-1 0 0 0 0,0 0 0 0 0,1 0 0 0 0,1 4 0 0 0,7 24 98 0 0,-7-27-117 0 0,-1-1 0 0 0,1 1 0 0 0,0-1 0 0 0,-1 0 0 0 0,1 0 0 0 0,1 1 0 0 0,3 3 0 0 0,-2-4 85 0 0,0 0 0 0 0,-1 0 1 0 0,1-1-1 0 0,1 0 1 0 0,-1 0-1 0 0,0 0 0 0 0,0 0 1 0 0,1-1-1 0 0,-1 1 1 0 0,1-1-1 0 0,0 0 0 0 0,5 0 1 0 0,2 0 173 0 0,0 0 0 0 0,0-1 0 0 0,-1 0 0 0 0,15-2 1 0 0,43-12-13 0 0,125-42 1 0 0,-105 28 157 0 0,38-10-155 0 0,230-75-443 0 0,-84 25 24 0 0,71-26-2330 0 0,-290 95 2184 0 0,78-18 0 0 0,-8 13-3850 0 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1:44:27.57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81 816 5936 0 0,'-1'12'201'0'0,"-1"-1"1"0"0,0 1-1 0 0,0-1 1 0 0,-2 0-1 0 0,1 0 1 0 0,-1 0-1 0 0,-11 19 1 0 0,7-14 90 0 0,1 1 0 0 0,-6 22 0 0 0,-4 48 112 0 0,15-77-347 0 0,2 0 1 0 0,-1 0 0 0 0,2 1 0 0 0,-1-1-1 0 0,1 0 1 0 0,4 16 0 0 0,-4-23-22 0 0,1 0 1 0 0,-1 0-1 0 0,1 0 1 0 0,-1 0 0 0 0,1 0-1 0 0,0 0 1 0 0,0-1-1 0 0,1 1 1 0 0,-1-1 0 0 0,0 1-1 0 0,1-1 1 0 0,0 0-1 0 0,-1 0 1 0 0,1 0 0 0 0,0 0-1 0 0,0-1 1 0 0,0 1-1 0 0,0-1 1 0 0,0 1 0 0 0,1-1-1 0 0,-1 0 1 0 0,4 0-1 0 0,4 2 124 0 0,-1-1 0 0 0,1-1 0 0 0,0 1 0 0 0,0-2 0 0 0,19 0 0 0 0,8-5-88 0 0,0-2 1 0 0,-1-1-1 0 0,0-1 0 0 0,42-18 1 0 0,139-68 916 0 0,293-155-381 0 0,-35-5 33 0 0,-191 98-1617 0 0,90-47-1913 0 0,-24-7-971 0 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1:46:47.45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7 0 4136 0 0,'28'2'1280'0'0,"40"-3"232"0"0,-48 3-1106 0 0,219 28 931 0 0,-191-25-1384 0 0,904 90 2047 0 0,-439-51-1585 0 0,431 47 706 0 0,-110-32-681 0 0,-572-50-313 0 0,638 12 738 0 0,450 18 181 0 0,-1188-29-1005 0 0,1356 66 444 0 0,-1462-75-463 0 0,723 4 150 0 0,-723-7-114 0 0,98-17-1 0 0,-142 15-26 0 0,-12 4-31 0 0,0 0 0 0 0,1 0 0 0 0,-1 0 0 0 0,0 0 1 0 0,0-1-1 0 0,0 1 0 0 0,1 0 0 0 0,-1 0 1 0 0,0 0-1 0 0,0-1 0 0 0,0 1 0 0 0,0 0 1 0 0,0 0-1 0 0,1-1 0 0 0,-1 1 0 0 0,0 0 1 0 0,0 0-1 0 0,0-1 0 0 0,0 1 0 0 0,0 0 1 0 0,0-1-1 0 0,0 1 0 0 0,0 0 0 0 0,0 0 1 0 0,0-1-1 0 0,0 1 0 0 0,0 0 0 0 0,0 0 1 0 0,0-1-1 0 0,0 1 0 0 0,0 0 0 0 0,0-1 1 0 0,-1 1-1 0 0,1 0 0 0 0,0 0 0 0 0,0-1 1 0 0,0 1-1 0 0,0 0 0 0 0,-1 0 0 0 0,1 0 0 0 0,0-1 1 0 0,0 1-1 0 0,0 0 0 0 0,-1 0 0 0 0,1 0 1 0 0,0-1-1 0 0,-11-7 4 0 0,10 8-3 0 0,-9-6-10 0 0,0 0 0 0 0,-1 1 0 0 0,0 0 1 0 0,0 1-1 0 0,0 0 0 0 0,-15-3 1 0 0,-73-8-76 0 0,70 12 77 0 0,-303-15 57 0 0,226 17-39 0 0,-929-3-913 0 0,522 7 959 0 0,-935 24-105 0 0,340-16 30 0 0,-1-36 60 0 0,663 9 4 0 0,-587-13-60 0 0,-223 74-3092 0 0,971-41-131 0 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1:46:52.99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2973 2338 6928 0 0,'5'-1'438'0'0,"18"8"951"0"0,-17-5-1376 0 0,28 8 515 0 0,-30-9-480 0 0,0 0 1 0 0,-1 0 0 0 0,1-1 0 0 0,-1 1-1 0 0,1-1 1 0 0,0 0 0 0 0,-1 0-1 0 0,1 0 1 0 0,-1-1 0 0 0,7-1 0 0 0,1 0 117 0 0,23 1 877 0 0,-7 4-604 0 0,9 6-351 0 0,67 10 336 0 0,56 13 368 0 0,212 51-350 0 0,-275-68-167 0 0,185 5 0 0 0,-178-22 77 0 0,107-15 0 0 0,-150 8-268 0 0,0-3 0 0 0,0-2 1 0 0,63-24-1 0 0,-100 29-78 0 0,626-255 715 0 0,-599 240-687 0 0,-2-2 0 0 0,0-3 0 0 0,53-41 0 0 0,-84 56-23 0 0,0 0 0 0 0,-1-1 1 0 0,-1-1-1 0 0,0 0 0 0 0,-1-1 1 0 0,-1-1-1 0 0,-1 0 0 0 0,0-1 1 0 0,-2 0-1 0 0,0-1 0 0 0,8-23 1 0 0,-11 22 72 0 0,0 0 0 0 0,-2 0 0 0 0,-1 0 1 0 0,-1-1-1 0 0,0 0 0 0 0,-2 1 1 0 0,-1-1-1 0 0,0 0 0 0 0,-2 0 1 0 0,0 1-1 0 0,-1-1 0 0 0,-7-21 0 0 0,-7-10-78 0 0,-2 1-1 0 0,-2 0 0 0 0,-2 2 1 0 0,-3 1-1 0 0,-57-83 0 0 0,49 85 117 0 0,-2 1 0 0 0,-2 2 0 0 0,-2 2 0 0 0,-1 1-1 0 0,-3 2 1 0 0,-1 2 0 0 0,-1 2 0 0 0,-85-47-1 0 0,-133-76-105 0 0,204 123-32 0 0,-2 3 0 0 0,-1 2-1 0 0,-117-36 1 0 0,-211-37-706 0 0,331 88 605 0 0,-811-146-371 0 0,707 137 407 0 0,-233-25-229 0 0,-354 33 63 0 0,538 26 126 0 0,-321 57-1 0 0,372-32 96 0 0,-215 74-1 0 0,341-96 20 0 0,0 2-1 0 0,1 1 1 0 0,1 2 0 0 0,1 1-1 0 0,0 1 1 0 0,2 2 0 0 0,0 2-1 0 0,2 0 1 0 0,-44 48 0 0 0,9-1-243 0 0,-58 85 0 0 0,100-124 169 0 0,1 1 0 0 0,2 1 1 0 0,2 0-1 0 0,1 2 0 0 0,-18 56 1 0 0,22-47 88 0 0,2 0 0 0 0,2 1 0 0 0,-4 81 0 0 0,12-95-4 0 0,1 0 1 0 0,1 0-1 0 0,2 0 1 0 0,1-1-1 0 0,2 0 1 0 0,13 40 0 0 0,7-2 89 0 0,3 0 0 0 0,3-3 0 0 0,72 109 0 0 0,-78-137-48 0 0,3-1 0 0 0,1 0 1 0 0,1-3-1 0 0,58 48 1 0 0,-28-33 89 0 0,133 78 0 0 0,-62-47 11 0 0,-56-31-142 0 0,2-4-1 0 0,85 35 1 0 0,-62-42-2 0 0,1-4 0 0 0,1-4 0 0 0,190 27 0 0 0,252-10-42 0 0,-394-44-89 0 0,245-29 0 0 0,-237 2-55 0 0,0-7-1 0 0,-2-7 1 0 0,-2-7-1 0 0,190-82 1 0 0,77-63-3313 0 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1:46:59.75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122 632 7912 0 0,'-2'-7'511'0'0,"1"6"-460"0"0,1 1 0 0 0,-1-1 1 0 0,1 0-1 0 0,-1 0 1 0 0,1 0-1 0 0,-1 0 1 0 0,1 0-1 0 0,0 0 1 0 0,0 0-1 0 0,-1 1 1 0 0,1-1-1 0 0,0 0 1 0 0,0 0-1 0 0,0 0 1 0 0,0 0-1 0 0,0 0 1 0 0,0 0-1 0 0,0 0 1 0 0,0 0-1 0 0,1-2 1 0 0,-16-8 1596 0 0,15 10-1632 0 0,-3-3-49 0 0,3 4 43 0 0,-1 0-1 0 0,1 0 1 0 0,-1 0 0 0 0,1 0-1 0 0,-1 0 1 0 0,1 1-1 0 0,-1-1 1 0 0,1 0 0 0 0,-1 0-1 0 0,1 0 1 0 0,0 0 0 0 0,-1 0-1 0 0,1 1 1 0 0,-1-1 0 0 0,1 0-1 0 0,0 0 1 0 0,-1 1-1 0 0,1-1 1 0 0,0 0 0 0 0,-1 1-1 0 0,1-1 1 0 0,0 0 0 0 0,-1 1-1 0 0,-22 21-2 0 0,21-21-8 0 0,0 1 0 0 0,0 0-1 0 0,0 0 1 0 0,0 0-1 0 0,1 0 1 0 0,-1 1 0 0 0,1-1-1 0 0,-3 5 1 0 0,-8 15 0 0 0,-1 10 1 0 0,9-22 8 0 0,-3 19 206 0 0,2 4 221 0 0,2-8-250 0 0,1-2-170 0 0,1-3 10 0 0,3-6-170 0 0,-3-10 97 0 0,9 28-291 0 0,-6-23 336 0 0,8 21 140 0 0,0-18 231 0 0,-6-8-243 0 0,9 8 60 0 0,11 5-144 0 0,-18-15-40 0 0,-2-1 12 0 0,14 7 132 0 0,-2-5 5 0 0,10 3-64 0 0,10 1-68 0 0,-23-4-15 0 0,-9-2 2 0 0,1 0-1 0 0,-1 0 1 0 0,1-1 0 0 0,-1 0 0 0 0,9 0 0 0 0,33-2 90 0 0,-1-2 1 0 0,1-2 0 0 0,74-20-1 0 0,139-54 350 0 0,-220 67-432 0 0,24-8 115 0 0,-2-3 0 0 0,0-3 0 0 0,76-46 0 0 0,233-137-213 0 0,-88 53 74 0 0,148-51 190 0 0,-345 171-285 0 0,-41 17 104 0 0,-15 6 79 0 0,0 1 0 0 0,2 2-1 0 0,41-10 1 0 0,-33 10 29 0 0,31-7 235 0 0,-70 17-342 0 0,1 1 0 0 0,-1 0 0 0 0,1-1 0 0 0,-1 1 1 0 0,1 0-1 0 0,-1 0 0 0 0,1 0 0 0 0,-1 0 0 0 0,1-1 0 0 0,-1 1 0 0 0,1 0 1 0 0,-1 0-1 0 0,1 0 0 0 0,-1 0 0 0 0,1 0 0 0 0,-1 0 0 0 0,1 0 0 0 0,0 1 1 0 0,-1-1-1 0 0,1 0 0 0 0,-1 0 0 0 0,1 0 0 0 0,-1 0 0 0 0,1 1 0 0 0,-1-1 1 0 0,1 0-1 0 0,-1 1 0 0 0,0-1 0 0 0,1 0 0 0 0,-1 1 0 0 0,1-1 0 0 0,-1 0 1 0 0,0 1-1 0 0,1-1 0 0 0,-1 1 0 0 0,0-1 0 0 0,1 1 0 0 0,-1 0 0 0 0,1 0-6 0 0,0 4-7 0 0,-1-4-95 0 0,-1 0 0 0 0,0 0 0 0 0,0 0-1 0 0,0 0 1 0 0,0 0 0 0 0,0 0 0 0 0,0 0 0 0 0,0-1-1 0 0,-1 1 1 0 0,-1 1 0 0 0,-6 2-219 0 0,7-3 135 0 0,0 0-1 0 0,-1 0 1 0 0,1 1 0 0 0,0-1 0 0 0,0 1-1 0 0,0-1 1 0 0,1 1 0 0 0,-1 0 0 0 0,0-1-1 0 0,1 1 1 0 0,-1 0 0 0 0,1 0-1 0 0,-1 0 1 0 0,1 1 0 0 0,0-1 0 0 0,-1 3-1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00:26.92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292 35 3328 0 0,'-5'-6'-646'0'0,"5"5"547"0"0,-1 0 0 0 0,0 0-1 0 0,1 0 1 0 0,-1 0 0 0 0,0 0 0 0 0,0 0 0 0 0,0 0-1 0 0,0 0 1 0 0,0 0 0 0 0,0 0 0 0 0,0 0-1 0 0,0 1 1 0 0,-1-1 0 0 0,1 0 0 0 0,0 1-1 0 0,0-1 1 0 0,-2 0 0 0 0,-1-1 81 0 0,0 0 1 0 0,1 1-1 0 0,-1-1 1 0 0,0 1-1 0 0,0 0 0 0 0,0 0 1 0 0,0 0-1 0 0,0 0 1 0 0,0 1-1 0 0,0 0 0 0 0,0-1 1 0 0,0 1-1 0 0,-1 1 1 0 0,1-1-1 0 0,-6 2 0 0 0,2 1 6 0 0,0 0 0 0 0,0 0 0 0 0,0 1 0 0 0,1 0 0 0 0,-9 5 0 0 0,-4 3-66 0 0,18-11 72 0 0,-1 1 0 0 0,1-1 0 0 0,0 1 1 0 0,0-1-1 0 0,0 1 0 0 0,0 0 0 0 0,1-1 0 0 0,-1 1 0 0 0,0 0 0 0 0,1 0 1 0 0,-1 0-1 0 0,1 0 0 0 0,0 1 0 0 0,-1-1 0 0 0,1 0 0 0 0,0 1 0 0 0,1-1 1 0 0,-1 0-1 0 0,0 1 0 0 0,1-1 0 0 0,-1 1 0 0 0,1-1 0 0 0,0 1 0 0 0,0 0 1 0 0,0-1-1 0 0,0 1 0 0 0,0-1 0 0 0,0 1 0 0 0,1-1 0 0 0,-1 1 0 0 0,2 2 1 0 0,-1-1-5 0 0,1 1 1 0 0,-1-1 0 0 0,1 1-1 0 0,1-1 1 0 0,-1 0 0 0 0,0 0 0 0 0,1 0-1 0 0,0 0 1 0 0,0 0 0 0 0,0 0-1 0 0,1-1 1 0 0,-1 0 0 0 0,1 1 0 0 0,0-1-1 0 0,5 3 1 0 0,-2-3 22 0 0,-1 0 0 0 0,1-1 1 0 0,-1 0-1 0 0,1 0 0 0 0,0-1 0 0 0,0 0 0 0 0,0 0 1 0 0,0 0-1 0 0,12-1 0 0 0,0-1 31 0 0,1-1 0 0 0,22-6 0 0 0,-38 7 15 0 0,-1 1 215 0 0,0-1 1 0 0,0 0 0 0 0,-1 0-1 0 0,1 0 1 0 0,0 0 0 0 0,-1 0-1 0 0,1 0 1 0 0,-1-1 0 0 0,0 0-1 0 0,1 1 1 0 0,2-4 0 0 0,6-3-43 0 0,-53 19 820 0 0,2 9-1671 0 0,1 2 1 0 0,0 2-1 0 0,2 1 1 0 0,1 2-1 0 0,-48 45 1 0 0,49-43 218 0 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1:47:01.41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131 523 9088 0 0,'3'7'2650'0'0,"-3"-6"-2596"0"0,-2 1-118 0 0,-4 7 10 0 0,-30 57 629 0 0,23-41-410 0 0,-4 9-131 0 0,-1 14 182 0 0,3 1 218 0 0,5-12-243 0 0,4 4-152 0 0,-4 16-119 0 0,10-50 41 0 0,3 8 11 0 0,2 4 23 0 0,5 1 5 0 0,0 1 1 0 0,3-3 4 0 0,5-1-3 0 0,-9-10 144 0 0,0-1 0 0 0,0 0 1 0 0,17 8-1 0 0,2-2 19 0 0,9 0-131 0 0,-3-5-43 0 0,0-1 0 0 0,0-2 1 0 0,0-1-1 0 0,0-2 1 0 0,1-1-1 0 0,41-6 1 0 0,204-43-52 0 0,-190 25-160 0 0,131-54 0 0 0,-97 31 108 0 0,370-145 392 0 0,-71 53 307 0 0,-267 94-462 0 0,518-139 401 0 0,-386 97-258 0 0,-175 51-30 0 0,-65 18-111 0 0,85-43 1 0 0,-33 13-63 0 0,41-17-208 0 0,-132 60 88 0 0,8-4 29 0 0,-13 8-452 0 0,-1 2 133 0 0,-8 1-589 0 0,3 0 850 0 0,-1-1-1 0 0,1 0 0 0 0,0 1 0 0 0,0-1 0 0 0,0 1 1 0 0,0 0-1 0 0,0 0 0 0 0,1 0 0 0 0,-1 0 0 0 0,-2 4 1 0 0,-13 11-1346 0 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1:47:04.60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467 410 6384 0 0,'-7'19'420'0'0,"-11"21"922"0"0,0-10-844 0 0,-5 3-398 0 0,16-24-59 0 0,4-6 10 0 0,1 0-1 0 0,0 0 0 0 0,0 0 0 0 0,0 0 0 0 0,1 0 0 0 0,-3 6 0 0 0,-27 48 1068 0 0,-5-2-859 0 0,14-26 133 0 0,0 1-227 0 0,-7 10-131 0 0,-7 8-177 0 0,5-10-137 0 0,3-4 165 0 0,-7 5 93 0 0,23-27 21 0 0,9-9 0 0 0,0 0 0 0 0,0 1 1 0 0,0-1-1 0 0,1 1 0 0 0,-1 0 0 0 0,1-1 0 0 0,-1 1 0 0 0,-1 6 1 0 0,-18 33-15 0 0,5-13 14 0 0,0 2 1 0 0,14-23-18 0 0,0-1 0 0 0,1 1 1 0 0,0 0-1 0 0,-2 16 1 0 0,5-14-23 0 0,7 12 6 0 0,-6-21 34 0 0,-1 1-1 0 0,1 0 0 0 0,0-1 0 0 0,-1 1 0 0 0,1-1 0 0 0,0 0 1 0 0,3 3-1 0 0,5 2-80 0 0,0-1 0 0 0,17 9-1 0 0,-23-13 70 0 0,8 2-115 0 0,23 3 26 0 0,-2-3 139 0 0,0-2 1 0 0,0-1 0 0 0,0-2 0 0 0,0-1-1 0 0,63-12 1 0 0,161-55 102 0 0,-219 57-165 0 0,414-143 110 0 0,-170 55 884 0 0,-264 94-870 0 0,962-338 1901 0 0,-787 273-1952 0 0,176-68 384 0 0,8 16-1 0 0,-200 69-159 0 0,192-37 543 0 0,-217 58-665 0 0,-1-3-207 0 0,-142 33 56 0 0,-7 1 0 0 0,-4 1-22 0 0,-3 0-330 0 0,-6 8-39 0 0,5-4 344 0 0,1 1-154 0 0,0-1 0 0 0,0-1 1 0 0,0 1-1 0 0,-1-1 1 0 0,1 0-1 0 0,-7 2 1 0 0,10-4-37 0 0,0 1 0 0 0,0-1 0 0 0,0 1 0 0 0,0 0 0 0 0,0 0 0 0 0,0 0 0 0 0,1 0 0 0 0,-1 0 0 0 0,0 0 0 0 0,1 0 0 0 0,-4 3 0 0 0,-37 33-4151 0 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1:47:07.37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0 179 4136 0 0,'6'1'464'0'0,"18"-3"1042"0"0,41-5 1492 0 0,-57 7-3013 0 0,43-13 2102 0 0,-12 5-1951 0 0,-22 6-96 0 0,25-7-47 0 0,-30 8 205 0 0,-5 1-101 0 0,23-2 463 0 0,-1-1-327 0 0,9 0-186 0 0,39 3 370 0 0,-62 0-202 0 0,23-1-35 0 0,8-3-144 0 0,99 3 22 0 0,-1-1 69 0 0,125-10 400 0 0,-104 8-238 0 0,43-2-217 0 0,128-12-97 0 0,-146 10-17 0 0,-1 1-156 0 0,493-3 622 0 0,-423-4-208 0 0,-55 1-64 0 0,-77 10-66 0 0,111-9 140 0 0,161 0-67 0 0,-203 10-102 0 0,1083 35 632 0 0,-760 16-49 0 0,289 22-714 0 0,-1-48-178 0 0,-466-18 624 0 0,56-8 6 0 0,-110-2-626 0 0,761 35-30 0 0,-859-22 794 0 0,6-1-524 0 0,387 21-440 0 0,71-3 312 0 0,-235-13 24 0 0,178-6-1 0 0,-27 0-61 0 0,432 65-2114 0 0,-883-58 1184 0 0,324 44-8724 0 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1:47:08.31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1 118 10080 0 0,'0'-1'18'0'0,"0"1"1"0"0,0-1-1 0 0,-1 1 1 0 0,1 0-1 0 0,0-1 0 0 0,0 1 1 0 0,0 0-1 0 0,1-1 1 0 0,-1 1-1 0 0,0 0 0 0 0,0-1 1 0 0,0 1-1 0 0,0 0 1 0 0,0-1-1 0 0,0 1 0 0 0,0 0 1 0 0,1-1-1 0 0,-1 1 1 0 0,0 0-1 0 0,0-1 1 0 0,0 1-1 0 0,1 0 0 0 0,-1-1 1 0 0,0 1-1 0 0,0 0 1 0 0,1 0-1 0 0,-1 0 0 0 0,0-1 1 0 0,1 1-1 0 0,-1 0 1 0 0,0 0-1 0 0,1 0 0 0 0,-1 0 1 0 0,0-1-1 0 0,1 1 1 0 0,-1 0-1 0 0,0 0 0 0 0,1 0 1 0 0,-1 0-1 0 0,0 0 1 0 0,1 0-1 0 0,0-1-5 0 0,0 1 0 0 0,0 0 0 0 0,1-1 1 0 0,-1 1-1 0 0,0 0 0 0 0,0-1 0 0 0,0 1 0 0 0,0 0 0 0 0,1 0 1 0 0,-1 0-1 0 0,0 0 0 0 0,0 0 0 0 0,0 0 0 0 0,0 1 0 0 0,2-1 0 0 0,0 1 72 0 0,0-1-1 0 0,0 1 1 0 0,1-1-1 0 0,-1 0 0 0 0,0 0 1 0 0,0 0-1 0 0,0 0 0 0 0,1 0 1 0 0,-1-1-1 0 0,5-1 1 0 0,69-12-14 0 0,-47 7-45 0 0,41-3 1 0 0,144 7 366 0 0,-68 4-174 0 0,494 16-872 0 0,-559-13 654 0 0,706 31 1467 0 0,0-32-874 0 0,-223-31-3 0 0,-60 3-512 0 0,85 7-108 0 0,-337 12-2342 0 0,493-44-5042 0 0,-723 47 3786 0 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23:40.79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332 71 1160 0 0,'2'-4'1279'0'0,"11"-6"-774"0"0,0-15 2151 0 0,-10 20-2215 0 0,0 1 0 0 0,0-1 0 0 0,0 1 0 0 0,0 0 0 0 0,8-5 490 0 0,-11 12-525 0 0,0 9-314 0 0,0-9-9 0 0,0 1 0 0 0,0 0 0 0 0,-1-1 0 0 0,1 1-1 0 0,-1-1 1 0 0,1 1 0 0 0,-1-1 0 0 0,0 1 0 0 0,-2 3-1 0 0,-16 48 216 0 0,6-11-314 0 0,-13 48 246 0 0,-45 101-1 0 0,2-6-288 0 0,-53 187-325 0 0,99-316 325 0 0,14-39-544 0 0,1 0 0 0 0,2 1 0 0 0,-7 26 0 0 0,34-61-3303 0 0,-5-5 1970 0 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23:41.21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1 192 2064 0 0,'28'-89'2240'0'0,"-24"76"-2085"0"0,3-7 948 0 0,16-36 0 0 0,-22 54-892 0 0,-1 1-181 0 0,1 0 0 0 0,-1 1 0 0 0,0-1 0 0 0,0 1 0 0 0,1-1 0 0 0,-1 1 0 0 0,0-1 0 0 0,1 1 0 0 0,-1-1 0 0 0,1 1 0 0 0,-1-1 0 0 0,0 1 0 0 0,1-1 0 0 0,-1 1-1 0 0,1 0 1 0 0,-1-1 0 0 0,1 1 0 0 0,0 0 0 0 0,-1-1 0 0 0,1 1 0 0 0,6-2 222 0 0,7 6-192 0 0,-12 0-32 0 0,0-2 46 0 0,0 0-1 0 0,-1 1 1 0 0,1-1 0 0 0,-1 1-1 0 0,0 0 1 0 0,0-1-1 0 0,0 1 1 0 0,1 3 0 0 0,2 6 99 0 0,23 52 162 0 0,-3 1-1 0 0,15 72 1 0 0,-11-40-352 0 0,39 98 967 0 0,-2-8-622 0 0,-55-153-421 0 0,34 127-1080 0 0,-36-130-1182 0 0,-5-24 1215 0 0,-1 1-1 0 0,0-1 1 0 0,-1 1-1 0 0,1 13 1 0 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23:41.68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448 21 2688 0 0,'0'-1'87'0'0,"1"-3"258"0"0,-1 3-285 0 0,0 1-1 0 0,0-1 1 0 0,0 1 0 0 0,0-1 0 0 0,0 1 0 0 0,-1-1 0 0 0,1 1 0 0 0,0-1-1 0 0,0 1 1 0 0,-1-1 0 0 0,1 1 0 0 0,0-1 0 0 0,-1 1 0 0 0,1 0 0 0 0,0-1-1 0 0,-1 1 1 0 0,1 0 0 0 0,-1-1 0 0 0,1 1 0 0 0,0 0 0 0 0,-1-1 0 0 0,1 1 0 0 0,-1 0-1 0 0,1 0 1 0 0,-1 0 0 0 0,1-1 0 0 0,-2 1 0 0 0,0-1 4 0 0,-1 0 1 0 0,1 0-1 0 0,-1 1 1 0 0,0-1 0 0 0,1 1-1 0 0,-1 0 1 0 0,1-1-1 0 0,-1 1 1 0 0,0 0-1 0 0,1 1 1 0 0,-1-1-1 0 0,0 0 1 0 0,1 1-1 0 0,-1-1 1 0 0,1 1-1 0 0,-1 0 1 0 0,1 0 0 0 0,-4 2-1 0 0,-8 1 366 0 0,-10 0-63 0 0,0-1 0 0 0,-26-2 0 0 0,28 0-266 0 0,0 0 1 0 0,-39 7-1 0 0,39-3-711 0 0,5-2 529 0 0,0 2 0 0 0,0 0 0 0 0,-29 12-1 0 0,6 9-3048 0 0,29-18 1885 0 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23:42.31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95 5840 0 0,'7'-5'638'0'0,"3"-8"942"0"0,-2 0-956 0 0,1-9-488 0 0,-9 16-133 0 0,-1 0 369 0 0,1 4-233 0 0,-2-1-102 0 0,8-10 904 0 0,3 1-854 0 0,-5 14-16 0 0,-1 8 113 0 0,3 110 234 0 0,-3-32-208 0 0,5 41-341 0 0,34 351-930 0 0,-39-453 950 0 0,0 1-292 0 0,1 0 0 0 0,13 43 0 0 0,-16-64 352 0 0,2-1 0 0 0,-1 1 0 0 0,1-1 0 0 0,-1 0 1 0 0,2 0-1 0 0,-1 0 0 0 0,1-1 0 0 0,0 1 0 0 0,0-1 0 0 0,0 0 1 0 0,1 0-1 0 0,0 0 0 0 0,0-1 0 0 0,0 0 0 0 0,0 0 1 0 0,9 5-1 0 0,-9-7-44 0 0,0 0 0 0 0,1-1 0 0 0,-1 0 1 0 0,1 0-1 0 0,-1 0 0 0 0,1 0 0 0 0,-1-1 1 0 0,1 0-1 0 0,-1 0 0 0 0,1-1 0 0 0,-1 1 1 0 0,1-1-1 0 0,-1 0 0 0 0,1-1 0 0 0,6-2 0 0 0,6-2-367 0 0,-1-2-1 0 0,1 0 1 0 0,17-11-1 0 0,1-5 286 0 0,-1-3-1 0 0,-1 0 1 0 0,-2-2-1 0 0,0-2 0 0 0,29-36 1 0 0,-37 38 681 0 0,-2 0 0 0 0,0-2 0 0 0,-2 0 0 0 0,-2-2 0 0 0,17-36 0 0 0,-35 67-502 0 0,2-1 50 0 0,0 0-1 0 0,-1 0 1 0 0,0 0 0 0 0,1 0 0 0 0,-1 0 0 0 0,0 0 0 0 0,-1-1 0 0 0,1 1 0 0 0,0 0-1 0 0,-1 0 1 0 0,0-1 0 0 0,0 1 0 0 0,0-1 0 0 0,0 1 0 0 0,-1 0 0 0 0,1-1 0 0 0,-1 1-1 0 0,0 0 1 0 0,0 0 0 0 0,0-1 0 0 0,0 1 0 0 0,0 0 0 0 0,-1 0 0 0 0,1 0 0 0 0,-1 0 0 0 0,-3-3-1 0 0,-12-11 18 0 0,10 15-64 0 0,4 2 19 0 0,-2 0 26 0 0,1-1 1 0 0,0 1-1 0 0,0-1 1 0 0,-1 1 0 0 0,1 1-1 0 0,0-1 1 0 0,0 0-1 0 0,-1 1 1 0 0,1 0-1 0 0,0 0 1 0 0,0 0 0 0 0,0 1-1 0 0,0-1 1 0 0,0 1-1 0 0,-5 3 1 0 0,-6 4-17 0 0,0 1 1 0 0,-17 15 0 0 0,23-18 33 0 0,-8 8-6 0 0,0 0 0 0 0,1 2 0 0 0,0 0 0 0 0,2 0 0 0 0,0 1 0 0 0,1 1 1 0 0,0 1-1 0 0,-10 23 0 0 0,16-28-68 0 0,0 1 0 0 0,1 0 0 0 0,0 0 0 0 0,2 1 0 0 0,0 0 0 0 0,0-1 0 0 0,2 1 1 0 0,0 1-1 0 0,1-1 0 0 0,1 0 0 0 0,3 27 0 0 0,-3-39-5 0 0,1 0 1 0 0,0 0-1 0 0,0 0 1 0 0,0-1-1 0 0,1 1 1 0 0,0 0-1 0 0,0-1 0 0 0,0 1 1 0 0,0-1-1 0 0,1 1 1 0 0,-1-1-1 0 0,1 0 1 0 0,1 0-1 0 0,-1 0 0 0 0,0 0 1 0 0,1-1-1 0 0,0 0 1 0 0,0 1-1 0 0,0-1 1 0 0,0-1-1 0 0,0 1 0 0 0,0 0 1 0 0,1-1-1 0 0,-1 0 1 0 0,1 0-1 0 0,0-1 1 0 0,0 1-1 0 0,0-1 0 0 0,0 0 1 0 0,-1 0-1 0 0,1 0 1 0 0,1-1-1 0 0,-1 0 0 0 0,0 0 1 0 0,0 0-1 0 0,0-1 1 0 0,0 1-1 0 0,0-1 1 0 0,-1 0-1 0 0,1-1 0 0 0,0 1 1 0 0,0-1-1 0 0,8-5 1 0 0,-1 1 4 0 0,1-1 0 0 0,-1 0 0 0 0,-1-1 0 0 0,0-1 0 0 0,0 0 1 0 0,-1 0-1 0 0,0-1 0 0 0,0 0 0 0 0,-1-1 0 0 0,0 0 0 0 0,-1 0 1 0 0,-1-1-1 0 0,0 0 0 0 0,0-1 0 0 0,-1 1 0 0 0,-1-1 0 0 0,8-25 0 0 0,0-15 259 0 0,-3 1 0 0 0,-1-2-1 0 0,1-74 1 0 0,-2 77-182 0 0,-8 51-65 0 0,0 0 0 0 0,0 0-1 0 0,0 0 1 0 0,0-1 0 0 0,0 1 0 0 0,0 0 0 0 0,0 0 0 0 0,0 0 0 0 0,0 0 0 0 0,0 0 0 0 0,0-1 0 0 0,0 1-1 0 0,0 0 1 0 0,1 0 0 0 0,-1 0 0 0 0,0 0 0 0 0,0 0 0 0 0,0-1 0 0 0,0 1 0 0 0,0 0 0 0 0,0 0 0 0 0,0 0 0 0 0,0 0-1 0 0,1 0 1 0 0,-1 0 0 0 0,0 0 0 0 0,0 0 0 0 0,0 0 0 0 0,0-1 0 0 0,0 1 0 0 0,1 0 0 0 0,-1 0 0 0 0,0 0 0 0 0,0 0-1 0 0,0 0 1 0 0,0 0 0 0 0,1 0 0 0 0,-1 0 0 0 0,0 0 0 0 0,0 0 0 0 0,0 0 0 0 0,0 0 0 0 0,0 0 0 0 0,1 0-1 0 0,-1 0 1 0 0,0 0 0 0 0,0 0 0 0 0,0 1 0 0 0,0-1 0 0 0,0 0 0 0 0,1 0 0 0 0,-1 0 0 0 0,0 0 0 0 0,0 0 0 0 0,0 0-1 0 0,0 0 1 0 0,0 0 0 0 0,0 0 0 0 0,1 1 0 0 0,-1-1 0 0 0,0 0 0 0 0,0 0 0 0 0,0 0 0 0 0,0 0 0 0 0,0 0-1 0 0,0 1 1 0 0,0-1 0 0 0,0 0 0 0 0,0 0 0 0 0,6 9 117 0 0,-6-9-125 0 0,6 14 41 0 0,-1 0-1 0 0,0 1 0 0 0,-1 0 0 0 0,0-1 0 0 0,-2 1 0 0 0,2 16 1 0 0,6 29 201 0 0,-2-23-260 0 0,2 0 0 0 0,1 0-1 0 0,21 43 1 0 0,-27-68-163 0 0,2-1 1 0 0,0 1 0 0 0,0-1-1 0 0,1 0 1 0 0,0-1 0 0 0,1 1-1 0 0,0-2 1 0 0,1 1 0 0 0,0-2-1 0 0,0 1 1 0 0,1-1 0 0 0,22 13-1 0 0,-24-16-266 0 0,-1-1-1 0 0,1 1 1 0 0,0-2-1 0 0,0 1 0 0 0,0-1 1 0 0,1 0-1 0 0,-1-1 0 0 0,17 2 1 0 0,-25-4 342 0 0,0 0 1 0 0,0 0-1 0 0,0-1 1 0 0,0 1-1 0 0,-1 0 1 0 0,1-1-1 0 0,0 1 0 0 0,0 0 1 0 0,0-1-1 0 0,-1 1 1 0 0,1-1-1 0 0,0 1 1 0 0,-1-1-1 0 0,1 1 1 0 0,0-1-1 0 0,-1 0 1 0 0,1 0-1 0 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23:42.69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1 209 6656 0 0,'3'-1'370'0'0,"-1"1"-260"0"0,-1 0 0 0 0,0 0 0 0 0,1 0 0 0 0,-1 0 0 0 0,0 0 0 0 0,1 0 0 0 0,-1 0 0 0 0,1 1 0 0 0,-1-1 0 0 0,0 1 0 0 0,0-1 0 0 0,1 1 0 0 0,-1-1 0 0 0,0 1 0 0 0,0 0 0 0 0,2 0 0 0 0,-1 1-92 0 0,-1-1 0 0 0,1 1 0 0 0,0 0 0 0 0,-1 0 1 0 0,1 0-1 0 0,-1 0 0 0 0,1 0 0 0 0,-1 0 0 0 0,0 0 1 0 0,2 5-1 0 0,10 26 182 0 0,3 26-291 0 0,-3 0 0 0 0,11 117-1 0 0,-22-156 8 0 0,-1 20 0 0 0,-4-24 90 0 0,-1-1-1 0 0,-7 22 0 0 0,11-37-5 0 0,0 0 0 0 0,0 0-1 0 0,0 0 1 0 0,0 0 0 0 0,0 0-1 0 0,0 0 1 0 0,0-1 0 0 0,0 1-1 0 0,0 0 1 0 0,0 0 0 0 0,0 0-1 0 0,0 0 1 0 0,0 0 0 0 0,0 0-1 0 0,0 0 1 0 0,0 0 0 0 0,-1 0 0 0 0,1 0-1 0 0,0 0 1 0 0,0 0 0 0 0,0 0-1 0 0,0 0 1 0 0,0 0 0 0 0,0 0-1 0 0,0 0 1 0 0,0 0 0 0 0,0 0-1 0 0,0 0 1 0 0,0 0 0 0 0,0 0-1 0 0,0 0 1 0 0,-1 0 0 0 0,1 0-1 0 0,0 0 1 0 0,0 0 0 0 0,0 0-1 0 0,0 0 1 0 0,0 0 0 0 0,0 0-1 0 0,0 0 1 0 0,0 0 0 0 0,0 0-1 0 0,0 0 1 0 0,0 0 0 0 0,0 0-1 0 0,0 0 1 0 0,0 0 0 0 0,0 0-1 0 0,0 1 1 0 0,-1-1 0 0 0,1 0-1 0 0,0 0 1 0 0,0 0 0 0 0,0 0-1 0 0,0 0 1 0 0,0 0 0 0 0,0 0-1 0 0,0 0 1 0 0,0 0 0 0 0,0 0-1 0 0,0 0 1 0 0,0 0 0 0 0,0 0-1 0 0,0 0 1 0 0,0 1 0 0 0,0-1-1 0 0,0 0 1 0 0,0 0 0 0 0,-3-9-7 0 0,-1-16 6 0 0,9-48 343 0 0,2 0-1 0 0,25-105 1 0 0,-28 158-265 0 0,4-17-318 0 0,1 0-1 0 0,23-57 1 0 0,-26 79 162 0 0,1 1-1 0 0,0 0 1 0 0,1 0-1 0 0,0 1 1 0 0,1 0-1 0 0,1 1 1 0 0,0 0 0 0 0,1 0-1 0 0,12-11 1 0 0,-21 22-52 0 0,-1 0 0 0 0,0 1 0 0 0,1-1 0 0 0,-1 0 1 0 0,1 0-1 0 0,-1 1 0 0 0,1-1 0 0 0,-1 1 0 0 0,1-1 0 0 0,-1 1 0 0 0,1 0 1 0 0,-1-1-1 0 0,1 1 0 0 0,0 0 0 0 0,-1 0 0 0 0,1 0 0 0 0,-1 0 1 0 0,1 1-1 0 0,0-1 0 0 0,-1 0 0 0 0,1 1 0 0 0,-1-1 0 0 0,1 1 1 0 0,-1-1-1 0 0,1 1 0 0 0,-1 0 0 0 0,1 0 0 0 0,-1 0 0 0 0,0-1 0 0 0,1 1 1 0 0,-1 0-1 0 0,0 1 0 0 0,0-1 0 0 0,0 0 0 0 0,0 0 0 0 0,2 3 1 0 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23:43.43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1 187 4760 0 0,'13'17'2022'0'0,"-11"-13"-1980"0"0,0-1-1 0 0,0 0 0 0 0,0 1 1 0 0,-1-1-1 0 0,1 1 0 0 0,-1-1 0 0 0,0 1 1 0 0,0 0-1 0 0,0-1 0 0 0,0 1 1 0 0,-1 0-1 0 0,1 7 0 0 0,0 0 121 0 0,5 43 118 0 0,-1 63 0 0 0,-3-44-161 0 0,11 13 313 0 0,-13-82-458 0 0,2-4 76 0 0,4-7 247 0 0,3-11-105 0 0,-1 1 0 0 0,-1-1 0 0 0,-1-1 0 0 0,0 1 0 0 0,-1-1 0 0 0,4-35 0 0 0,9-29-1 0 0,-8 46 87 0 0,4-17-235 0 0,3 1 0 0 0,34-78 1 0 0,-43 118-124 0 0,3 2 64 0 0,-10 10 19 0 0,-1 1 0 0 0,1 0 0 0 0,-1-1 0 0 0,0 1 0 0 0,1 0 0 0 0,-1 0 0 0 0,1-1 0 0 0,-1 1 0 0 0,1 0 0 0 0,-1 0 1 0 0,1 0-1 0 0,-1 0 0 0 0,1 0 0 0 0,-1 0 0 0 0,1 0 0 0 0,-1 0 0 0 0,1 0 0 0 0,0 0 0 0 0,-1 0 0 0 0,1 0 0 0 0,-1 0 0 0 0,1 0 0 0 0,-1 0 1 0 0,1 0-1 0 0,-1 0 0 0 0,1 1 0 0 0,-1-1 0 0 0,0 0 0 0 0,1 0 0 0 0,0 1 0 0 0,0 1 17 0 0,0-1 0 0 0,0 0 0 0 0,0 0 0 0 0,0 1 0 0 0,0-1 0 0 0,0 1 0 0 0,0-1 0 0 0,-1 1-1 0 0,1-1 1 0 0,0 3 0 0 0,7 45 388 0 0,-7-42-386 0 0,9 250-627 0 0,-10-212 546 0 0,0-43-29 0 0,3-2 14 0 0,-2 0 74 0 0,-1 0-1 0 0,1 0 0 0 0,-1 0 1 0 0,1 0-1 0 0,-1 0 0 0 0,1 0 0 0 0,-1 0 1 0 0,1 0-1 0 0,-1-1 0 0 0,0 1 1 0 0,1 0-1 0 0,-1 0 0 0 0,1-1 0 0 0,-1 1 1 0 0,1 0-1 0 0,-1-1 0 0 0,0 1 1 0 0,1 0-1 0 0,-1-1 0 0 0,0 1 0 0 0,1-1 1 0 0,-1 1-1 0 0,0 0 0 0 0,0-1 1 0 0,0 1-1 0 0,1-1 0 0 0,-1 1 1 0 0,0-1-1 0 0,4-6-121 0 0,27-39-162 0 0,50-98 0 0 0,-68 116 245 0 0,29-42 1 0 0,-33 58 92 0 0,-1 1 0 0 0,2 0 0 0 0,0 0 1 0 0,0 1-1 0 0,21-15 0 0 0,-22 18 45 0 0,-1 1-64 0 0,-1 0 0 0 0,1 1 0 0 0,1 0 0 0 0,-1 1-1 0 0,11-5 1 0 0,-17 9-29 0 0,0-1 0 0 0,1 0 0 0 0,-1 1 0 0 0,0 0 0 0 0,1-1 0 0 0,-1 1 1 0 0,1 0-1 0 0,-1 0 0 0 0,0 0 0 0 0,1 1 0 0 0,-1-1 0 0 0,0 1 0 0 0,1-1 0 0 0,-1 1 0 0 0,0 0 0 0 0,0-1 0 0 0,1 1 0 0 0,-1 1 0 0 0,0-1 0 0 0,0 0 0 0 0,0 0 0 0 0,0 1 0 0 0,0-1 0 0 0,-1 1 0 0 0,3 2 0 0 0,2 3 2 0 0,0 0-1 0 0,-1 1 1 0 0,0-1 0 0 0,0 1 0 0 0,-1 0-1 0 0,0 1 1 0 0,2 8 0 0 0,7 12 122 0 0,1 1 99 0 0,-6-11-188 0 0,1 0-1 0 0,0 0 0 0 0,2-1 1 0 0,0 0-1 0 0,1-1 0 0 0,1 0 1 0 0,18 18-1 0 0,-10-14-14 0 0,-13-13-92 0 0,0 0 1 0 0,0-1-1 0 0,1 0 1 0 0,0 0-1 0 0,0-1 1 0 0,1 0-1 0 0,17 7 0 0 0,10 2-1643 0 0,-29-13 737 0 0,-6-2 647 0 0,-1 1 1 0 0,1-1-1 0 0,0 0 1 0 0,0 0-1 0 0,0 0 0 0 0,0 1 1 0 0,-1-2-1 0 0,1 1 0 0 0,0 0 1 0 0,0 0-1 0 0,0-1 1 0 0,-1 1-1 0 0,1-1 0 0 0,0 1 1 0 0,0-1-1 0 0,-1 0 1 0 0,1 0-1 0 0,2-1 0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00:27.59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469 266 3592 0 0,'0'-1'118'0'0,"1"0"-91"0"0,-1 1 0 0 0,0 0 1 0 0,0-1-1 0 0,0 1 0 0 0,0 0 0 0 0,0-1 0 0 0,0 1 0 0 0,0 0 0 0 0,0-1 0 0 0,0 1 1 0 0,0 0-1 0 0,0-1 0 0 0,0 1 0 0 0,0 0 0 0 0,0-1 0 0 0,0 1 0 0 0,0 0 0 0 0,0-1 0 0 0,-1 1 1 0 0,1 0-1 0 0,0-1 0 0 0,0 1 0 0 0,0 0 0 0 0,0-1 0 0 0,-1 1 0 0 0,1 0 0 0 0,0 0 1 0 0,0-1-1 0 0,-1 1 0 0 0,1 0 0 0 0,0 0 0 0 0,-1 0 0 0 0,1-1 0 0 0,0 1 0 0 0,0 0 0 0 0,-1 0 1 0 0,1 0-1 0 0,0 0 0 0 0,-1 0 0 0 0,1-1 0 0 0,-1 1 0 0 0,-1-1-3 0 0,0 0-1 0 0,0 0 1 0 0,-1 1 0 0 0,1-1-1 0 0,0 0 1 0 0,0 1 0 0 0,-1-1-1 0 0,1 1 1 0 0,0 0-1 0 0,-1 0 1 0 0,1 0 0 0 0,0 0-1 0 0,-1 0 1 0 0,1 0 0 0 0,0 1-1 0 0,-5 0 1 0 0,-9 1 150 0 0,-145-11-3323 0 0,114 7 2673 0 0,35 1 394 0 0,1 0-1 0 0,0-1 1 0 0,-1-1-1 0 0,1 0 1 0 0,0 0 0 0 0,1-1-1 0 0,-1 0 1 0 0,1-1-1 0 0,-11-6 1 0 0,20 10 147 0 0,-1 0-1 0 0,1 0 1 0 0,-1 0-1 0 0,1 0 1 0 0,0 0-1 0 0,-1-1 1 0 0,1 1-1 0 0,0 0 1 0 0,0-1-1 0 0,0 1 1 0 0,0-1-1 0 0,0 1 1 0 0,0-1 0 0 0,1 1-1 0 0,-1-1 1 0 0,0 1-1 0 0,1-1 1 0 0,-1 0-1 0 0,1 1 1 0 0,0-1-1 0 0,0 0 1 0 0,-1 0-1 0 0,1 1 1 0 0,0-1 0 0 0,0 0-1 0 0,1 1 1 0 0,-1-1-1 0 0,0 0 1 0 0,0 0-1 0 0,1 1 1 0 0,-1-1-1 0 0,1 0 1 0 0,0 1-1 0 0,-1-1 1 0 0,2-1-1 0 0,1-2-16 0 0,-1 0 0 0 0,1 1-1 0 0,0-1 1 0 0,1 0-1 0 0,-1 1 1 0 0,1 0 0 0 0,0 0-1 0 0,7-6 1 0 0,15-8 504 0 0,1 1 0 0 0,29-15 0 0 0,-45 27-382 0 0,1 0 1 0 0,0 0 0 0 0,0 1-1 0 0,0 0 1 0 0,1 1 0 0 0,-1 1-1 0 0,1 0 1 0 0,13 0 0 0 0,-20 2-162 0 0,-5-1 21 0 0,0 1 0 0 0,0 0 0 0 0,0 0 1 0 0,1-1-1 0 0,-1 1 0 0 0,0 0 0 0 0,0 0 0 0 0,1 1 1 0 0,-1-1-1 0 0,0 0 0 0 0,0 0 0 0 0,1 0 1 0 0,-1 1-1 0 0,0-1 0 0 0,0 1 0 0 0,0-1 0 0 0,0 1 1 0 0,1-1-1 0 0,-1 1 0 0 0,0 0 0 0 0,0 0 0 0 0,0-1 1 0 0,0 1-1 0 0,-1 0 0 0 0,2 1 0 0 0,0 0 1 0 0,0 0-15 0 0,0-1-1 0 0,-1 1 1 0 0,1 0-1 0 0,-1 0 1 0 0,0 0 0 0 0,1 1-1 0 0,-1-1 1 0 0,0 0-1 0 0,0 0 1 0 0,0 1 0 0 0,0-1-1 0 0,-1 0 1 0 0,1 1-1 0 0,-1-1 1 0 0,1 1-1 0 0,-1-1 1 0 0,0 1 0 0 0,0-1-1 0 0,0 1 1 0 0,0-1-1 0 0,-1 1 1 0 0,1-1 0 0 0,-1 4-1 0 0,-1 4 136 0 0,3-3-122 0 0,-1-1-1 0 0,1 1 1 0 0,1 0-1 0 0,-1-1 1 0 0,1 1-1 0 0,0 0 1 0 0,1-1-1 0 0,4 9 1 0 0,7 22 164 0 0,33 90 148 0 0,-25-72-258 0 0,-19-46-124 0 0,0 0 1 0 0,0 0-1 0 0,-1 1 1 0 0,-1-1-1 0 0,1 0 1 0 0,-1 1-1 0 0,-1-1 1 0 0,0 1-1 0 0,0-1 1 0 0,-2 11-1 0 0,0-6 70 0 0,0 0-1 0 0,-1 0 1 0 0,-1 0-1 0 0,-1 0 0 0 0,1-1 1 0 0,-2 0-1 0 0,0 0 0 0 0,-1 0 1 0 0,0-1-1 0 0,-1 0 0 0 0,0 0 1 0 0,0-1-1 0 0,-2 0 1 0 0,1 0-1 0 0,-2-1 0 0 0,1-1 1 0 0,-1 0-1 0 0,0 0 0 0 0,-1-1 1 0 0,0 0-1 0 0,-1-1 1 0 0,1 0-1 0 0,-1-1 0 0 0,-19 6 1 0 0,-189 40-2719 0 0,172-49 15 0 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23:44.32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261 29 6472 0 0,'-1'-17'1306'0'0,"-3"12"-935"0"0,4 4-369 0 0,0 1 0 0 0,0 0 0 0 0,-1 0 0 0 0,1 0 0 0 0,0-1 0 0 0,0 1 0 0 0,0 0-1 0 0,-1 0 1 0 0,1 0 0 0 0,0-1 0 0 0,0 1 0 0 0,-1 0 0 0 0,1 0 0 0 0,0 0 0 0 0,0 0 0 0 0,-1 0 0 0 0,1 0 0 0 0,0 0 0 0 0,-1-1 0 0 0,1 1-1 0 0,0 0 1 0 0,0 0 0 0 0,-1 0 0 0 0,1 0 0 0 0,0 0 0 0 0,-1 0 0 0 0,1 1 0 0 0,0-1 0 0 0,0 0 0 0 0,-1 0 0 0 0,1 0 0 0 0,0 0-1 0 0,-1 0 1 0 0,-4 1 280 0 0,4-3-186 0 0,-2-1-69 0 0,-16 4 620 0 0,15 0-611 0 0,0-1 1 0 0,0 1-1 0 0,0-1 0 0 0,1 1 0 0 0,-1 1 0 0 0,0-1 0 0 0,0 0 0 0 0,0 1 0 0 0,1 0 1 0 0,-1 0-1 0 0,1 0 0 0 0,-4 2 0 0 0,2 0 29 0 0,-3 2 188 0 0,-13 15-45 0 0,-5 9-166 0 0,16-19-42 0 0,6-7 1 0 0,0 0 0 0 0,0 1 1 0 0,1-1-1 0 0,-1 1 0 0 0,-3 7 1 0 0,-4 9 6 0 0,0 1 0 0 0,1 1 0 0 0,-13 43 0 0 0,18-45 17 0 0,1-1 0 0 0,1 1 0 0 0,1 0 0 0 0,1 0-1 0 0,0 0 1 0 0,2 0 0 0 0,0 0 0 0 0,2 0 0 0 0,4 21 0 0 0,-5-34-40 0 0,0 1-1 0 0,1-1 1 0 0,0 0 0 0 0,0 0-1 0 0,0 0 1 0 0,1-1-1 0 0,1 1 1 0 0,-1-1-1 0 0,1 0 1 0 0,0 0 0 0 0,1-1-1 0 0,0 1 1 0 0,0-1-1 0 0,0-1 1 0 0,1 1 0 0 0,-1-1-1 0 0,1 0 1 0 0,1 0-1 0 0,-1-1 1 0 0,1 0-1 0 0,-1 0 1 0 0,1-1 0 0 0,0 0-1 0 0,13 3 1 0 0,-6-3-215 0 0,-1-1 1 0 0,1 0 0 0 0,0-1 0 0 0,0-1 0 0 0,0 0-1 0 0,24-3 1 0 0,-28 1 105 0 0,-1 0 0 0 0,0-1 0 0 0,0 0 0 0 0,0-1 1 0 0,0 1-1 0 0,-1-2 0 0 0,1 0 0 0 0,-1 0 0 0 0,0 0 0 0 0,10-9 0 0 0,-4 1-845 0 0,0 0 0 0 0,-2 0 0 0 0,1-2 0 0 0,21-30 0 0 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23:44.68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0 689 4224 0 0,'10'-115'1655'0'0,"-4"63"-973"0"0,22-298 1165 0 0,-26 179 625 0 0,-4 195-2429 0 0,-8 30 1 0 0,0 14 37 0 0,0 64-261 0 0,6 0 1 0 0,6 0 0 0 0,6 0 0 0 0,37 194 0 0 0,-39-295-154 0 0,18 51 1 0 0,-19-70-221 0 0,0 1 0 0 0,1-1 0 0 0,0-1 0 0 0,1 1 0 0 0,0-1 0 0 0,13 15 0 0 0,-19-25 376 0 0,0 0 1 0 0,1 0 0 0 0,-1 0-1 0 0,0-1 1 0 0,0 1 0 0 0,1 0-1 0 0,-1 0 1 0 0,1-1 0 0 0,-1 1-1 0 0,0-1 1 0 0,1 0 0 0 0,-1 1-1 0 0,1-1 1 0 0,-1 0-1 0 0,1 0 1 0 0,-1 0 0 0 0,3 0-1 0 0,26-4-457 0 0,-20 2 82 0 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23:45.06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253 122 5392 0 0,'7'-10'694'0'0,"1"-1"0"0"0,-2 0 0 0 0,9-18 0 0 0,-14 27-633 0 0,0 1-1 0 0,-1-1 1 0 0,1 0 0 0 0,-1 0 0 0 0,1 0 0 0 0,-1-1 0 0 0,0 1 0 0 0,1 0 0 0 0,-1 0-1 0 0,0 0 1 0 0,0 0 0 0 0,-1-4 0 0 0,0 0 250 0 0,0 2 237 0 0,-7-4-84 0 0,-6 1-370 0 0,8 7-21 0 0,0 0 1 0 0,0 1-1 0 0,0-1 0 0 0,0 1 1 0 0,0 0-1 0 0,1 1 1 0 0,-1-1-1 0 0,0 1 0 0 0,1 0 1 0 0,-7 4-1 0 0,-11 2-40 0 0,13-5-30 0 0,1 0 1 0 0,0 1 0 0 0,0 0 0 0 0,0 0 0 0 0,0 1 0 0 0,0 0-1 0 0,1 0 1 0 0,0 1 0 0 0,0 0 0 0 0,1 1 0 0 0,0-1 0 0 0,0 1-1 0 0,0 1 1 0 0,1 0 0 0 0,0-1 0 0 0,0 2 0 0 0,1-1 0 0 0,0 1-1 0 0,1 0 1 0 0,0 0 0 0 0,0 0 0 0 0,-3 13 0 0 0,3-9-36 0 0,1 1 0 0 0,1-1 0 0 0,0 1 0 0 0,1 0 0 0 0,0-1 0 0 0,1 1 0 0 0,1 0 0 0 0,2 15 0 0 0,-2-24 20 0 0,0 1-1 0 0,0-1 1 0 0,1 0-1 0 0,0 0 1 0 0,0 0-1 0 0,0 0 1 0 0,1 0-1 0 0,0 0 1 0 0,0 0-1 0 0,0-1 1 0 0,0 0-1 0 0,1 1 1 0 0,-1-1-1 0 0,1-1 1 0 0,0 1-1 0 0,1 0 1 0 0,-1-1-1 0 0,0 0 1 0 0,1 0-1 0 0,0 0 1 0 0,0-1 0 0 0,10 4-1 0 0,3 1-18 0 0,0-2-1 0 0,0 0 1 0 0,1-2-1 0 0,0 0 1 0 0,0 0-1 0 0,0-2 1 0 0,0-1-1 0 0,0 0 1 0 0,0-1-1 0 0,0-1 1 0 0,-1-1-1 0 0,30-8 1 0 0,-23 4 0 0 0,0-1 1 0 0,0-2 0 0 0,-1-1 0 0 0,0 0 0 0 0,-1-2-1 0 0,38-27 1 0 0,-53 34 90 0 0,0-1 1 0 0,0 0-1 0 0,0-1 0 0 0,-1 0 0 0 0,0 0 1 0 0,-1-1-1 0 0,0 0 0 0 0,0 0 0 0 0,-1 0 1 0 0,0-1-1 0 0,-1 1 0 0 0,0-1 0 0 0,0-1 1 0 0,-1 1-1 0 0,0 0 0 0 0,-1-1 0 0 0,0 1 1 0 0,-1-1-1 0 0,0-14 0 0 0,-1 18 5 0 0,0 1 0 0 0,-1-1 0 0 0,0 0 0 0 0,0 1-1 0 0,0-1 1 0 0,-1 1 0 0 0,0-1 0 0 0,0 1 0 0 0,-1 0 0 0 0,1 0 0 0 0,-1 0 0 0 0,-1 0-1 0 0,-6-9 1 0 0,6 11-26 0 0,1 0-1 0 0,-1 0 0 0 0,0 1 1 0 0,0-1-1 0 0,-1 1 0 0 0,1 0 1 0 0,-1 0-1 0 0,1 1 0 0 0,-1-1 1 0 0,0 1-1 0 0,0 0 0 0 0,0 0 1 0 0,0 1-1 0 0,0 0 1 0 0,-1 0-1 0 0,1 0 0 0 0,-10 0 1 0 0,5 1-236 0 0,0 1 1 0 0,-1 0-1 0 0,1 0 1 0 0,0 1-1 0 0,0 1 0 0 0,0 0 1 0 0,1 0-1 0 0,-1 1 1 0 0,1 0-1 0 0,0 0 1 0 0,-17 12-1 0 0,20-13 7 0 0,1 1-1 0 0,0-1 1 0 0,0 1-1 0 0,1 0 1 0 0,-1 1-1 0 0,1-1 1 0 0,0 1-1 0 0,0 0 1 0 0,0 0-1 0 0,1 0 1 0 0,-1 1 0 0 0,1-1-1 0 0,1 1 1 0 0,-1 0-1 0 0,1 0 1 0 0,0 0-1 0 0,0 0 1 0 0,1 0-1 0 0,0 0 1 0 0,-1 8-1 0 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23:45.83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357 536 7016 0 0,'0'-2'161'0'0,"0"2"-127"0"0,0 0-1 0 0,0-1 1 0 0,1 1 0 0 0,-1-1-1 0 0,0 1 1 0 0,0 0 0 0 0,0-1-1 0 0,0 1 1 0 0,-1-1-1 0 0,1 1 1 0 0,0-1 0 0 0,0 1-1 0 0,0 0 1 0 0,0-1-1 0 0,0 1 1 0 0,0 0 0 0 0,-1-1-1 0 0,1 1 1 0 0,0-1-1 0 0,0 1 1 0 0,-1 0 0 0 0,1-1-1 0 0,0 1 1 0 0,0 0 0 0 0,-1 0-1 0 0,1-1 1 0 0,0 1-1 0 0,-1 0 1 0 0,1 0 0 0 0,0-1-1 0 0,-1 1 1 0 0,0 0-1 0 0,0-2 7 0 0,-1 1 0 0 0,1-1-1 0 0,-1 1 1 0 0,0-1 0 0 0,1 1-1 0 0,-1-1 1 0 0,0 1 0 0 0,0 0-1 0 0,0 0 1 0 0,0 0 0 0 0,0 0-1 0 0,0 1 1 0 0,-1-1 0 0 0,1 1-1 0 0,-4-2 1 0 0,-2 1 103 0 0,-7-2-40 0 0,1 1 1 0 0,-1 1 0 0 0,0 0-1 0 0,0 0 1 0 0,0 2 0 0 0,-28 4-1 0 0,32-4-52 0 0,0 2 0 0 0,0 0-1 0 0,0 0 1 0 0,1 1 0 0 0,-1 0-1 0 0,1 1 1 0 0,0 0-1 0 0,0 0 1 0 0,-15 13 0 0 0,19-13-24 0 0,2-1 0 0 0,-1 1 1 0 0,0 0-1 0 0,1 1 0 0 0,0-1 0 0 0,0 1 1 0 0,1-1-1 0 0,0 1 0 0 0,0 0 1 0 0,0 1-1 0 0,0-1 0 0 0,1 0 1 0 0,0 1-1 0 0,1-1 0 0 0,-1 1 0 0 0,1 0 1 0 0,1-1-1 0 0,-1 1 0 0 0,1 0 1 0 0,0 0-1 0 0,1 0 0 0 0,-1-1 0 0 0,4 12 1 0 0,-1-6-64 0 0,0-1 1 0 0,1 1-1 0 0,0-1 0 0 0,1 0 1 0 0,0-1-1 0 0,1 1 0 0 0,0-1 1 0 0,1 0-1 0 0,0-1 1 0 0,0 0-1 0 0,1 0 0 0 0,16 14 1 0 0,-12-12-57 0 0,1-1 1 0 0,0-1 0 0 0,0 0 0 0 0,1-1-1 0 0,1-1 1 0 0,-1 0 0 0 0,1-1-1 0 0,0 0 1 0 0,1-1 0 0 0,-1-1-1 0 0,1 0 1 0 0,0-1 0 0 0,0-1 0 0 0,0-1-1 0 0,0 0 1 0 0,18-1 0 0 0,-14-2-196 0 0,-1-1 1 0 0,1 0-1 0 0,-1-1 1 0 0,0-1-1 0 0,0-1 1 0 0,-1-1-1 0 0,1 0 0 0 0,-2-1 1 0 0,1-1-1 0 0,26-19 1 0 0,-38 23 31 0 0,-1 0 1 0 0,1-1 0 0 0,-1 0-1 0 0,0 0 1 0 0,-1-1 0 0 0,1 1-1 0 0,-1-1 1 0 0,0 0-1 0 0,-1 0 1 0 0,0-1 0 0 0,0 1-1 0 0,0 0 1 0 0,-1-1 0 0 0,2-14-1 0 0,0-8 147 0 0,-2 0 0 0 0,-2-48 0 0 0,-1 36-529 0 0,1-5 51 0 0,-2 18 1500 0 0,2 0-1 0 0,1 0 0 0 0,2 1 1 0 0,9-46-1 0 0,-11 69 176 0 0,0 3-981 0 0,7-11 1943 0 0,-8 13-2038 0 0,0-1 1 0 0,1 1-1 0 0,-1-1 0 0 0,0 1 1 0 0,0-1-1 0 0,1 1 1 0 0,-1-1-1 0 0,0 1 0 0 0,1 0 1 0 0,-1-1-1 0 0,1 1 1 0 0,-1 0-1 0 0,1-1 0 0 0,-1 1 1 0 0,0 0-1 0 0,1 0 1 0 0,-1-1-1 0 0,1 1 0 0 0,-1 0 1 0 0,1 0-1 0 0,-1 0 1 0 0,1 0-1 0 0,-1-1 0 0 0,1 1 1 0 0,0 0-1 0 0,-1 0 1 0 0,1 0-1 0 0,-1 0 0 0 0,1 0 1 0 0,-1 0-1 0 0,1 1 1 0 0,-1-1-1 0 0,1 0 0 0 0,-1 0 1 0 0,1 0-1 0 0,-1 0 1 0 0,1 1-1 0 0,-1-1 0 0 0,1 0 1 0 0,-1 0-1 0 0,1 1 1 0 0,-1-1-1 0 0,0 0 0 0 0,1 1 1 0 0,-1-1-1 0 0,1 0 1 0 0,-1 1-1 0 0,14 17 694 0 0,-14-17-729 0 0,8 12 100 0 0,0 2 0 0 0,-1-1 0 0 0,0 1 1 0 0,-1 0-1 0 0,5 23 0 0 0,12 79 457 0 0,-18-85-495 0 0,29 207-768 0 0,-13-119 386 0 0,-18-115 571 0 0,0-12-50 0 0,0-6-72 0 0,5-17 312 0 0,2 0 0 0 0,14-30 0 0 0,5-15-424 0 0,2-17 53 0 0,100-256-1 0 0,-119 323-6 0 0,2 2 1 0 0,0 0 0 0 0,23-28-1 0 0,59-57-918 0 0,-59 68-964 0 0,-35 37 1558 0 0,0 1 1 0 0,0-1 0 0 0,1 1-1 0 0,-1 0 1 0 0,1-1-1 0 0,-1 1 1 0 0,1 0-1 0 0,-1 1 1 0 0,1-1 0 0 0,0 0-1 0 0,0 1 1 0 0,0-1-1 0 0,0 1 1 0 0,0 0 0 0 0,6-1-1 0 0,-8 2 169 0 0,-1 1-1 0 0,1-1 0 0 0,0 0 1 0 0,0 1-1 0 0,-1-1 1 0 0,1 1-1 0 0,0-1 0 0 0,-1 1 1 0 0,1-1-1 0 0,-1 1 1 0 0,1 0-1 0 0,-1-1 1 0 0,1 1-1 0 0,-1 0 0 0 0,1-1 1 0 0,-1 1-1 0 0,1 1 1 0 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23:46.27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7016 0 0,'2'6'48'0'0,"0"0"1"0"0,-1-1-1 0 0,2 1 1 0 0,-1-1 0 0 0,1 1-1 0 0,0-1 1 0 0,0 0-1 0 0,0 0 1 0 0,0 0-1 0 0,1-1 1 0 0,0 1 0 0 0,0-1-1 0 0,0 0 1 0 0,1 0-1 0 0,0 0 1 0 0,6 4-1 0 0,8 3 299 0 0,1 0-1 0 0,1-1 1 0 0,22 8 0 0 0,24 11 81 0 0,102 71 1165 0 0,-166-100-1560 0 0,1 1-16 0 0,7 13 202 0 0,-10-12-323 0 0,1 0-1 0 0,-1-1 0 0 0,1 1 0 0 0,-1 0 1 0 0,0 0-1 0 0,0 0 0 0 0,0 0 0 0 0,0 0 1 0 0,0 0-1 0 0,0 0 0 0 0,-1 0 0 0 0,1 0 1 0 0,0 5-1 0 0,-1-2-835 0 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23:47.43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14 486 6024 0 0,'-1'0'49'0'0,"1"0"-12"0"0,-1 0-1 0 0,1 0 1 0 0,-1 0-1 0 0,1 0 1 0 0,-1 0-1 0 0,1 0 1 0 0,-1 0-1 0 0,1 1 1 0 0,-1-1-1 0 0,1 0 1 0 0,-1 0-1 0 0,1 0 1 0 0,0 0-1 0 0,-1 1 1 0 0,1-1-1 0 0,-1 0 1 0 0,1 0-1 0 0,0 1 1 0 0,-1-1-1 0 0,1 0 1 0 0,0 1-1 0 0,-1-1 1 0 0,1 0-1 0 0,0 1 1 0 0,-1-1-1 0 0,1 1 1 0 0,0-1-1 0 0,0 0 1 0 0,0 1-1 0 0,-1-1 0 0 0,1 1 1 0 0,0-1-1 0 0,0 1 1 0 0,0 0-1 0 0,2-1 23 0 0,0 1 0 0 0,0 0-1 0 0,0-1 1 0 0,0 1 0 0 0,0-1-1 0 0,0 0 1 0 0,0 0 0 0 0,0 0-1 0 0,3 0 1 0 0,123 0 1381 0 0,615-3 1671 0 0,-482-10-2273 0 0,-1 0-228 0 0,157 4-970 0 0,-367 9 388 0 0,7 1 91 0 0,0-2-1 0 0,70-12 1 0 0,-119 12-204 0 0,5-2-304 0 0,14-16 103 0 0,-25 18 204 0 0,-1 0 1 0 0,1 0 0 0 0,-1 0 0 0 0,0 0-1 0 0,1 0 1 0 0,-1 0 0 0 0,0 0 0 0 0,0 0-1 0 0,0 0 1 0 0,0-1 0 0 0,0 1 0 0 0,0-1-1 0 0,0 1 1 0 0,0 0 0 0 0,0-1 0 0 0,-1 0-1 0 0,1 1 1 0 0,-1-1 0 0 0,1 1 0 0 0,0-4 0 0 0,0-1-877 0 0,5-31-132 0 0,0 7-3481 0 0,-2 18 3248 0 0,2-18 797 0 0,-3 21 46 0 0,12-21 302 0 0,-10 23 715 0 0,-4 5-380 0 0,0 0-1 0 0,0 0 0 0 0,1 0 0 0 0,-1 0 1 0 0,0 0-1 0 0,-1 0 0 0 0,1-1 0 0 0,0 1 1 0 0,0-3-1 0 0,-1-7-64 0 0,0 10 10 0 0,0-1 0 0 0,-1 1 0 0 0,1 0 0 0 0,-1 0 0 0 0,1 0 0 0 0,-1 0 0 0 0,0 0 1 0 0,0 0-1 0 0,0 0 0 0 0,0 0 0 0 0,0 0 0 0 0,0 1 0 0 0,0-1 0 0 0,-1 0 0 0 0,-2-2 0 0 0,-9-10 149 0 0,-2 1 0 0 0,0 1 0 0 0,0 0 0 0 0,-1 1 0 0 0,0 1-1 0 0,-21-10 1 0 0,6 7 105 0 0,-1 1 0 0 0,-36-7-1 0 0,49 13-51 0 0,0 1-156 0 0,0 0 0 0 0,0 1 0 0 0,0 1 0 0 0,-1 0 0 0 0,1 2 0 0 0,-1 0 0 0 0,1 2 0 0 0,-21 2 0 0 0,40-3-147 0 0,-23 7 4 0 0,22-6-9 0 0,1-1 0 0 0,-1 0-1 0 0,1 0 1 0 0,-1 0 0 0 0,1 1 0 0 0,-1-1-1 0 0,1 0 1 0 0,0 1 0 0 0,-1-1 0 0 0,1 1-1 0 0,-1-1 1 0 0,1 0 0 0 0,0 1 0 0 0,-1-1-1 0 0,1 1 1 0 0,0-1 0 0 0,-1 1 0 0 0,1-1-1 0 0,0 1 1 0 0,0-1 0 0 0,0 1 0 0 0,-1-1-1 0 0,1 1 1 0 0,0 0 0 0 0,0-1 0 0 0,0 1-1 0 0,0-1 1 0 0,0 1 0 0 0,0-1 0 0 0,0 1-1 0 0,0-1 1 0 0,0 1 0 0 0,0 0 0 0 0,0-1-1 0 0,0 1 1 0 0,1-1 0 0 0,-1 1 0 0 0,0-1-1 0 0,0 1 1 0 0,1-1 0 0 0,-1 1 0 0 0,0-1-1 0 0,1 1 1 0 0,-1-1 0 0 0,0 1 0 0 0,1-1-1 0 0,-1 0 1 0 0,1 1 0 0 0,-1-1 0 0 0,0 0-1 0 0,1 1 1 0 0,0-1 0 0 0,12 10 54 0 0,0-1-1 0 0,1-1 1 0 0,0 0-1 0 0,0-1 1 0 0,1 0-1 0 0,0-1 1 0 0,30 7-1 0 0,156 36 218 0 0,-79-19 453 0 0,-65-18-508 0 0,80 30 0 0 0,-112-34-147 0 0,-16-5-25 0 0,1 0 0 0 0,-1 0 0 0 0,0 1 1 0 0,0 0-1 0 0,11 7 0 0 0,-19-9-35 0 0,1-1 0 0 0,0 0-1 0 0,0 1 1 0 0,-1-1 0 0 0,1 1 0 0 0,-1-1-1 0 0,0 1 1 0 0,1 0 0 0 0,-1 0-1 0 0,0 0 1 0 0,0 0 0 0 0,0 0 0 0 0,0 0-1 0 0,0 0 1 0 0,-1 0 0 0 0,1 0-1 0 0,-1 0 1 0 0,1 0 0 0 0,-1 0 0 0 0,0 0-1 0 0,1 1 1 0 0,-1-1 0 0 0,0 0-1 0 0,-1 0 1 0 0,1 0 0 0 0,0 0-1 0 0,-1 1 1 0 0,1-1 0 0 0,-2 3 0 0 0,-2 5-97 0 0,-2 0 0 0 0,1 0 0 0 0,-1-1 0 0 0,0 0 0 0 0,-1 0 0 0 0,0 0 0 0 0,0-1 1 0 0,-9 8-1 0 0,-14 18-121 0 0,-40 55 18 0 0,5 3 0 0 0,-61 115 1 0 0,110-180 264 0 0,-2-1 1 0 0,-28 31 0 0 0,27-34-265 0 0,0 1 0 0 0,-26 46 0 0 0,39-60 155 0 0,4-5-19 0 0,0-1 0 0 0,0 0 0 0 0,0 1 0 0 0,0-1 0 0 0,1 1 0 0 0,0 0 0 0 0,0 0 1 0 0,0-1-1 0 0,0 1 0 0 0,1 0 0 0 0,0 0 0 0 0,0 0 0 0 0,1 6 0 0 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23:48.42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492 73 6472 0 0,'-18'-9'261'0'0,"-14"-11"383"0"0,7 4-392 0 0,-6 1-201 0 0,23 11-24 0 0,6 3-6 0 0,0 0 1 0 0,0 0-1 0 0,0 0 1 0 0,1 0-1 0 0,-1 1 1 0 0,0-1-1 0 0,0 1 1 0 0,0-1-1 0 0,0 1 1 0 0,0 0-1 0 0,0-1 1 0 0,-2 1-1 0 0,-28-1 609 0 0,6 2-370 0 0,-9 4-208 0 0,25-1-28 0 0,-1 0 0 0 0,1 0 0 0 0,1 1 0 0 0,-16 9 0 0 0,13-5 40 0 0,-19 21-11 0 0,16-12-60 0 0,2 0 0 0 0,-1 1 0 0 0,2 1 0 0 0,1 0-1 0 0,0 0 1 0 0,2 1 0 0 0,0 1 0 0 0,1-1 0 0 0,-7 38 0 0 0,3-1 8 0 0,3 1 0 0 0,-2 94 0 0 0,11-135 0 0 0,0 0 0 0 0,2-1 1 0 0,0 1-1 0 0,1-1 0 0 0,0 1 0 0 0,2-1 0 0 0,0 0 0 0 0,1 0 1 0 0,0-1-1 0 0,2 0 0 0 0,0 0 0 0 0,0-1 0 0 0,2 1 1 0 0,0-2-1 0 0,0 0 0 0 0,1 0 0 0 0,1-1 0 0 0,1 0 0 0 0,0-1 1 0 0,0 0-1 0 0,1-2 0 0 0,0 1 0 0 0,1-2 0 0 0,0 1 1 0 0,31 12-1 0 0,-26-15 4 0 0,0-1 0 0 0,0-1 0 0 0,1 0 0 0 0,0-2 1 0 0,0 0-1 0 0,0-2 0 0 0,0 0 0 0 0,0-1 0 0 0,0-1 0 0 0,0-1 1 0 0,0-1-1 0 0,0-1 0 0 0,0 0 0 0 0,-1-2 0 0 0,0-1 1 0 0,24-10-1 0 0,-32 11 58 0 0,-1-1 1 0 0,1 0-1 0 0,-1-1 0 0 0,-1 0 1 0 0,0 0-1 0 0,0-1 1 0 0,0-1-1 0 0,-1 0 0 0 0,-1 0 1 0 0,0 0-1 0 0,0-1 1 0 0,10-20-1 0 0,-11 17 104 0 0,0-1 0 0 0,-1 0 0 0 0,-1 0 1 0 0,-1 0-1 0 0,0 0 0 0 0,0-1 0 0 0,-2 0 0 0 0,0 0 0 0 0,-1 1 0 0 0,-1-20 0 0 0,0 34-155 0 0,0-1 63 0 0,0 0 1 0 0,0 0-1 0 0,0 0 1 0 0,0 0-1 0 0,-1 0 1 0 0,1 0-1 0 0,-1 0 1 0 0,0 0-1 0 0,1 0 0 0 0,-1 1 1 0 0,0-1-1 0 0,0 0 1 0 0,-2-2-1 0 0,-5-6 249 0 0,-3 6-258 0 0,8 5-55 0 0,0 0 1 0 0,0 0-1 0 0,0 1 1 0 0,0-1-1 0 0,1 1 1 0 0,-1-1-1 0 0,0 1 1 0 0,1 0 0 0 0,0 0-1 0 0,-1 0 1 0 0,1 0-1 0 0,0 1 1 0 0,0-1-1 0 0,0 1 1 0 0,0-1-1 0 0,1 1 1 0 0,-1-1 0 0 0,1 1-1 0 0,-1 0 1 0 0,-1 5-1 0 0,-4 10 91 0 0,-11 35-1 0 0,16-43-136 0 0,-1 1 0 0 0,1 0 1 0 0,1-1-1 0 0,0 1 0 0 0,1 0 0 0 0,0 0 0 0 0,0 0 1 0 0,1 0-1 0 0,0-1 0 0 0,1 1 0 0 0,1 0 0 0 0,0-1 1 0 0,0 1-1 0 0,1-1 0 0 0,0 0 0 0 0,0 0 1 0 0,1-1-1 0 0,1 1 0 0 0,0-1 0 0 0,0 0 0 0 0,12 13 1 0 0,-12-17 52 0 0,0-1 0 0 0,0 0 0 0 0,0 0 0 0 0,0 0 0 0 0,1 0 0 0 0,-1-1 0 0 0,1 0 1 0 0,0-1-1 0 0,0 0 0 0 0,0 0 0 0 0,0 0 0 0 0,1-1 0 0 0,-1 0 0 0 0,0 0 0 0 0,11-1 1 0 0,-5 0 16 0 0,0 0 0 0 0,0-2 1 0 0,-1 1-1 0 0,1-2 0 0 0,-1 1 1 0 0,1-2-1 0 0,-1 0 0 0 0,14-6 1 0 0,-13 2-24 0 0,0 0 1 0 0,0-1-1 0 0,-1-1 1 0 0,0 0-1 0 0,19-22 1 0 0,6-3 8 0 0,-30 28 15 0 0,-1 1 1 0 0,1-1 0 0 0,-1-1 0 0 0,0 1 0 0 0,0-1-1 0 0,-1 0 1 0 0,0 0 0 0 0,-1 0 0 0 0,8-18 0 0 0,-11 20-18 0 0,1 1 0 0 0,-1 0 1 0 0,0-1-1 0 0,0 1 0 0 0,-1-1 1 0 0,0 1-1 0 0,0-1 1 0 0,0 1-1 0 0,-1-1 0 0 0,1 1 1 0 0,-1-1-1 0 0,-1 1 0 0 0,1-1 1 0 0,-1 1-1 0 0,0 0 0 0 0,0 0 1 0 0,0 0-1 0 0,-5-7 1 0 0,-7-11 57 0 0,-1 1 0 0 0,-19-22 1 0 0,29 38-61 0 0,0 1 1 0 0,0 0 0 0 0,-1 0 0 0 0,1 0 0 0 0,-1 0 0 0 0,0 1-1 0 0,-1 0 1 0 0,1 0 0 0 0,-1 1 0 0 0,1 0 0 0 0,-1 0 0 0 0,-12-3 0 0 0,13 5-96 0 0,0 1 0 0 0,0 0 1 0 0,0 0-1 0 0,1 1 1 0 0,-1-1-1 0 0,0 1 1 0 0,0 1-1 0 0,1-1 1 0 0,-1 1-1 0 0,1 0 1 0 0,-1 0-1 0 0,-4 3 1 0 0,-3 2-125 0 0,2-1 0 0 0,-1 2 1 0 0,1-1-1 0 0,-11 11 1 0 0,12-9-397 0 0,0 0 0 0 0,1 0 0 0 0,0 2 0 0 0,1-1 0 0 0,0 1 0 0 0,0 0 0 0 0,2 0 0 0 0,-1 1 0 0 0,-6 17 0 0 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23:49.00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328 397 6744 0 0,'14'-30'386'0'0,"27"-66"609"0"0,-37 83-924 0 0,0 0 0 0 0,-1-1 0 0 0,-1 0 0 0 0,0 1 1 0 0,0-23-1 0 0,-2 34-47 0 0,0 0-1 0 0,0 0 1 0 0,0 0 0 0 0,-1 0 0 0 0,1 1 0 0 0,-1-1-1 0 0,1 0 1 0 0,-1 0 0 0 0,0 0 0 0 0,0 1-1 0 0,0-1 1 0 0,-1-3 0 0 0,-10-12 122 0 0,-1 0 0 0 0,-1 0 0 0 0,-25-24 0 0 0,28 31 450 0 0,6 5-393 0 0,1 0 0 0 0,-1 0 0 0 0,-1 1-1 0 0,1 0 1 0 0,-1 0 0 0 0,-6-4 0 0 0,10 7-191 0 0,0 1 1 0 0,0-1-1 0 0,1 1 0 0 0,-1-1 0 0 0,0 1 0 0 0,0 0 1 0 0,0 0-1 0 0,0-1 0 0 0,1 1 0 0 0,-1 1 1 0 0,0-1-1 0 0,0 0 0 0 0,0 0 0 0 0,0 1 0 0 0,1-1 1 0 0,-1 1-1 0 0,0-1 0 0 0,1 1 0 0 0,-1 0 1 0 0,0 0-1 0 0,1 0 0 0 0,-1 0 0 0 0,1 0 1 0 0,-1 0-1 0 0,1 0 0 0 0,-1 0 0 0 0,1 0 0 0 0,-2 3 1 0 0,-5 5-4 0 0,-1 1 0 0 0,2 1 0 0 0,-1 0 0 0 0,1 0 0 0 0,1 0 0 0 0,0 1 1 0 0,1 0-1 0 0,-7 20 0 0 0,0 13-269 0 0,-8 48-1 0 0,13-55 308 0 0,-12 71 73 0 0,4 0 0 0 0,6 2 0 0 0,5 146 0 0 0,3-170-591 0 0,-19 139 0 0 0,4-82 213 0 0,8-95-975 0 0,5-31 138 0 0,0 0-1 0 0,0 34 0 0 0,27-62-3715 0 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23:49.45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13 293 5040 0 0,'-1'0'98'0'0,"1"0"-1"0"0,-1-1 1 0 0,0 1 0 0 0,0 0 0 0 0,1-1 0 0 0,-1 1 0 0 0,0-1-1 0 0,1 1 1 0 0,-1-1 0 0 0,1 1 0 0 0,-1-1 0 0 0,1 0-1 0 0,-1 1 1 0 0,1-1 0 0 0,-1 0 0 0 0,1 1 0 0 0,-1-1 0 0 0,1 0-1 0 0,0 0 1 0 0,-1 1 0 0 0,1-3 0 0 0,3-3 502 0 0,9 1-480 0 0,74-16 241 0 0,-64 17-207 0 0,1 0 0 0 0,-1-2 0 0 0,-1-1 0 0 0,1-1 0 0 0,-1 0 1 0 0,21-13-1 0 0,-30 13-250 0 0,-1-1 0 0 0,0 1 0 0 0,0-2-1 0 0,-1 1 1 0 0,15-20 0 0 0,35-57-742 0 0,-44 56-3656 0 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23:49.88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550 246 7016 0 0,'5'-31'125'0'0,"-3"20"-20"0"0,0 0-1 0 0,-1 0 0 0 0,0 1 1 0 0,-1-1-1 0 0,0 0 0 0 0,-1 0 0 0 0,-3-15 1 0 0,3 19 17 0 0,-1 0-1 0 0,0 0 1 0 0,-1 0 0 0 0,0 0 0 0 0,0 0-1 0 0,0 1 1 0 0,-1-1 0 0 0,0 1 0 0 0,0 0 0 0 0,-9-9-1 0 0,10 12-41 0 0,0 0 0 0 0,-1 0 0 0 0,1 1 0 0 0,-1-1 0 0 0,0 1 0 0 0,0 0 0 0 0,0 0-1 0 0,0 0 1 0 0,0 0 0 0 0,0 0 0 0 0,0 1 0 0 0,-1 0 0 0 0,1 0 0 0 0,0 0-1 0 0,-1 1 1 0 0,1-1 0 0 0,-1 1 0 0 0,-8 1 0 0 0,7 0-31 0 0,-1 0 0 0 0,0 1 0 0 0,0 0 0 0 0,1 1-1 0 0,-1-1 1 0 0,1 1 0 0 0,-9 5 0 0 0,-43 31-93 0 0,32-21 94 0 0,13-8-75 0 0,1 0-1 0 0,0 1 1 0 0,0 1-1 0 0,1 0 1 0 0,1 0-1 0 0,0 1 1 0 0,1 0-1 0 0,0 1 1 0 0,1 0-1 0 0,0 0 1 0 0,-8 23-1 0 0,1 4-53 0 0,2 1 0 0 0,2 0 0 0 0,-7 46 0 0 0,-21 349 436 0 0,19-137-154 0 0,16-252-298 0 0,-15 100-400 0 0,17-123-675 0 0,-1-16 830 0 0,3-9 315 0 0,0 0-1 0 0,0 0 1 0 0,0 0 0 0 0,-1 1 0 0 0,1-1 0 0 0,0 0-1 0 0,0 0 1 0 0,0 0 0 0 0,0 1 0 0 0,0-1 0 0 0,0 0-1 0 0,-1 0 1 0 0,1 0 0 0 0,0 0 0 0 0,0 1 0 0 0,0-1-1 0 0,0 0 1 0 0,-1 0 0 0 0,1 0 0 0 0,0 0-1 0 0,0 0 1 0 0,0 0 0 0 0,-1 0 0 0 0,1 0 0 0 0,0 0-1 0 0,0 0 1 0 0,-1 1 0 0 0,1-1 0 0 0,0 0 0 0 0,0 0-1 0 0,0 0 1 0 0,-1 0 0 0 0,1 0 0 0 0,0-1 0 0 0,0 1-1 0 0,0 0 1 0 0,-1 0 0 0 0,1 0 0 0 0,0 0 0 0 0,0 0-1 0 0,-1 0 1 0 0,1 0 0 0 0,0 0 0 0 0,0 0 0 0 0,0 0-1 0 0,0-1 1 0 0,-1 1 0 0 0,1 0 0 0 0,0 0 0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00:28.19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916 8 5840 0 0,'32'-4'168'0'0,"-27"3"-91"0"0,0 0 0 0 0,1 0 0 0 0,-1 1 0 0 0,0-1 0 0 0,11 2 0 0 0,-14-1-68 0 0,0 1-1 0 0,0-1 1 0 0,-1 1-1 0 0,1 0 0 0 0,0-1 1 0 0,0 1-1 0 0,-1 0 0 0 0,1 0 1 0 0,0 0-1 0 0,-1 0 0 0 0,1 1 1 0 0,-1-1-1 0 0,0 0 1 0 0,1 1-1 0 0,-1-1 0 0 0,0 1 1 0 0,0-1-1 0 0,1 1 0 0 0,-1-1 1 0 0,-1 1-1 0 0,2 2 0 0 0,4 11-83 0 0,0 1 0 0 0,-1 0-1 0 0,6 34 1 0 0,-1-3-520 0 0,-3-11 288 0 0,-2 1 0 0 0,2 66 0 0 0,0 0-1139 0 0,-5-87 1248 0 0,33 213-339 0 0,-31-209 575 0 0,-1 0 0 0 0,0 0 0 0 0,-2 0 0 0 0,-1 0-1 0 0,0 0 1 0 0,-4 28 0 0 0,2-42 37 0 0,1-1-1 0 0,-1 1 1 0 0,0-1 0 0 0,0 0-1 0 0,0 0 1 0 0,-1 1-1 0 0,1-2 1 0 0,-1 1 0 0 0,-1 0-1 0 0,1-1 1 0 0,-1 1 0 0 0,1-1-1 0 0,-1 0 1 0 0,-1 0-1 0 0,1 0 1 0 0,0-1 0 0 0,-9 6-1 0 0,-2 0-83 0 0,0-1-1 0 0,-1 0 1 0 0,0-1 0 0 0,-24 7-1 0 0,-24 3 95 0 0,0-2 0 0 0,-1-4 0 0 0,0-2 0 0 0,0-3-1 0 0,-1-4 1 0 0,0-2 0 0 0,-91-11 0 0 0,119 6 320 0 0,1-1 0 0 0,-55-18 1 0 0,76 19-271 0 0,0-1 0 0 0,1 0 0 0 0,-1-1 0 0 0,2-1 0 0 0,-1-1 0 0 0,1 0 1 0 0,0 0-1 0 0,-14-14 0 0 0,25 19-64 0 0,-1 0 0 0 0,1 0 0 0 0,-1 0 1 0 0,1 0-1 0 0,0 0 0 0 0,0-1 0 0 0,1 1 0 0 0,0-1 1 0 0,-1 0-1 0 0,2 0 0 0 0,-1 0 0 0 0,0 0 0 0 0,1 0 1 0 0,-1-10-1 0 0,2 11-20 0 0,0 0-1 0 0,0 0 1 0 0,0 0 0 0 0,1 1 0 0 0,-1-1 0 0 0,1 0 0 0 0,0 0 0 0 0,0 0-1 0 0,1 1 1 0 0,-1-1 0 0 0,1 1 0 0 0,0-1 0 0 0,0 1 0 0 0,0 0 0 0 0,0 0-1 0 0,0-1 1 0 0,1 1 0 0 0,-1 1 0 0 0,1-1 0 0 0,6-4 0 0 0,11-9 6 0 0,0 2-1 0 0,2 0 1 0 0,0 1 0 0 0,42-18 0 0 0,-47 25-40 0 0,0 0 1 0 0,0 1-1 0 0,1 1 1 0 0,0 1-1 0 0,0 0 1 0 0,-1 2-1 0 0,31 0 1 0 0,-2 5-741 0 0,1 2 0 0 0,54 15 1 0 0,-86-17 44 0 0,-1 1 0 0 0,0 0-1 0 0,17 10 1 0 0,19 8-1788 0 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23:50.24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0 230 5576 0 0,'0'-4'41'0'0,"1"0"1"0"0,-1 0-1 0 0,1 1 0 0 0,0-1 1 0 0,0 0-1 0 0,0 0 0 0 0,0 0 1 0 0,1 1-1 0 0,-1-1 0 0 0,1 1 1 0 0,0-1-1 0 0,0 1 0 0 0,3-4 1 0 0,0 1 170 0 0,0 0 0 0 0,1 0 0 0 0,0 1 0 0 0,0 0 1 0 0,13-9-1 0 0,2 2 251 0 0,0 1 0 0 0,0 1 0 0 0,32-10 0 0 0,-7 4-490 0 0,100-31-130 0 0,-116 39 17 0 0,-16 5-2372 0 0,-1 1 1 0 0,26-1-1 0 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23:50.68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142 396 88 0 0,'-124'5'1371'0'0,"115"-6"-987"0"0,8 2-369 0 0,1-1 1 0 0,0 0-1 0 0,0 0 1 0 0,-1 0-1 0 0,1 0 1 0 0,0 0 0 0 0,0 0-1 0 0,-1 0 1 0 0,1 0-1 0 0,0 0 1 0 0,0 0-1 0 0,-1 0 1 0 0,1 0 0 0 0,0 0-1 0 0,0 0 1 0 0,-1-1-1 0 0,1 1 1 0 0,0 0-1 0 0,0 0 1 0 0,-1 0-1 0 0,1 0 1 0 0,0 0 0 0 0,0 0-1 0 0,0-1 1 0 0,-1 1-1 0 0,1 0 1 0 0,0 0-1 0 0,0 0 1 0 0,0 0 0 0 0,0-1-1 0 0,0 1 1 0 0,-1 0-1 0 0,1 0 1 0 0,0-1-1 0 0,0 1 1 0 0,0 0 0 0 0,0 0-1 0 0,0 0 1 0 0,0-1-1 0 0,0 1 1 0 0,0 0-1 0 0,0 0 1 0 0,0-1-1 0 0,0 1 1 0 0,0-1 0 0 0,1 0 174 0 0,0 0 0 0 0,0 0 0 0 0,0 0 1 0 0,0 0-1 0 0,1 0 0 0 0,-1 1 1 0 0,0-1-1 0 0,1 0 0 0 0,-1 1 0 0 0,1-1 1 0 0,-1 0-1 0 0,1 1 0 0 0,1-1 1 0 0,165-68 2424 0 0,-152 62-2557 0 0,12-7 199 0 0,-2-2 0 0 0,0-1 1 0 0,-1-1-1 0 0,-1-1 0 0 0,22-22 1 0 0,-38 33-239 0 0,0 1 0 0 0,-1-1 0 0 0,-1 0 1 0 0,1-1-1 0 0,-1 1 0 0 0,-1-2 0 0 0,6-8 1 0 0,-10 14-13 0 0,1 1-1 0 0,0-1 1 0 0,-1 1 0 0 0,0-1 0 0 0,0 0 0 0 0,0 0-1 0 0,0 1 1 0 0,-1-1 0 0 0,1 0 0 0 0,-1 0 0 0 0,0 0 0 0 0,0 0-1 0 0,-1 0 1 0 0,1 1 0 0 0,-1-1 0 0 0,0 0 0 0 0,0 0-1 0 0,0 1 1 0 0,0-1 0 0 0,0 0 0 0 0,-4-5 0 0 0,3 7-8 0 0,1 1 0 0 0,-1-1 0 0 0,1 1 1 0 0,-1-1-1 0 0,1 1 0 0 0,-1 0 1 0 0,0 0-1 0 0,0 0 0 0 0,0 0 0 0 0,1 0 1 0 0,-1 1-1 0 0,0-1 0 0 0,0 0 0 0 0,0 1 1 0 0,0 0-1 0 0,0-1 0 0 0,0 1 0 0 0,0 0 1 0 0,0 0-1 0 0,-1 0 0 0 0,-1 0 0 0 0,-45 8-28 0 0,40-6 3 0 0,-1 0 15 0 0,-1 0 0 0 0,1 1 0 0 0,0 0 1 0 0,0 1-1 0 0,0 0 0 0 0,0 1 0 0 0,1-1 1 0 0,0 2-1 0 0,0 0 0 0 0,0 0 1 0 0,1 0-1 0 0,-1 1 0 0 0,2 0 0 0 0,-1 1 1 0 0,1 0-1 0 0,-10 13 0 0 0,7-4 7 0 0,0 0-1 0 0,1 0 1 0 0,1 1-1 0 0,0 0 1 0 0,1 1 0 0 0,2 0-1 0 0,0 0 1 0 0,0 0-1 0 0,-2 34 1 0 0,7-51 5 0 0,-5 30 77 0 0,2 0-1 0 0,1 1 1 0 0,3 45-1 0 0,0-70-165 0 0,0 1 1 0 0,0 0-1 0 0,1-1 0 0 0,0 1 0 0 0,1-1 0 0 0,0 0 0 0 0,0 0 0 0 0,1 0 0 0 0,0 0 0 0 0,0-1 0 0 0,0 1 0 0 0,1-1 0 0 0,1 0 0 0 0,-1 0 0 0 0,1-1 0 0 0,0 0 0 0 0,13 11 0 0 0,-7-9-145 0 0,1 0 0 0 0,0-1 0 0 0,0-1 0 0 0,1 0 0 0 0,0-1 0 0 0,0 0 0 0 0,0-1 0 0 0,0-1 0 0 0,20 3 0 0 0,-15-4-426 0 0,0-1 0 0 0,0 0 1 0 0,0-2-1 0 0,1 0 0 0 0,-1-2 1 0 0,27-5-1 0 0,-42 7-237 0 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23:51.11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71 418 5040 0 0,'1'0'1686'0'0,"2"0"-1218"0"0,-3-1-436 0 0,1 1-1 0 0,0 0 0 0 0,-1 0 0 0 0,1-1 1 0 0,-1 1-1 0 0,1 0 0 0 0,0 0 0 0 0,-1-1 1 0 0,1 1-1 0 0,-1-1 0 0 0,1 1 1 0 0,-1-1-1 0 0,1 1 0 0 0,-1-1 0 0 0,1 1 1 0 0,-1-1-1 0 0,0 1 0 0 0,1-1 0 0 0,-1 1 1 0 0,0-1-1 0 0,1 0 0 0 0,-1 1 0 0 0,0-2 1 0 0,6-6 976 0 0,22-9-405 0 0,-21 13-596 0 0,1 0 1 0 0,-1-1-1 0 0,0 1 1 0 0,6-7-1 0 0,59-47 270 0 0,-56 47-287 0 0,0 0 0 0 0,-1-2-1 0 0,0 0 1 0 0,-1-1 0 0 0,23-29 0 0 0,-27 29-5 0 0,-2 0-1 0 0,1 0 1 0 0,5-16-1 0 0,-12 24 32 0 0,0 1 0 0 0,0-1 0 0 0,0 0 0 0 0,-1 0-1 0 0,0 0 1 0 0,0 0 0 0 0,0 0 0 0 0,-1 0 0 0 0,0 0-1 0 0,0-1 1 0 0,-1-7 0 0 0,1 13-14 0 0,0 0 0 0 0,0 0 1 0 0,-1 0-1 0 0,1 0 0 0 0,0 0 0 0 0,0 0 1 0 0,0 0-1 0 0,-1 0 0 0 0,1 1 0 0 0,0-1 0 0 0,-1 0 1 0 0,1 0-1 0 0,-1 0 0 0 0,1 0 0 0 0,-1 0 1 0 0,1 0-1 0 0,-1 1 0 0 0,0-1 0 0 0,1 0 0 0 0,-1 0 1 0 0,0 1-1 0 0,0-1 0 0 0,0 1 0 0 0,1-1 1 0 0,-1 1-1 0 0,-2-2 0 0 0,0 1 1 0 0,0-1-11 0 0,0 0 0 0 0,0 1 0 0 0,-1-1 0 0 0,1 1 0 0 0,-1 0 0 0 0,1 0 0 0 0,-1 0 0 0 0,0 0 0 0 0,1 0 0 0 0,-1 1 0 0 0,-4 0 0 0 0,-42 2-151 0 0,37 0 127 0 0,0-1 31 0 0,1 1-1 0 0,-1 1 1 0 0,1 0 0 0 0,0 1 0 0 0,0 0-1 0 0,1 0 1 0 0,-1 2 0 0 0,1-1-1 0 0,0 1 1 0 0,1 1 0 0 0,-1 0 0 0 0,1 1-1 0 0,0 0 1 0 0,1 0 0 0 0,-10 12-1 0 0,9-9 3 0 0,2 0 0 0 0,-1 0 0 0 0,2 1-1 0 0,-1 0 1 0 0,2 0 0 0 0,0 1-1 0 0,0 0 1 0 0,1 0 0 0 0,1 0 0 0 0,0 0-1 0 0,0 1 1 0 0,2 0 0 0 0,-2 21-1 0 0,3-22-1 0 0,1 0-1 0 0,1 1 1 0 0,0-1 0 0 0,1 0-1 0 0,1 0 1 0 0,0 0-1 0 0,0 0 1 0 0,1 0-1 0 0,1-1 1 0 0,0 0-1 0 0,13 21 1 0 0,-13-24 5 0 0,2 0 1 0 0,-1 0-1 0 0,1-1 1 0 0,0 0-1 0 0,1-1 0 0 0,0 1 1 0 0,0-2-1 0 0,0 1 1 0 0,1-1-1 0 0,0 0 1 0 0,0-1-1 0 0,1 0 0 0 0,-1 0 1 0 0,1-1-1 0 0,12 4 1 0 0,11 0 237 0 0,-1 0 1 0 0,51 4-1 0 0,-68-11-749 0 0,0 0 0 0 0,0-1 0 0 0,1-1 0 0 0,-1 0 0 0 0,0-1 0 0 0,0-1 0 0 0,28-9-1 0 0,-16 2-985 0 0,-1-2 0 0 0,26-15 0 0 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23:52.49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219 341 4312 0 0,'3'4'401'0'0,"-2"-3"-336"0"0,0 0 0 0 0,-1-1 0 0 0,1 1 0 0 0,-1 0 0 0 0,1 0 0 0 0,-1 0 0 0 0,1 0 0 0 0,-1 0 0 0 0,0 0 0 0 0,1 0 1 0 0,-1 0-1 0 0,0 0 0 0 0,0 0 0 0 0,0 0 0 0 0,0 0 0 0 0,0 0 0 0 0,0 1 0 0 0,0-1 0 0 0,0 0 0 0 0,0 0 0 0 0,-1 1 0 0 0,-1 14 15 0 0,1-14-59 0 0,0 0 0 0 0,-1 1 1 0 0,1-1-1 0 0,0 0 0 0 0,-1 0 1 0 0,0 0-1 0 0,1 0 1 0 0,-1 0-1 0 0,0 0 0 0 0,0-1 1 0 0,0 1-1 0 0,-3 1 0 0 0,-19 18 334 0 0,-1 9-182 0 0,16-17-131 0 0,1 2 0 0 0,0-1-1 0 0,1 1 1 0 0,-7 22 0 0 0,-16 70 265 0 0,4-12-164 0 0,-22 33 726 0 0,46-122-703 0 0,5-8 125 0 0,3-7 111 0 0,2-4-304 0 0,0 0 1 0 0,1 1-1 0 0,0 0 1 0 0,1 0-1 0 0,1 1 1 0 0,0 0-1 0 0,16-12 1 0 0,-15 12-71 0 0,32-30 97 0 0,54-68 0 0 0,28-55 91 0 0,55-64 558 0 0,-173 220-781 0 0,0 0 1 0 0,0 1-1 0 0,1 0 1 0 0,-1 0 0 0 0,2 1-1 0 0,-1 0 1 0 0,1 0-1 0 0,0 1 1 0 0,13-5 0 0 0,-19 11-34 0 0,11 11-2 0 0,-14-4 47 0 0,-1-6-8 0 0,1 9-4 0 0,0-1 0 0 0,-1 1 0 0 0,-1-1 0 0 0,1 0 0 0 0,-5 21 0 0 0,-19 53-25 0 0,7-24 34 0 0,5-11-146 0 0,1-13 7 0 0,3 1 1 0 0,1 0 0 0 0,-4 65-1 0 0,10-100 118 0 0,1-1 15 0 0,0 0 0 0 0,0-1-1 0 0,0 1 1 0 0,0 0 0 0 0,0 0 0 0 0,0-1-1 0 0,0 1 1 0 0,0 0 0 0 0,0-1-1 0 0,0 1 1 0 0,1 0 0 0 0,-1 0-1 0 0,0-1 1 0 0,0 1 0 0 0,1-1 0 0 0,-1 1-1 0 0,0 0 1 0 0,1-1 0 0 0,-1 1-1 0 0,1 1 1 0 0,-1-2 6 0 0,0 0-1 0 0,1 0 1 0 0,-1 1-1 0 0,0-1 1 0 0,0 0-1 0 0,0 0 1 0 0,0 1-1 0 0,0-1 1 0 0,0 0-1 0 0,0 0 1 0 0,0 0 0 0 0,0 1-1 0 0,0-1 1 0 0,1 0-1 0 0,-1 0 1 0 0,0 0-1 0 0,0 1 1 0 0,0-1-1 0 0,0 0 1 0 0,1 0-1 0 0,-1 0 1 0 0,0 0-1 0 0,0 1 1 0 0,1-1 0 0 0,-1 0-1 0 0,0 0 1 0 0,0 0-1 0 0,0 0 1 0 0,1 0-1 0 0,-1 0 1 0 0,0 0-1 0 0,0 0 1 0 0,1 0-1 0 0,-1 0 1 0 0,0 0-1 0 0,0 0 1 0 0,1 0 0 0 0,-1 0-1 0 0,0 0 1 0 0,0 0-1 0 0,1 0 1 0 0,-1 0-1 0 0,0 0 1 0 0,1 0-1 0 0,4-9 186 0 0,-2 5-67 0 0,67-91 144 0 0,-45 58-46 0 0,57-61-1 0 0,-55 68-282 0 0,-2-1 1 0 0,35-53-1 0 0,-34 38-140 0 0,-5 7 140 0 0,1 1 0 0 0,2 1 0 0 0,2 1 1 0 0,34-36-1 0 0,-58 70 55 0 0,0-1 0 0 0,0 1 0 0 0,1 0 1 0 0,-1 0-1 0 0,1 0 0 0 0,-1 0 0 0 0,1 0 0 0 0,0 0 0 0 0,0 1 0 0 0,-1-1 1 0 0,1 1-1 0 0,0 0 0 0 0,1 0 0 0 0,-1 0 0 0 0,0 0 0 0 0,0 1 1 0 0,4-1-1 0 0,3 6 10 0 0,-8-1 20 0 0,0-1 1 0 0,0 0 0 0 0,-1 1-1 0 0,1 0 1 0 0,-1-1 0 0 0,1 1 0 0 0,-1 0-1 0 0,-1-1 1 0 0,1 1 0 0 0,0 0-1 0 0,-1 0 1 0 0,0 0 0 0 0,0 4 0 0 0,-4 60 405 0 0,2-44-366 0 0,-4 44-42 0 0,-8 163 202 0 0,14-197-187 0 0,2 1-1 0 0,2 0 0 0 0,1-1 0 0 0,14 54 1 0 0,-17-81-68 0 0,1 1 1 0 0,-1-1 0 0 0,1 0 0 0 0,1-1-1 0 0,-1 1 1 0 0,1 0 0 0 0,0-1 0 0 0,1 0-1 0 0,0 0 1 0 0,0 0 0 0 0,6 5 0 0 0,-8-9 13 0 0,0 1 1 0 0,0-1 0 0 0,1 0 0 0 0,-1 0 0 0 0,1 0-1 0 0,0 0 1 0 0,0-1 0 0 0,-1 1 0 0 0,1-1-1 0 0,0 0 1 0 0,0 0 0 0 0,0-1 0 0 0,0 1 0 0 0,1-1-1 0 0,-1 0 1 0 0,0 0 0 0 0,0 0 0 0 0,0 0 0 0 0,0-1-1 0 0,0 0 1 0 0,0 0 0 0 0,4-1 0 0 0,20-8-259 0 0,0-2 1 0 0,29-17 0 0 0,-18 9 293 0 0,-16 8-115 0 0,-1-1 0 0 0,-1-1 0 0 0,0-1 0 0 0,33-31 0 0 0,67-81-224 0 0,-77 77 596 0 0,-17 20 58 0 0,-1-2-1 0 0,-2-1 1 0 0,-1-1 0 0 0,34-66 0 0 0,-56 98-297 0 0,0 0 0 0 0,0 0 1 0 0,0 0-1 0 0,0 0 0 0 0,0 0 0 0 0,-1 0 1 0 0,1 0-1 0 0,-1 0 0 0 0,1-1 0 0 0,-1 1 1 0 0,0 0-1 0 0,0 0 0 0 0,0-1 0 0 0,0 1 1 0 0,0 0-1 0 0,0 0 0 0 0,-1-1 0 0 0,1 1 1 0 0,-1 0-1 0 0,0 0 0 0 0,0 0 0 0 0,1 0 1 0 0,-1 0-1 0 0,0 0 0 0 0,-3-4 0 0 0,1 3 22 0 0,-1 0 0 0 0,1 1-1 0 0,-1-1 1 0 0,0 1-1 0 0,1-1 1 0 0,-1 1 0 0 0,0 0-1 0 0,0 0 1 0 0,-1 1 0 0 0,1-1-1 0 0,0 1 1 0 0,-6-1 0 0 0,1 1-92 0 0,0 0 1 0 0,0 1-1 0 0,-1 0 1 0 0,1 0 0 0 0,0 1-1 0 0,0 0 1 0 0,0 0-1 0 0,1 1 1 0 0,-15 5 0 0 0,4-1-55 0 0,1 1 0 0 0,0 1 0 0 0,-25 16 0 0 0,31-15 60 0 0,0 1 1 0 0,0 0 0 0 0,1 1-1 0 0,-18 22 1 0 0,-6 5-33 0 0,5-8 111 0 0,1 2 1 0 0,-45 62-1 0 0,67-84-31 0 0,1 0-1 0 0,0 1 1 0 0,0 0 0 0 0,1 0-1 0 0,0 1 1 0 0,1-1-1 0 0,0 1 1 0 0,1 0 0 0 0,1 0-1 0 0,0 0 1 0 0,0 1 0 0 0,1-1-1 0 0,1 0 1 0 0,1 19 0 0 0,-1-27-9 0 0,1 0 1 0 0,0-1-1 0 0,0 1 1 0 0,0 0-1 0 0,0 0 0 0 0,1 0 1 0 0,0-1-1 0 0,-1 1 1 0 0,1-1-1 0 0,0 0 1 0 0,1 1-1 0 0,-1-1 1 0 0,1 0-1 0 0,-1 0 1 0 0,1 0-1 0 0,5 3 1 0 0,-4-3 16 0 0,0 0 1 0 0,1 0 0 0 0,0-1 0 0 0,0 0-1 0 0,0 0 1 0 0,0 0 0 0 0,0-1 0 0 0,0 1-1 0 0,0-1 1 0 0,0 0 0 0 0,7 0 0 0 0,-2-1 6 0 0,-1 0-1 0 0,1-1 1 0 0,-1 1 0 0 0,0-2 0 0 0,1 1 0 0 0,-1-2 0 0 0,0 1 0 0 0,0-1 0 0 0,0 0 0 0 0,0-1 0 0 0,-1 0 0 0 0,1 0 0 0 0,11-10 0 0 0,-1-2-32 0 0,0-1 1 0 0,-2-1 0 0 0,0-1 0 0 0,-1 0 0 0 0,17-27-1 0 0,59-113-53 0 0,-69 116 16 0 0,-6 11-126 0 0,-4 6 58 0 0,0 1 0 0 0,2 1 0 0 0,1 0 0 0 0,0 1 0 0 0,26-26 0 0 0,-30 39-63 0 0,-12 10 173 0 0,1-1 0 0 0,-1 1-1 0 0,1-1 1 0 0,0 1 0 0 0,-1-1 0 0 0,1 1 0 0 0,-1-1-1 0 0,1 1 1 0 0,0 0 0 0 0,-1 0 0 0 0,1-1 0 0 0,0 1-1 0 0,-1 0 1 0 0,1 0 0 0 0,0 0 0 0 0,-1-1 0 0 0,1 1-1 0 0,0 0 1 0 0,-1 0 0 0 0,1 0 0 0 0,0 0 0 0 0,0 0-1 0 0,-1 1 1 0 0,1-1 0 0 0,0 0 0 0 0,-1 0 0 0 0,1 0-1 0 0,0 1 1 0 0,-1-1 0 0 0,1 0 0 0 0,0 0 0 0 0,-1 1 0 0 0,1-1-1 0 0,-1 1 1 0 0,1-1 0 0 0,-1 1 0 0 0,1-1 0 0 0,-1 1-1 0 0,1-1 1 0 0,-1 1 0 0 0,1-1 0 0 0,-1 1 0 0 0,1-1-1 0 0,-1 1 1 0 0,0 0 0 0 0,0-1 0 0 0,1 1 0 0 0,-1 0-1 0 0,0-1 1 0 0,0 1 0 0 0,0 0 0 0 0,1-1 0 0 0,-1 1-1 0 0,0 0 1 0 0,0 0 0 0 0,0-1 0 0 0,-1 2 0 0 0,5 13 46 0 0,-1 0 0 0 0,0 0 0 0 0,-2 0 0 0 0,1 0 0 0 0,-2 1 0 0 0,0-1 0 0 0,-4 25 0 0 0,1 19 149 0 0,2 7-308 0 0,0-21-144 0 0,1 1 0 0 0,2 0 0 0 0,2-1 0 0 0,11 49 0 0 0,-12-87-133 0 0,0 0 0 0 0,0 0 0 0 0,0 0 0 0 0,1 0 1 0 0,0-1-1 0 0,0 1 0 0 0,1-1 0 0 0,0 0 0 0 0,0 0 0 0 0,0-1 1 0 0,1 0-1 0 0,0 0 0 0 0,0 0 0 0 0,0 0 0 0 0,0-1 0 0 0,1 0 1 0 0,-1 0-1 0 0,1-1 0 0 0,0 0 0 0 0,1 0 0 0 0,-1-1 1 0 0,0 0-1 0 0,13 2 0 0 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23:53.64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439 989 6384 0 0,'3'-4'431'0'0,"0"-1"227"0"0,-3 4-647 0 0,-1 0 0 0 0,1 0 0 0 0,0-1-1 0 0,-1 1 1 0 0,1 0 0 0 0,-1 1 0 0 0,1-1 0 0 0,-1 0 0 0 0,1 0-1 0 0,-1 0 1 0 0,0 0 0 0 0,0 0 0 0 0,1 1 0 0 0,-1-1 0 0 0,0 0-1 0 0,0 0 1 0 0,0 1 0 0 0,0-1 0 0 0,0 1 0 0 0,0-1 0 0 0,0 1-1 0 0,0-1 1 0 0,0 1 0 0 0,0 0 0 0 0,0-1 0 0 0,0 1 0 0 0,0 0-1 0 0,0 0 1 0 0,0 0 0 0 0,0 0 0 0 0,-1 0 0 0 0,-2-1 39 0 0,-12-3 127 0 0,-1 1-1 0 0,0 0 0 0 0,0 1 0 0 0,0 1 0 0 0,0 1 0 0 0,0 0 0 0 0,0 2 1 0 0,-28 4-1 0 0,35-2-126 0 0,1 0 0 0 0,-1 0 1 0 0,1 1-1 0 0,0 0 0 0 0,0 1 1 0 0,0 0-1 0 0,1 0 0 0 0,0 1 0 0 0,0 0 1 0 0,0 0-1 0 0,1 1 0 0 0,0 0 1 0 0,-9 14-1 0 0,-2 6 38 0 0,1 1 0 0 0,-25 59 0 0 0,36-74-81 0 0,1 0 1 0 0,0 0-1 0 0,1 1 1 0 0,1 0-1 0 0,0 0 1 0 0,1 0 0 0 0,0 0-1 0 0,1 0 1 0 0,2 25-1 0 0,0-32-42 0 0,0-1-1 0 0,1 1 0 0 0,0-1 0 0 0,0 1 1 0 0,0-1-1 0 0,1 0 0 0 0,0 0 0 0 0,1 0 1 0 0,-1-1-1 0 0,1 1 0 0 0,1-1 1 0 0,-1 0-1 0 0,1 0 0 0 0,0 0 0 0 0,0-1 1 0 0,1 1-1 0 0,0-1 0 0 0,0 0 0 0 0,0-1 1 0 0,13 8-1 0 0,-9-8 9 0 0,1 1-1 0 0,0-1 1 0 0,0-1-1 0 0,0 0 0 0 0,0-1 1 0 0,1 0-1 0 0,-1 0 1 0 0,1-1-1 0 0,-1-1 1 0 0,1 0-1 0 0,-1 0 1 0 0,1-1-1 0 0,-1-1 1 0 0,12-3-1 0 0,3-1-49 0 0,0-1 1 0 0,-1-2-1 0 0,0-1 0 0 0,47-25 0 0 0,-54 24 128 0 0,-1-1 1 0 0,0-1-1 0 0,-1 0 1 0 0,0-1-1 0 0,-1-1 1 0 0,-1 0 0 0 0,17-23-1 0 0,-4 0 94 0 0,-1-2 0 0 0,22-48-1 0 0,-22 34-33 0 0,26-84 0 0 0,8-62 236 0 0,-19 57-234 0 0,-15 44-96 0 0,-5-1 1 0 0,-4-2 0 0 0,4-122-1 0 0,-20 210-70 0 0,0 5-12 0 0,-1 0-1 0 0,1 0 1 0 0,-2 0 0 0 0,1 0 0 0 0,-1 0 0 0 0,-1 0 0 0 0,-5-17 0 0 0,7 26 63 0 0,0 0 1 0 0,0 0 0 0 0,0 0-1 0 0,0 0 1 0 0,0 0-1 0 0,0 1 1 0 0,0-1 0 0 0,0 0-1 0 0,0 0 1 0 0,0 0-1 0 0,0 0 1 0 0,0 0 0 0 0,0 0-1 0 0,0 1 1 0 0,0-1-1 0 0,-1 0 1 0 0,1 0 0 0 0,0 0-1 0 0,0 0 1 0 0,0 0-1 0 0,0 0 1 0 0,0 0 0 0 0,0 0-1 0 0,-1 0 1 0 0,1 0-1 0 0,0 0 1 0 0,0 0 0 0 0,0 0-1 0 0,0 0 1 0 0,0 0-1 0 0,0 0 1 0 0,-1 0 0 0 0,1 0-1 0 0,0 0 1 0 0,0 0-1 0 0,0 0 1 0 0,0 0 0 0 0,0 0-1 0 0,-1 0 1 0 0,1 0-1 0 0,0 0 1 0 0,0 0 0 0 0,0 0-1 0 0,0 0 1 0 0,0 0-1 0 0,0 0 1 0 0,-1 0 0 0 0,1 0-1 0 0,0 0 1 0 0,0 0-1 0 0,0-1 1 0 0,0 1 0 0 0,0 0-1 0 0,0 0 1 0 0,0 0-1 0 0,0 0 1 0 0,-1 0 0 0 0,-3 13-10 0 0,4-12 9 0 0,-7 20-68 0 0,2 0 0 0 0,1 1 0 0 0,0 0 0 0 0,0 35 0 0 0,0-7-105 0 0,-26 317 221 0 0,-22 176 87 0 0,52-542-133 0 0,-5 31 28 0 0,1 1 0 0 0,2-1 0 0 0,2 59 0 0 0,0-90-58 0 0,0 0 18 0 0,0 0-1 0 0,0 0 0 0 0,0 0 0 0 0,1 0 1 0 0,-1 0-1 0 0,0 0 0 0 0,0 0 0 0 0,1 0 0 0 0,-1 0 1 0 0,0 0-1 0 0,1 0 0 0 0,-1 0 0 0 0,1-1 1 0 0,-1 1-1 0 0,1 0 0 0 0,0 0 0 0 0,-1-1 0 0 0,2 2 1 0 0,7 4-68 0 0,4-6 64 0 0,-4-4 48 0 0,0-1 0 0 0,0 1 1 0 0,0-1-1 0 0,-1-1 0 0 0,1 0 1 0 0,13-13-1 0 0,10-5 38 0 0,-5 3-40 0 0,0 0 1 0 0,-2-2 0 0 0,0 0-1 0 0,-2-2 1 0 0,31-41 0 0 0,-53 65-30 0 0,10-16 6 0 0,1 2 0 0 0,1-1-1 0 0,0 2 1 0 0,1 0 0 0 0,1 0 0 0 0,29-20 0 0 0,-24 26 16 0 0,-20 8-22 0 0,1 0 0 0 0,0 0 0 0 0,-1 0 1 0 0,1 0-1 0 0,0 0 0 0 0,-1 0 0 0 0,1 0 1 0 0,0 1-1 0 0,-1-1 0 0 0,1 0 1 0 0,-1 0-1 0 0,1 0 0 0 0,0 1 0 0 0,-1-1 1 0 0,1 0-1 0 0,-1 1 0 0 0,1-1 0 0 0,-1 0 1 0 0,1 1-1 0 0,-1-1 0 0 0,1 1 0 0 0,-1-1 1 0 0,0 1-1 0 0,1-1 0 0 0,-1 1 0 0 0,1-1 1 0 0,-1 1-1 0 0,0-1 0 0 0,0 1 0 0 0,1-1 1 0 0,-1 1-1 0 0,0 0 0 0 0,0 0 0 0 0,2 5 87 0 0,-1 0-1 0 0,0 1 0 0 0,0-1 0 0 0,0 0 1 0 0,-1 0-1 0 0,0 1 0 0 0,-1-1 0 0 0,1 0 1 0 0,-1 0-1 0 0,-3 11 0 0 0,3-8-49 0 0,-8 38-28 0 0,-9 73 64 0 0,17-103-63 0 0,0 1-1 0 0,1 0 1 0 0,1 0-1 0 0,5 30 1 0 0,-6-45-4 0 0,1 1 1 0 0,0-1-1 0 0,0 1 0 0 0,0-1 1 0 0,0 0-1 0 0,0 1 0 0 0,1-1 1 0 0,-1 0-1 0 0,1 0 0 0 0,0 1 0 0 0,0-1 1 0 0,0-1-1 0 0,0 1 0 0 0,1 0 1 0 0,-1-1-1 0 0,1 1 0 0 0,0-1 1 0 0,-1 1-1 0 0,1-1 0 0 0,0 0 1 0 0,0-1-1 0 0,0 1 0 0 0,1 0 1 0 0,-1-1-1 0 0,0 0 0 0 0,1 1 1 0 0,-1-1-1 0 0,1-1 0 0 0,-1 1 0 0 0,1 0 1 0 0,-1-1-1 0 0,1 0 0 0 0,0 0 1 0 0,-1 0-1 0 0,5-1 0 0 0,1 0 30 0 0,0-1 1 0 0,0 0-1 0 0,0-1 0 0 0,-1 1 0 0 0,1-2 0 0 0,-1 1 0 0 0,0-1 0 0 0,0-1 0 0 0,0 0 0 0 0,0 0 0 0 0,-1 0 0 0 0,0-1 1 0 0,7-6-1 0 0,52-65 246 0 0,-42 48-308 0 0,29-28 0 0 0,-11 13-7 0 0,-1-2 1 0 0,41-61-1 0 0,-68 90-26 0 0,-8 10 0 0 0,0 0-1 0 0,0 0 0 0 0,8-16 0 0 0,-1 8 72 0 0,-13 15-13 0 0,0 0 0 0 0,1 0 1 0 0,-1-1-1 0 0,0 1 0 0 0,0 0 1 0 0,0 0-1 0 0,0 0 0 0 0,1 0 1 0 0,-1 0-1 0 0,0 0 0 0 0,0 0 1 0 0,0 0-1 0 0,0 0 0 0 0,1 0 0 0 0,-1 0 1 0 0,0 0-1 0 0,0 1 0 0 0,0-1 1 0 0,0 0-1 0 0,1 0 0 0 0,-1 0 1 0 0,0 0-1 0 0,0 0 0 0 0,0 0 1 0 0,0 0-1 0 0,0 0 0 0 0,1 0 0 0 0,-1 1 1 0 0,0-1-1 0 0,0 0 0 0 0,0 0 1 0 0,0 0-1 0 0,0 0 0 0 0,0 0 1 0 0,0 0-1 0 0,0 1 0 0 0,0-1 1 0 0,1 0-1 0 0,-1 0 0 0 0,0 0 1 0 0,0 0-1 0 0,0 1 0 0 0,0-1 0 0 0,1 16 33 0 0,-2-11-29 0 0,-1 1 1 0 0,1 0-1 0 0,-1-1 1 0 0,0 1-1 0 0,-5 9 1 0 0,-4 11-36 0 0,7-13-74 0 0,-36 140-517 0 0,37-135 513 0 0,1 1-1 0 0,0-1 1 0 0,1 1 0 0 0,1 0-1 0 0,1 0 1 0 0,5 26 0 0 0,-5-35 146 0 0,0-6-136 0 0,-1-1 0 0 0,1 0-1 0 0,-1 1 1 0 0,1-1 0 0 0,0 0 0 0 0,0 0-1 0 0,0 0 1 0 0,4 6 0 0 0,-1-4-135 0 0,-4-5 214 0 0,0 0-1 0 0,0 0 0 0 0,0 0 0 0 0,0 0 0 0 0,1 0 1 0 0,-1 0-1 0 0,0 0 0 0 0,0 0 0 0 0,0 1 0 0 0,0-1 1 0 0,1 0-1 0 0,-1 0 0 0 0,0 0 0 0 0,0 0 0 0 0,0 0 1 0 0,0 0-1 0 0,1 0 0 0 0,-1 0 0 0 0,0 0 0 0 0,0 0 1 0 0,0 0-1 0 0,0 0 0 0 0,1 0 0 0 0,-1 0 0 0 0,0 0 1 0 0,0-1-1 0 0,0 1 0 0 0,0 0 0 0 0,1 0 0 0 0,-1 0 1 0 0,0 0-1 0 0,0 0 0 0 0,0 0 0 0 0,0 0 0 0 0,0 0 1 0 0,1-1-1 0 0,-1 1 0 0 0,0 0 0 0 0,0 0 0 0 0,0 0 1 0 0,0 0-1 0 0,0 0 0 0 0,0-1 0 0 0,0 1 0 0 0,0 0 1 0 0,0 0-1 0 0,1 0 0 0 0,-1 0 0 0 0,0-1 0 0 0,0 1 1 0 0,0 0-1 0 0,2-74-6688 0 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23:54.05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1 145 6024 0 0,'11'-17'149'0'0,"6"-9"480"0"0,20-36 1003 0 0,-34 55-777 0 0,8-2-221 0 0,1 1 591 0 0,-8 6-1566 0 0,0 0 0 0 0,0 0 0 0 0,0 0 0 0 0,0 1 1 0 0,0-1-1 0 0,0 1 0 0 0,0 0 0 0 0,1 0 0 0 0,-1 1 1 0 0,1-1-1 0 0,-1 1 0 0 0,0 0 0 0 0,1 0 0 0 0,-1 0 0 0 0,0 1 1 0 0,1 0-1 0 0,-1-1 0 0 0,0 1 0 0 0,1 1 0 0 0,3 1 1 0 0,1 0-1071 0 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23:54.58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27 67 4760 0 0,'6'27'448'0'0,"1"2"-240"0"0,-1 1-1 0 0,-2 0 0 0 0,0 0 1 0 0,-2 35-1 0 0,-2-47-74 0 0,0 12 2 0 0,-4 33 0 0 0,2-52-131 0 0,-1 18 91 0 0,-2 0-1 0 0,-1 0 0 0 0,-14 42 0 0 0,17-64-101 0 0,-7 33-45 0 0,7-18 50 0 0,4-15-5 0 0,0 0 6 0 0,3-2 1 0 0,7-7-9 0 0,-8-2 54 0 0,15-8 229 0 0,-1 0 1 0 0,0-2-1 0 0,-1 0 1 0 0,19-21-1 0 0,-19 18 24 0 0,0 2 0 0 0,1 0 0 0 0,30-20 0 0 0,-23 19-239 0 0,17-10 462 0 0,1 2 1 0 0,82-35 0 0 0,-77 47-729 0 0,-45 12 204 0 0,0 0 1 0 0,1 0-1 0 0,-1 0 1 0 0,0 0-1 0 0,1 0 1 0 0,-1 0-1 0 0,0 1 0 0 0,1 0 1 0 0,-1-1-1 0 0,0 1 1 0 0,0 0-1 0 0,0 0 1 0 0,0 0-1 0 0,0 0 0 0 0,0 0 1 0 0,0 1-1 0 0,3 1 1 0 0,6 4 143 0 0,4 1-17 0 0,-1 1 0 0 0,0 0 1 0 0,16 14-1 0 0,-15-11-335 0 0,0-1 1 0 0,25 14-1 0 0,-12-11 98 0 0,1 0 0 0 0,0-2 0 0 0,1-1-1 0 0,0-1 1 0 0,1-2 0 0 0,0-1 0 0 0,38 3 0 0 0,-61-9 150 0 0,0-1 0 0 0,0-1 0 0 0,0 1-1 0 0,-1-1 1 0 0,1-1 0 0 0,0 1 0 0 0,0-1 0 0 0,-1 0 0 0 0,1-1 0 0 0,-1 0 0 0 0,1 0 0 0 0,-1-1 0 0 0,0 0 0 0 0,-1 0 0 0 0,1-1 0 0 0,-1 1 0 0 0,1-2 0 0 0,-2 1 0 0 0,1 0-1 0 0,0-1 1 0 0,8-13 0 0 0,-4 4 59 0 0,0-1-1 0 0,-1 0 0 0 0,0-1 0 0 0,-2 0 0 0 0,0 0 0 0 0,-1 0 1 0 0,-1-1-1 0 0,5-24 0 0 0,-6 20 67 0 0,-1 1 0 0 0,-1-1 0 0 0,-1-28 0 0 0,-2 41-159 0 0,1-1 0 0 0,-2 1 1 0 0,1 0-1 0 0,-1 0 0 0 0,-1 0 0 0 0,1 0 0 0 0,-2 0 0 0 0,1 0 0 0 0,-1 1 0 0 0,-7-12 1 0 0,8 16-14 0 0,-1-1 1 0 0,1 1 0 0 0,-1-1 0 0 0,0 1 0 0 0,-1 1-1 0 0,1-1 1 0 0,-1 1 0 0 0,1-1 0 0 0,-1 1 0 0 0,0 0-1 0 0,0 1 1 0 0,0-1 0 0 0,-1 1 0 0 0,1 0 0 0 0,0 1-1 0 0,-1-1 1 0 0,0 1 0 0 0,1 0 0 0 0,-11 0 0 0 0,6 0-7 0 0,0 2 0 0 0,0-1 0 0 0,1 2 0 0 0,-1-1 0 0 0,0 1 0 0 0,1 0 0 0 0,-1 1 0 0 0,1 0 0 0 0,0 1 0 0 0,-15 8 0 0 0,16-7 6 0 0,0 0 0 0 0,0 1 0 0 0,1 0 0 0 0,-1 0 0 0 0,2 0 1 0 0,-1 1-1 0 0,1 0 0 0 0,0 1 0 0 0,0-1 0 0 0,1 1 0 0 0,0 0 0 0 0,-6 13 1 0 0,9-16 2 0 0,0 0 0 0 0,0 0 0 0 0,1 0-1 0 0,-1 0 1 0 0,1 0 0 0 0,0 1 0 0 0,1-1 0 0 0,-1 0 0 0 0,1 0 0 0 0,0 1 0 0 0,1-1 0 0 0,-1 0 0 0 0,1 0 0 0 0,0 0 0 0 0,0 1 0 0 0,0-1 0 0 0,1 0 0 0 0,0 0 0 0 0,0-1 0 0 0,0 1 0 0 0,1 0 0 0 0,-1-1 0 0 0,1 1 0 0 0,4 4 0 0 0,24 24-233 0 0,2-1 1 0 0,56 42-1 0 0,-85-71 239 0 0,21 16 24 0 0,0-2 1 0 0,2-1-1 0 0,-1-1 0 0 0,2-1 1 0 0,0-1-1 0 0,1-2 1 0 0,34 9-1 0 0,-20-9 10 0 0,1-2 1 0 0,1-2-1 0 0,-1-2 0 0 0,57-1 0 0 0,-82-6-21 0 0,29-1-2649 0 0,-56 4 1812 0 0,-1 0 1 0 0,0 1-1 0 0,0 0 0 0 0,-12 4 1 0 0,-19 4-1508 0 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26:01.10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402 51 3416 0 0,'-5'-19'957'0'0,"4"16"-853"0"0,0 1-1 0 0,0 0 0 0 0,0 0 1 0 0,0 0-1 0 0,-1 0 0 0 0,1 0 1 0 0,-1 1-1 0 0,0-1 0 0 0,0 0 1 0 0,1 1-1 0 0,-1-1 0 0 0,0 1 0 0 0,0-1 1 0 0,0 1-1 0 0,-1 0 0 0 0,1 0 1 0 0,-5-2-1 0 0,-1 4 129 0 0,4 0-112 0 0,0 0-1 0 0,0 0 0 0 0,-1 0 1 0 0,1 0-1 0 0,0 1 0 0 0,-7 3 1 0 0,5-1 212 0 0,-11 6-20 0 0,9-6-262 0 0,0 1 0 0 0,1 0-1 0 0,0 1 1 0 0,0-1 0 0 0,-11 13-1 0 0,11-10 10 0 0,-2 1 88 0 0,-40 54 4 0 0,17-12-68 0 0,-47 104 0 0 0,63-120-73 0 0,8-15 20 0 0,0 1 1 0 0,2-1 0 0 0,0 1-1 0 0,1 0 1 0 0,-2 32 0 0 0,0 110 153 0 0,7-122-163 0 0,2 1 0 0 0,2-1 1 0 0,2 0-1 0 0,2 0 0 0 0,1-1 0 0 0,21 55 1 0 0,-21-73-4 0 0,1 0 0 0 0,1-1-1 0 0,1 0 1 0 0,0-1 0 0 0,20 23 0 0 0,-21-30-10 0 0,1 0-1 0 0,0-1 1 0 0,1 0-1 0 0,1-1 0 0 0,0-1 1 0 0,0 0-1 0 0,30 15 1 0 0,-34-21-45 0 0,-1 0 0 0 0,1 0 1 0 0,0-1-1 0 0,1-1 0 0 0,-1 1 1 0 0,0-2-1 0 0,1 1 0 0 0,-1-2 0 0 0,1 1 1 0 0,-1-1-1 0 0,1-1 0 0 0,13-2 1 0 0,-8 0-26 0 0,-1-1 0 0 0,0-1 0 0 0,0 0 0 0 0,-1-1 0 0 0,1 0 0 0 0,-1-1 1 0 0,21-15-1 0 0,-8 2-1764 0 0,-1-1 1 0 0,23-25 0 0 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26:01.63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197 9 4944 0 0,'7'-9'2902'0'0,"-6"10"-2882"0"0,-1-1-1 0 0,1 0 0 0 0,-1 0 1 0 0,1 0-1 0 0,0 0 0 0 0,-1 0 0 0 0,1 0 1 0 0,-1 1-1 0 0,1-1 0 0 0,-1 0 1 0 0,1 0-1 0 0,-1 1 0 0 0,1-1 1 0 0,-1 0-1 0 0,1 1 0 0 0,-1-1 0 0 0,0 1 1 0 0,1-1-1 0 0,-1 0 0 0 0,0 1 1 0 0,1-1-1 0 0,-1 1 0 0 0,0-1 0 0 0,1 1 1 0 0,-1-1-1 0 0,0 1 0 0 0,0-1 1 0 0,0 1-1 0 0,1 0 0 0 0,1 3 276 0 0,1 1-268 0 0,1-1-1 0 0,-1 1 1 0 0,1-1 0 0 0,0 0 0 0 0,0 0-1 0 0,0 0 1 0 0,1-1 0 0 0,-1 1 0 0 0,1-1-1 0 0,0 0 1 0 0,0 0 0 0 0,6 2 0 0 0,6 3 145 0 0,29 19 123 0 0,84 35 0 0 0,-117-57-311 0 0,0 0-1 0 0,0-1 0 0 0,1-1 1 0 0,-1 0-1 0 0,1-1 0 0 0,0 0 1 0 0,15-1-1 0 0,-21 0-44 0 0,-7-1 60 0 0,-1 0 0 0 0,1 0 1 0 0,-1 0-1 0 0,1 0 0 0 0,-1 0 1 0 0,1 0-1 0 0,-1 0 0 0 0,1 0 1 0 0,-1 1-1 0 0,1-1 0 0 0,-1 0 0 0 0,1 0 1 0 0,-1 0-1 0 0,0 1 0 0 0,1-1 1 0 0,-1 0-1 0 0,1 1 0 0 0,-1-1 1 0 0,0 0-1 0 0,1 1 0 0 0,-1-1 1 0 0,0 0-1 0 0,1 1 0 0 0,-1-1 1 0 0,0 1-1 0 0,0-1 0 0 0,1 0 0 0 0,-1 1 1 0 0,0-1-1 0 0,0 1 0 0 0,0-1 1 0 0,1 1-1 0 0,-1-1 0 0 0,0 1 1 0 0,0-1-1 0 0,0 1 0 0 0,0-1 1 0 0,0 1-1 0 0,0-1 0 0 0,0 1 1 0 0,0-1-1 0 0,0 1 0 0 0,-1-1 0 0 0,1 1 1 0 0,0-1-1 0 0,0 1 0 0 0,0-1 1 0 0,0 0-1 0 0,-1 1 0 0 0,1-1 1 0 0,0 1-1 0 0,-1-1 0 0 0,1 1 1 0 0,0-1-1 0 0,-1 0 0 0 0,1 1 1 0 0,0-1-1 0 0,-1 0 0 0 0,1 1 0 0 0,0-1 1 0 0,-1 0-1 0 0,1 0 0 0 0,-1 1 1 0 0,-119 106 168 0 0,-196 228 0 0 0,281-292-83 0 0,2 1 1 0 0,1 2 0 0 0,-33 65-1 0 0,63-107-59 0 0,1-2-3 0 0,0 0-1 0 0,0-1 1 0 0,1 1-1 0 0,-1 0 1 0 0,0 0-1 0 0,1 0 1 0 0,-1 0-1 0 0,1 0 1 0 0,0 3-1 0 0,0 1 57 0 0,5-6-63 0 0,-3 0-16 0 0,0-1 1 0 0,0 0-1 0 0,0 0 0 0 0,0 0 1 0 0,0 0-1 0 0,0-1 1 0 0,-1 1-1 0 0,1 0 0 0 0,0-1 1 0 0,-1 1-1 0 0,1-1 1 0 0,-1 0-1 0 0,0 1 1 0 0,0-1-1 0 0,2-3 0 0 0,2-2 3 0 0,2-5-87 0 0,0 0 0 0 0,0-1 0 0 0,-1 1 0 0 0,0-1 0 0 0,4-16 0 0 0,12-26-1541 0 0,46-66-2595 0 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26:02.48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333 298 5752 0 0,'3'1'373'0'0,"1"-3"-266"0"0,11-9 601 0 0,138-90 908 0 0,-70 44-1273 0 0,-27 19 80 0 0,74-40-1 0 0,-105 67-78 0 0,-42 22 0 0 0,-5 1-334 0 0,0-2 1 0 0,-29 10-1 0 0,-11 5 7 0 0,-96 36-227 0 0,107-44 67 0 0,1 2 1 0 0,-72 39-1 0 0,117-56 96 0 0,4-2 47 0 0,0 1 1 0 0,-1-1-1 0 0,1 1 0 0 0,0 0 1 0 0,0-1-1 0 0,0 1 0 0 0,0 0 1 0 0,0 0-1 0 0,0 0 0 0 0,0 0 0 0 0,0 0 1 0 0,0 0-1 0 0,0 0 0 0 0,-1 2 1 0 0,-2 0-122 0 0,3-3 95 0 0,1 0 0 0 0,0 0 0 0 0,-1 0 0 0 0,1 1-1 0 0,-1-1 1 0 0,1 0 0 0 0,-1 1 0 0 0,1-1 0 0 0,0 0 0 0 0,-1 1 0 0 0,1-1 0 0 0,0 0 0 0 0,-1 1 0 0 0,1-1 0 0 0,0 1 0 0 0,-1-1 0 0 0,1 0 0 0 0,0 1 0 0 0,0-1 0 0 0,0 1 0 0 0,-1-1 0 0 0,1 2 0 0 0,-1 3-38 0 0,1 0 0 0 0,-1 0 0 0 0,1 0 0 0 0,0 0 0 0 0,2 9 0 0 0,6 79 184 0 0,-8-75-106 0 0,0 0 0 0 0,0 0-1 0 0,-2 0 1 0 0,-4 21 0 0 0,-21 70 80 0 0,21-86-88 0 0,-70 208 89 0 0,45-148 55 0 0,5 0-1 0 0,-18 90 0 0 0,43-168-112 0 0,1 0 0 0 0,-1 0 1 0 0,1 0-1 0 0,0 0 0 0 0,0 0 1 0 0,0 0-1 0 0,1 0 0 0 0,0 0 0 0 0,0 0 1 0 0,2 6-1 0 0,-2-9-29 0 0,0 0 1 0 0,0 0-1 0 0,0 0 0 0 0,0 0 0 0 0,0-1 1 0 0,0 1-1 0 0,1 0 0 0 0,-1-1 0 0 0,1 1 1 0 0,0-1-1 0 0,-1 1 0 0 0,1-1 0 0 0,0 0 1 0 0,0 0-1 0 0,-1 1 0 0 0,1-1 0 0 0,0-1 1 0 0,0 1-1 0 0,0 0 0 0 0,0 0 0 0 0,0-1 1 0 0,1 1-1 0 0,-1-1 0 0 0,0 0 0 0 0,0 0 1 0 0,2 0-1 0 0,8 0 73 0 0,0 0-1 0 0,0-1 1 0 0,0-1 0 0 0,0 0-1 0 0,0-1 1 0 0,14-5 0 0 0,71-32-173 0 0,-71 28 114 0 0,-9 5-130 0 0,155-72 45 0 0,-62 18-3940 0 0,8-11-508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8T13:36:45.530"/>
    </inkml:context>
    <inkml:brush xml:id="br0">
      <inkml:brushProperty name="width" value="0.56444" units="cm"/>
      <inkml:brushProperty name="height" value="0.56444" units="cm"/>
      <inkml:brushProperty name="color" value="#E71224"/>
    </inkml:brush>
  </inkml:definitions>
  <inkml:trace contextRef="#ctx0" brushRef="#br0">4406 109 6200 0 0,'-12'-5'159'0'0,"-31"-10"954"0"0,32 12-1049 0 0,1 0 0 0 0,-1 1 1 0 0,0 0-1 0 0,0 0 1 0 0,-14 1-1 0 0,9 1-26 0 0,-28-1 114 0 0,1 1 1 0 0,0 3-1 0 0,0 1 1 0 0,0 2 0 0 0,1 1-1 0 0,-51 17 1 0 0,25-1 261 0 0,1 2 1 0 0,-117 63 0 0 0,134-59-276 0 0,2 2 1 0 0,1 2 0 0 0,2 2-1 0 0,1 2 1 0 0,2 2 0 0 0,2 2-1 0 0,-42 54 1 0 0,32-29-278 0 0,3 2 0 0 0,2 3 0 0 0,4 1-1 0 0,-39 98 1 0 0,63-130 132 0 0,2 1-1 0 0,2 1 0 0 0,-8 46 0 0 0,18-75 32 0 0,1 0 0 0 0,0 0 0 0 0,1 1 1 0 0,1-1-1 0 0,0 1 0 0 0,1-1 0 0 0,1 0 0 0 0,0 1 0 0 0,1-1 0 0 0,0 0 0 0 0,1 0 0 0 0,0 0 0 0 0,1-1 1 0 0,7 13-1 0 0,-8-19-15 0 0,0 0 1 0 0,0 0 0 0 0,1-1 0 0 0,0 0-1 0 0,0 0 1 0 0,0 0 0 0 0,0-1-1 0 0,1 1 1 0 0,0-1 0 0 0,0-1 0 0 0,0 1-1 0 0,0-1 1 0 0,10 4 0 0 0,-5-3-20 0 0,1-1 1 0 0,-1-1-1 0 0,0 1 1 0 0,1-2-1 0 0,0 0 1 0 0,-1 0-1 0 0,20-1 1 0 0,-1-4-83 0 0,1 0 0 0 0,-1-2 0 0 0,0-1 1 0 0,0-2-1 0 0,39-15 0 0 0,1-7 21 0 0,-1-3 0 0 0,97-63 0 0 0,111-104 359 0 0,-204 140-206 0 0,-2-3 0 0 0,-3-3 0 0 0,89-115 0 0 0,-86 86 44 0 0,-4-3-1 0 0,72-147 1 0 0,-31 54 771 0 0,-44 81-500 0 0,-55 102-333 0 0,-4 15 136 0 0,-3 6-122 0 0,0 0 0 0 0,0 0-1 0 0,-1 1 1 0 0,-1-1 0 0 0,0 0 0 0 0,-1 0-1 0 0,0 1 1 0 0,-5 21 0 0 0,-1 12 26 0 0,-170 961-608 0 0,-57-148-364 0 0,152-634 1148 0 0,-193 370 1 0 0,166-399-136 0 0,-9-4 0 0 0,-9-6 0 0 0,-176 199 0 0 0,96-162 275 0 0,-359 299 0 0 0,-308 110-1671 0 0,665-509-364 0 0,-6-8 0 0 0,-283 107-1 0 0,401-183 763 0 0,-2-5-1 0 0,-190 41 0 0 0,100-47-762 0 0,151-24-1338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00:29.17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280 1209 7552 0 0,'12'-25'332'0'0,"1"1"0"0"0,0 0 1 0 0,2 0-1 0 0,19-23 0 0 0,-16 23 67 0 0,0-2 0 0 0,-2 0 0 0 0,14-30 0 0 0,9-33-10 0 0,-4-2-1 0 0,-5-2 1 0 0,23-110 0 0 0,-49 157-324 0 0,-4 38-73 0 0,0-1 0 0 0,1 0 1 0 0,0 1-1 0 0,0-1 0 0 0,1 1 1 0 0,0 0-1 0 0,1-1 0 0 0,5-12 1 0 0,-2 8-131 0 0,-3 8-142 0 0,15 4 78 0 0,-8 1 190 0 0,-8 0 11 0 0,19 0-219 0 0,-1 0 1 0 0,0 1 0 0 0,1 1 0 0 0,-1 1 0 0 0,27 7 0 0 0,-41-7 175 0 0,0 0 0 0 0,0 0 1 0 0,0 0-1 0 0,0 1 0 0 0,0 0 0 0 0,-1 0 1 0 0,1 1-1 0 0,-1-1 0 0 0,0 1 1 0 0,-1 0-1 0 0,1 1 0 0 0,-1-1 0 0 0,4 7 1 0 0,-7-9 37 0 0,0-1-1 0 0,-1 1 1 0 0,1 0 0 0 0,-1 0 0 0 0,0 0 0 0 0,0-1 0 0 0,0 1-1 0 0,0 0 1 0 0,0 0 0 0 0,-1-1 0 0 0,1 1 0 0 0,-1 0 0 0 0,0 0-1 0 0,0-1 1 0 0,0 1 0 0 0,0-1 0 0 0,0 1 0 0 0,0-1 0 0 0,-1 1-1 0 0,1-1 1 0 0,-1 0 0 0 0,0 1 0 0 0,0-1 0 0 0,0 0 0 0 0,-3 2-1 0 0,-4 6-44 0 0,-2-1-1 0 0,1 0 1 0 0,-20 11-1 0 0,-10 6 84 0 0,0-2-1 0 0,-2-2 1 0 0,-55 22 0 0 0,28-21 46 0 0,-1-3 0 0 0,-101 15 0 0 0,121-26-100 0 0,27-4 210 0 0,1-1 0 0 0,-1-1 0 0 0,1-1 1 0 0,-40-2-1 0 0,35-7 139 0 0,25 7-318 0 0,1 0-1 0 0,0-1 1 0 0,-1 1 0 0 0,1-1 0 0 0,-1 1 0 0 0,1-1 0 0 0,0 1 0 0 0,0-1-1 0 0,-1 0 1 0 0,1 0 0 0 0,0 1 0 0 0,0-1 0 0 0,0 0 0 0 0,0 0 0 0 0,0 0 0 0 0,0 0-1 0 0,0 0 1 0 0,-1-2 0 0 0,-3-5 137 0 0,2 3-68 0 0,-1-1 0 0 0,1 0 0 0 0,0 0 0 0 0,1 0 0 0 0,0 0 0 0 0,0 0 0 0 0,0 0 0 0 0,0-1 0 0 0,1 1 0 0 0,0-1 0 0 0,0-12 0 0 0,2-8 559 0 0,6-45 0 0 0,-2 20-353 0 0,10-330 28 0 0,-13 313-664 0 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26:02.91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481 1 5488 0 0,'-13'1'407'0'0,"1"0"1"0"0,-25 7 0 0 0,-9 1 426 0 0,-116 15-417 0 0,55-2-4394 0 0,91-17 3421 0 0,0 0 0 0 0,0 2 0 0 0,-24 12 1 0 0,24-11 62 0 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26:03.38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281 117 5392 0 0,'-43'67'860'0'0,"19"-31"154"0"0,-21 43 0 0 0,13-9-759 0 0,-41 74-6 0 0,51-112-160 0 0,12-18-107 0 0,0 0-1 0 0,-11 24 0 0 0,61-93 514 0 0,45-91-114 0 0,-37 61 224 0 0,100-134 1 0 0,-131 197-521 0 0,1 1 0 0 0,32-28 1 0 0,-48 47-71 0 0,0 1 1 0 0,0-1-1 0 0,0 1 1 0 0,0 0-1 0 0,0 0 1 0 0,0 0-1 0 0,0 0 1 0 0,0 0-1 0 0,1 1 1 0 0,-1-1-1 0 0,0 0 1 0 0,1 1 0 0 0,-1 0-1 0 0,0 0 1 0 0,1-1-1 0 0,3 2 1 0 0,6 4-16 0 0,-12-4 9 0 0,1 0 1 0 0,0 0 0 0 0,-1 0-1 0 0,1 0 1 0 0,-1 0 0 0 0,0 1-1 0 0,1-1 1 0 0,-1 0 0 0 0,0 0-1 0 0,0 0 1 0 0,1 1 0 0 0,-1-1-1 0 0,0 0 1 0 0,0 0 0 0 0,0 1-1 0 0,-1-1 1 0 0,1 0 0 0 0,0 0-1 0 0,0 1 1 0 0,-1-1 0 0 0,1 0-1 0 0,-1 0 1 0 0,0 2 0 0 0,-19 35 366 0 0,4-8-118 0 0,5 8-395 0 0,3 1 0 0 0,-8 78 0 0 0,13-83-126 0 0,-2 15 194 0 0,2-1 0 0 0,3 53 0 0 0,1-96 80 0 0,0 0 1 0 0,0-1-1 0 0,1 1 0 0 0,-1 0 1 0 0,1-1-1 0 0,0 1 0 0 0,0-1 1 0 0,0 1-1 0 0,1-1 0 0 0,0 0 1 0 0,0 0-1 0 0,0 0 0 0 0,0-1 1 0 0,1 1-1 0 0,-1-1 0 0 0,1 1 1 0 0,0-1-1 0 0,0 0 0 0 0,4 2 1 0 0,11 6-447 0 0,-1-1 1 0 0,41 16 0 0 0,-58-26 378 0 0,5 2-89 0 0,-1 0 0 0 0,1-1 0 0 0,0 0-1 0 0,0-1 1 0 0,-1 1 0 0 0,1-1 0 0 0,0 0 0 0 0,0 0 0 0 0,0-1-1 0 0,0 0 1 0 0,0 0 0 0 0,10-3 0 0 0,-8 1-547 0 0,0 0 0 0 0,0 0 0 0 0,0-1 0 0 0,0 0 0 0 0,-1 0 0 0 0,1 0 0 0 0,11-11 1 0 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26:04.68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161 110 6744 0 0,'4'-26'286'0'0,"3"-12"522"0"0,-4 19-638 0 0,9-8 2465 0 0,-12 27-2615 0 0,3 13 558 0 0,1 33-542 0 0,-3 1 1 0 0,-2-1-1 0 0,-2 0 1 0 0,-1 0 0 0 0,-13 50-1 0 0,-69 222-898 0 0,52-207 817 0 0,23-71 90 0 0,5-14-10 0 0,-2-1 1 0 0,-15 35-1 0 0,22-57 6 0 0,0 5-2 0 0,4-10-65 0 0,1 0 0 0 0,-1 0 0 0 0,0 0 1 0 0,0 0-1 0 0,5-6 0 0 0,-8 8 29 0 0,73-80-178 0 0,-21 21-34 0 0,-38 47 181 0 0,0 0 0 0 0,1 0 0 0 0,0 2 0 0 0,1-1 0 0 0,0 2 0 0 0,0 0 0 0 0,1 1 0 0 0,0 1 0 0 0,1 1 0 0 0,0 0 0 0 0,24-4 0 0 0,-39 9 20 0 0,0 1 1 0 0,0-1-1 0 0,-1 1 1 0 0,1 0-1 0 0,0-1 1 0 0,0 1-1 0 0,0 1 0 0 0,0-1 1 0 0,0 0-1 0 0,0 1 1 0 0,-1-1-1 0 0,1 1 1 0 0,0 0-1 0 0,0 0 1 0 0,-1 0-1 0 0,1 0 1 0 0,-1 1-1 0 0,1-1 1 0 0,-1 1-1 0 0,1-1 1 0 0,-1 1-1 0 0,0 0 0 0 0,0 0 1 0 0,0 0-1 0 0,0 0 1 0 0,0 0-1 0 0,0 1 1 0 0,0-1-1 0 0,-1 0 1 0 0,1 1-1 0 0,-1-1 1 0 0,0 1-1 0 0,0 0 1 0 0,0-1-1 0 0,0 1 1 0 0,1 6-1 0 0,2 10-219 0 0,0 0 0 0 0,-2 0 0 0 0,0 1 0 0 0,-2 38 0 0 0,-1-34-30 0 0,2 1 0 0 0,5 37 1 0 0,0-43 253 0 0,-2-15 6 0 0,-2-4 7 0 0,-1 1-4 0 0,0 0 0 0 0,0 0 0 0 0,0-1 0 0 0,0 1 0 0 0,0-1 0 0 0,0 1 0 0 0,0-1 0 0 0,1 1 0 0 0,-1-1 0 0 0,0 0-1 0 0,0 1 1 0 0,0-1 0 0 0,0 0 0 0 0,1 0 0 0 0,-1 0 0 0 0,0 0 0 0 0,0 0 0 0 0,2 0 0 0 0,23-5 130 0 0,-21 3-123 0 0,6 0 1 0 0,-2-1 1 0 0,1-1-1 0 0,0 0 0 0 0,-1 0 1 0 0,1-1-1 0 0,13-9 1 0 0,51-44 141 0 0,-39 30-125 0 0,51-30 221 0 0,0 1 213 0 0,-75 49-423 0 0,-1-1 0 0 0,-1 0 0 0 0,1 0-1 0 0,-2-1 1 0 0,15-21 0 0 0,-4 1 165 0 0,-2-1 0 0 0,15-34 1 0 0,-27 52-117 0 0,0 0-1 0 0,-1 0 1 0 0,0-1 0 0 0,-1 1 0 0 0,-1-1 0 0 0,0 0 0 0 0,0 0 0 0 0,-2-16 0 0 0,0 28-58 0 0,0 1 0 0 0,-1 0 1 0 0,1 0-1 0 0,-1 0 0 0 0,1 0 1 0 0,-1 0-1 0 0,1-1 0 0 0,-1 1 1 0 0,0 0-1 0 0,1 0 0 0 0,-1 0 1 0 0,0 1-1 0 0,0-1 0 0 0,0 0 1 0 0,1 0-1 0 0,-1 0 0 0 0,0 1 1 0 0,0-1-1 0 0,0 0 0 0 0,-1 1 1 0 0,1-1-1 0 0,0 1 0 0 0,-2-2 1 0 0,-6 3-44 0 0,1-1 0 0 0,-1 1 0 0 0,1 0 0 0 0,0 1 0 0 0,-1-1 0 0 0,-14 7 0 0 0,13-5 0 0 0,-6 3-1 0 0,1 0 0 0 0,0 1 1 0 0,0 1-1 0 0,1 0 1 0 0,0 1-1 0 0,-15 12 1 0 0,9-5-54 0 0,0 2 1 0 0,1 0 0 0 0,-19 25 0 0 0,19-19 133 0 0,0 2 0 0 0,2 0 0 0 0,1 1 0 0 0,-14 31 0 0 0,24-45-37 0 0,1 0 0 0 0,1 0-1 0 0,-1 0 1 0 0,2 0 0 0 0,0 1-1 0 0,1-1 1 0 0,0 1 0 0 0,1 0 0 0 0,1 0-1 0 0,0 0 1 0 0,3 23 0 0 0,-2-33-41 0 0,0 1 0 0 0,0-1 0 0 0,0 1 1 0 0,1-1-1 0 0,-1 0 0 0 0,1 0 0 0 0,0 0 1 0 0,1 0-1 0 0,-1 0 0 0 0,1 0 0 0 0,-1 0 1 0 0,1-1-1 0 0,0 1 0 0 0,1-1 1 0 0,-1 0-1 0 0,0 0 0 0 0,1 0 0 0 0,0-1 1 0 0,0 1-1 0 0,0-1 0 0 0,8 4 0 0 0,-5-4-9 0 0,1 0 0 0 0,-1 0 0 0 0,1 0 1 0 0,0-1-1 0 0,0 0 0 0 0,-1-1 0 0 0,1 0 0 0 0,0 0 0 0 0,0-1 0 0 0,0 1 0 0 0,-1-2 0 0 0,10-2 0 0 0,-9 2-14 0 0,15-3 11 0 0,0-2 0 0 0,27-11 0 0 0,-44 15-2 0 0,1 0 0 0 0,0-1 0 0 0,-1 0 0 0 0,0 0 0 0 0,0 0 1 0 0,0-1-1 0 0,0 0 0 0 0,-1 0 0 0 0,0-1 0 0 0,0 1 0 0 0,6-10 1 0 0,-1-2-14 0 0,-1 0 0 0 0,0-1-1 0 0,-1-1 1 0 0,9-29 0 0 0,11-80 1062 0 0,-17 72-497 0 0,20-61 1 0 0,-25 105-497 0 0,-4 17-203 0 0,-2 28-206 0 0,3 96 689 0 0,-2-107-217 0 0,2-1 0 0 0,1 1-1 0 0,1-1 1 0 0,7 21 0 0 0,-6-26-283 0 0,-2-1 103 0 0,2-1-1 0 0,0 1 1 0 0,8 12 0 0 0,-13-24 28 0 0,0 0 1 0 0,1-1 0 0 0,-1 0-1 0 0,1 1 1 0 0,0-1-1 0 0,0 0 1 0 0,0 0 0 0 0,0 0-1 0 0,0 0 1 0 0,0 0 0 0 0,1 0-1 0 0,-1-1 1 0 0,0 1 0 0 0,1-1-1 0 0,0 0 1 0 0,-1 0-1 0 0,1 1 1 0 0,0-2 0 0 0,-1 1-1 0 0,1 0 1 0 0,0-1 0 0 0,3 1-1 0 0,-1-2-470 0 0,9-4 90 0 0,2-7 349 0 0,-4-2 11 0 0,-1 0 0 0 0,0-1 0 0 0,-1 0 0 0 0,-1-1 0 0 0,-1 0 0 0 0,0 0 0 0 0,6-19 0 0 0,15-28 33 0 0,-18 39 350 0 0,9-28 1 0 0,7-15 44 0 0,-25 63-185 0 0,7-5-28 0 0,-9 9-139 0 0,-1 0 1 0 0,1 0-1 0 0,0 0 1 0 0,0 1-1 0 0,0-1 1 0 0,0 0-1 0 0,0 0 1 0 0,0 0-1 0 0,1 0 1 0 0,-1 1-1 0 0,0-1 1 0 0,0 0 0 0 0,0 0-1 0 0,0 0 1 0 0,0 0-1 0 0,0 0 1 0 0,0 1-1 0 0,0-1 1 0 0,0 0-1 0 0,0 0 1 0 0,0 0-1 0 0,0 0 1 0 0,1 0-1 0 0,-1 0 1 0 0,0 1-1 0 0,0-1 1 0 0,0 0 0 0 0,0 0-1 0 0,0 0 1 0 0,0 0-1 0 0,1 0 1 0 0,-1 0-1 0 0,0 0 1 0 0,0 0-1 0 0,0 0 1 0 0,0 0-1 0 0,1 0 1 0 0,-1 0-1 0 0,0 0 1 0 0,0 0-1 0 0,0 0 1 0 0,0 0-1 0 0,0 0 1 0 0,1 0 0 0 0,-1 0-1 0 0,0 0 1 0 0,0 0-1 0 0,0 0 1 0 0,0 0-1 0 0,1 0 1 0 0,-1 0-1 0 0,0 0 1 0 0,0 0-1 0 0,0 0 1 0 0,0 0-1 0 0,0 0 1 0 0,0-1-1 0 0,1 1 1 0 0,-1 0-1 0 0,0 0 1 0 0,0 0 0 0 0,0 0-1 0 0,0 0 1 0 0,0 0-1 0 0,0-1 1 0 0,-1 13 226 0 0,1-12-179 0 0,-8 41 80 0 0,1-1-1 0 0,-1 47 0 0 0,-4 30-15 0 0,10-90-89 0 0,4 25 312 0 0,0-56-156 0 0,10-16-39 0 0,16-40 1 0 0,-22 46-132 0 0,1 0 1 0 0,0 0-1 0 0,12-18 1 0 0,106-126 228 0 0,-108 133-85 0 0,1 1 1 0 0,1 1 0 0 0,0 1-1 0 0,2 0 1 0 0,38-29 0 0 0,-56 49-137 0 0,0 0 1 0 0,-1 0 0 0 0,1 1-1 0 0,0-1 1 0 0,0 1 0 0 0,0 0-1 0 0,0 0 1 0 0,0 0 0 0 0,0 1-1 0 0,0-1 1 0 0,0 0 0 0 0,0 1-1 0 0,0 0 1 0 0,4 0 0 0 0,-5 0-9 0 0,-1 1 1 0 0,1-1 0 0 0,0 1 0 0 0,0-1-1 0 0,-1 1 1 0 0,1 0 0 0 0,0-1 0 0 0,-1 1-1 0 0,1 0 1 0 0,-1 0 0 0 0,1 0 0 0 0,-1 1 0 0 0,0-1-1 0 0,1 0 1 0 0,-1 0 0 0 0,0 1 0 0 0,0-1-1 0 0,0 1 1 0 0,0-1 0 0 0,0 1 0 0 0,0-1-1 0 0,0 1 1 0 0,-1 0 0 0 0,1-1 0 0 0,0 4 0 0 0,8 26-27 0 0,-2 1 0 0 0,5 61 0 0 0,5 22-63 0 0,-11-86 31 0 0,-3-9-463 0 0,1-1-1 0 0,2 1 1 0 0,-1-1-1 0 0,18 35 1 0 0,3-25 196 0 0,-24-28 46 0 0,-1 0 0 0 0,1 0 1 0 0,0 0-1 0 0,-1 0 0 0 0,1-1 0 0 0,0 1 0 0 0,0 0 1 0 0,0-1-1 0 0,0 0 0 0 0,-1 1 0 0 0,1-1 0 0 0,0 0 1 0 0,0 0-1 0 0,0 0 0 0 0,0 0 0 0 0,0 0 1 0 0,0 0-1 0 0,0-1 0 0 0,3 0 0 0 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26:05.31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362 123 6744 0 0,'0'-2'110'0'0,"0"2"-75"0"0,0-1-1 0 0,0 1 0 0 0,0-1 1 0 0,0 1-1 0 0,1 0 0 0 0,-1-1 1 0 0,0 1-1 0 0,0-1 0 0 0,0 1 1 0 0,0-1-1 0 0,0 1 0 0 0,-1-1 1 0 0,1 1-1 0 0,0-1 0 0 0,0 1 1 0 0,0-1-1 0 0,0 1 0 0 0,0 0 1 0 0,-1-1-1 0 0,1 1 0 0 0,0-1 1 0 0,0 1-1 0 0,-1 0 0 0 0,1-1 1 0 0,0 1-1 0 0,-1 0 0 0 0,1-1 1 0 0,0 1-1 0 0,-1 0 0 0 0,1-1 1 0 0,0 1-1 0 0,-1 0 0 0 0,1 0 1 0 0,-1-1-1 0 0,1 1 0 0 0,0 0 1 0 0,-1 0-1 0 0,1 0 0 0 0,-1 0 1 0 0,1 0-1 0 0,-1 0 0 0 0,1 0 1 0 0,-1-1-1 0 0,1 1 0 0 0,-1 0 1 0 0,1 1-1 0 0,0-1 0 0 0,-1 0 1 0 0,1 0-1 0 0,-1 0 0 0 0,0 0 1 0 0,-5 0 31 0 0,0 1 1 0 0,-1 0 0 0 0,1 0-1 0 0,0 0 1 0 0,0 0-1 0 0,0 1 1 0 0,0 0 0 0 0,0 1-1 0 0,1-1 1 0 0,-1 1-1 0 0,-5 4 1 0 0,-5 4 405 0 0,1 0 1 0 0,-18 18-1 0 0,-15 12 114 0 0,25-25-563 0 0,2 1 0 0 0,-29 29 0 0 0,43-39-25 0 0,0 1 0 0 0,1 0 0 0 0,1 0-1 0 0,-1 1 1 0 0,1 0 0 0 0,1 0 0 0 0,-1 0 0 0 0,2 0 0 0 0,-1 1 0 0 0,-2 12 0 0 0,4-11-28 0 0,0 0 0 0 0,0 0 0 0 0,2-1 0 0 0,-1 2 1 0 0,1-1-1 0 0,2 12 0 0 0,-1-18 18 0 0,-1-1-1 0 0,1 0 1 0 0,0 1-1 0 0,0-1 1 0 0,1 0-1 0 0,-1 0 1 0 0,1 0-1 0 0,0 0 1 0 0,0 0-1 0 0,0 0 1 0 0,1-1 0 0 0,-1 1-1 0 0,1-1 1 0 0,0 1-1 0 0,0-1 1 0 0,0 0-1 0 0,0 0 1 0 0,6 3-1 0 0,9 4-293 0 0,1-1-1 0 0,0-1 1 0 0,1-1-1 0 0,0-1 1 0 0,0 0-1 0 0,1-2 1 0 0,22 3-1 0 0,-32-7 26 0 0,0 0 0 0 0,1 0 0 0 0,-1-1 0 0 0,0-1 0 0 0,0 0 0 0 0,0 0 0 0 0,0-1 0 0 0,0-1 0 0 0,-1 1 0 0 0,1-2 0 0 0,-1 0 0 0 0,0 0-1 0 0,-1 0 1 0 0,1-2 0 0 0,-1 1 0 0 0,0-1 0 0 0,0 0 0 0 0,-1-1 0 0 0,0 0 0 0 0,11-14 0 0 0,55-87 2185 0 0,-74 103-1309 0 0,0 1-497 0 0,11-7 969 0 0,-9 10-905 0 0,1 0 0 0 0,0 0 0 0 0,0 0 0 0 0,0 0 0 0 0,0 1 0 0 0,1-1 0 0 0,-1 1 0 0 0,0 0-1 0 0,1 0 1 0 0,-1 0 0 0 0,1 0 0 0 0,-1 1 0 0 0,5-1 0 0 0,4-1 556 0 0,21-6-259 0 0,0-1-1 0 0,0-1 1 0 0,32-16-1 0 0,-53 20-268 0 0,0 0 1 0 0,0-1-1 0 0,0-1 1 0 0,-1 0-1 0 0,0 0 0 0 0,-1-1 1 0 0,0-1-1 0 0,0 0 0 0 0,-1 0 1 0 0,12-17-1 0 0,-11 12-169 0 0,-1-1 0 0 0,0 0 0 0 0,10-25 0 0 0,-17 35-22 0 0,0 1 0 0 0,-1 0-1 0 0,1-1 1 0 0,-1 1-1 0 0,0-1 1 0 0,0 1 0 0 0,-1-1-1 0 0,0 1 1 0 0,0-1 0 0 0,0 1-1 0 0,-1-1 1 0 0,1 1 0 0 0,-1-1-1 0 0,-1 1 1 0 0,-2-11 0 0 0,3 15 5 0 0,0-1 0 0 0,0 0-1 0 0,0 0 1 0 0,0 1 0 0 0,0-1 0 0 0,0 1 0 0 0,-1-1 0 0 0,1 1 0 0 0,0-1 0 0 0,-1 1 0 0 0,1 0 0 0 0,-1 0 0 0 0,1-1 0 0 0,-1 1 0 0 0,0 0 0 0 0,1 1 0 0 0,-1-1 0 0 0,0 0 0 0 0,0 0 0 0 0,0 1 0 0 0,0-1 0 0 0,1 1 0 0 0,-1 0 0 0 0,0-1 0 0 0,0 1 0 0 0,0 0 0 0 0,0 0 0 0 0,0 0 0 0 0,0 0 0 0 0,0 1-1 0 0,0-1 1 0 0,-3 2 0 0 0,-6 1 17 0 0,1 1 0 0 0,0 0 0 0 0,0 0 0 0 0,-16 11 0 0 0,15-8-43 0 0,-15 7-288 0 0,1 1-1 0 0,0 2 1 0 0,-28 24 0 0 0,45-33 283 0 0,0 0 0 0 0,1 0 0 0 0,-1 1 0 0 0,1 0 0 0 0,1 0 0 0 0,0 1 0 0 0,0-1 0 0 0,1 2 0 0 0,0-1 0 0 0,1 0 0 0 0,-6 21 0 0 0,8-22 6 0 0,0 1 1 0 0,1-1-1 0 0,0 1 0 0 0,0 0 1 0 0,1-1-1 0 0,0 1 1 0 0,1 0-1 0 0,0-1 1 0 0,0 1-1 0 0,1-1 1 0 0,4 13-1 0 0,-3-14-1 0 0,0-1-1 0 0,1 0 1 0 0,-1 0-1 0 0,2 0 1 0 0,-1-1 0 0 0,1 0-1 0 0,0 1 1 0 0,0-1-1 0 0,0-1 1 0 0,1 1 0 0 0,0-1-1 0 0,0 0 1 0 0,0 0-1 0 0,10 4 1 0 0,14 7-221 0 0,0-1 0 0 0,58 20 0 0 0,69 9-2610 0 0,-117-33 2226 0 0,-7-4-3792 0 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26:05.89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541 133 6472 0 0,'0'-6'658'0'0,"1"-8"1146"0"0,-5 1-1122 0 0,-8-3-546 0 0,8 11-75 0 0,1 1 149 0 0,0 1 0 0 0,0-1 1 0 0,-1 1-1 0 0,1-1 0 0 0,-1 1 1 0 0,0 1-1 0 0,-7-5 1 0 0,-10-5 275 0 0,-8-3-388 0 0,-33-5 100 0 0,48 18-99 0 0,-21 4-14 0 0,-10 9-67 0 0,32-7-15 0 0,10-3 0 0 0,-1 0 1 0 0,1 0 0 0 0,-1 0-1 0 0,0 1 1 0 0,1-1 0 0 0,0 1 0 0 0,-1 0-1 0 0,1 0 1 0 0,-5 5 0 0 0,-1-1 9 0 0,-26 22 54 0 0,13-7-60 0 0,1 0 1 0 0,1 2 0 0 0,0 0 0 0 0,-29 49-1 0 0,40-55 1 0 0,1 1 0 0 0,1 0 0 0 0,0 1 0 0 0,2-1 0 0 0,0 1 1 0 0,1 0-1 0 0,1 0 0 0 0,-1 28 0 0 0,4-37-58 0 0,0-1 0 0 0,0 0 0 0 0,1 0 0 0 0,0 0 0 0 0,1 0 0 0 0,0 0 0 0 0,0-1 0 0 0,1 1 0 0 0,0 0 0 0 0,1-1 1 0 0,0 0-1 0 0,0 0 0 0 0,0 0 0 0 0,1 0 0 0 0,1-1 0 0 0,-1 1 0 0 0,1-1 0 0 0,0-1 0 0 0,1 1 0 0 0,7 5 0 0 0,3-1-169 0 0,1 0 0 0 0,-1-2 0 0 0,2 0 0 0 0,-1-1 0 0 0,1-1-1 0 0,0 0 1 0 0,1-2 0 0 0,0 0 0 0 0,-1-1 0 0 0,1-1 0 0 0,1-1-1 0 0,20-1 1 0 0,13-1-364 0 0,0-3 0 0 0,0-3 0 0 0,70-15 0 0 0,78-33-3561 0 0,-194 51 2423 0 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26:06.36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500 119 5752 0 0,'5'-7'171'0'0,"21"-42"3146"0"0,-25 48-3269 0 0,-1-1 1 0 0,0 1-1 0 0,1 0 1 0 0,-1-1 0 0 0,0 1-1 0 0,1-1 1 0 0,-1 1-1 0 0,0 0 1 0 0,0-1 0 0 0,0 1-1 0 0,0-1 1 0 0,-1 1-1 0 0,1 0 1 0 0,0-1-1 0 0,0 1 1 0 0,-1-1 0 0 0,1 1-1 0 0,-1 0 1 0 0,1-1-1 0 0,-1 1 1 0 0,0 0-1 0 0,0 0 1 0 0,1 0 0 0 0,-1-1-1 0 0,0 1 1 0 0,0 0-1 0 0,0 0 1 0 0,0 0-1 0 0,0 0 1 0 0,0 1 0 0 0,0-1-1 0 0,-1 0 1 0 0,1 0-1 0 0,0 1 1 0 0,0-1 0 0 0,-2 0-1 0 0,0 0 9 0 0,-3-2-24 0 0,0 0 0 0 0,-1 0 1 0 0,1 1-1 0 0,-1 0 0 0 0,0 1 0 0 0,1 0 0 0 0,-1 0 0 0 0,0 0 0 0 0,0 1 0 0 0,0 0 0 0 0,0 0 0 0 0,0 0 0 0 0,0 1 0 0 0,1 0 0 0 0,-1 1 0 0 0,0-1 1 0 0,-9 5-1 0 0,-10 4-47 0 0,1 1 0 0 0,-46 27 0 0 0,50-25 6 0 0,1 0 0 0 0,1 2 0 0 0,0 0 0 0 0,1 2 0 0 0,1-1 0 0 0,1 2 0 0 0,0 1 0 0 0,1 0 0 0 0,1 0 0 0 0,1 2 0 0 0,1-1 0 0 0,0 2 0 0 0,2 0 0 0 0,0 0 0 0 0,-10 40 0 0 0,18-55-26 0 0,1-1 0 0 0,0 0 0 0 0,0 1 1 0 0,1-1-1 0 0,0 0 0 0 0,0 1 0 0 0,1-1 1 0 0,0 0-1 0 0,0 1 0 0 0,0-1 1 0 0,0 0-1 0 0,1 0 0 0 0,5 11 0 0 0,-5-14 10 0 0,0 1-1 0 0,0-1 0 0 0,1 1 1 0 0,-1-1-1 0 0,1 0 0 0 0,0 0 1 0 0,0 0-1 0 0,0 0 0 0 0,1-1 1 0 0,-1 1-1 0 0,1-1 1 0 0,-1 0-1 0 0,1 0 0 0 0,0 0 1 0 0,-1 0-1 0 0,1-1 0 0 0,0 1 1 0 0,0-1-1 0 0,0 0 0 0 0,1 0 1 0 0,6 0-1 0 0,1 0 4 0 0,0-1-1 0 0,-1 0 1 0 0,1 0 0 0 0,0-1-1 0 0,-1-1 1 0 0,1 0 0 0 0,-1-1 0 0 0,0 0-1 0 0,0 0 1 0 0,0-1 0 0 0,0-1-1 0 0,-1 0 1 0 0,1 0 0 0 0,13-11-1 0 0,-13 8 3 0 0,-1 0 0 0 0,0-1 0 0 0,0-1 0 0 0,-1 0-1 0 0,0 0 1 0 0,-1 0 0 0 0,0-1 0 0 0,-1-1 0 0 0,0 1-1 0 0,-1-1 1 0 0,0 0 0 0 0,5-16 0 0 0,2-15 356 0 0,-2 0 1 0 0,7-64 0 0 0,-9 49-94 0 0,-2 31 585 0 0,-8 36-616 0 0,0 0-1 0 0,1-1 1 0 0,1 16-1 0 0,0 2 136 0 0,0 6-445 0 0,0 0 0 0 0,9 49 0 0 0,-7-68 60 0 0,0-1 0 0 0,0 0 0 0 0,1 0 0 0 0,1-1 0 0 0,0 1 0 0 0,0-1 0 0 0,1 0 0 0 0,0 0 1 0 0,14 16-1 0 0,-13-19-205 0 0,0 0 1 0 0,1 0 0 0 0,0-1-1 0 0,0 0 1 0 0,1 0 0 0 0,0-1 0 0 0,11 7-1 0 0,-15-11 90 0 0,0 0-1 0 0,0 0 0 0 0,0 0 0 0 0,0-1 1 0 0,0 0-1 0 0,1 0 0 0 0,-1 0 1 0 0,0-1-1 0 0,1 1 0 0 0,-1-1 0 0 0,0-1 1 0 0,1 1-1 0 0,-1-1 0 0 0,0 0 1 0 0,1 0-1 0 0,7-3 0 0 0,-3 1-520 0 0,1-1 0 0 0,-1 0 0 0 0,-1-1-1 0 0,1 0 1 0 0,-1-1 0 0 0,0 1 0 0 0,0-2 0 0 0,10-8 0 0 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26:06.79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70 47 6744 0 0,'-1'-6'325'0'0,"0"4"-172"0"0,1 0-1 0 0,0 0 1 0 0,0 0 0 0 0,0 1-1 0 0,0-1 1 0 0,0 0 0 0 0,0 0-1 0 0,0 1 1 0 0,0-1 0 0 0,1 0-1 0 0,-1 0 1 0 0,1 1 0 0 0,-1-1-1 0 0,1 0 1 0 0,1-2 0 0 0,4-5 93 0 0,-2 11 145 0 0,-1 7 44 0 0,-1 3-283 0 0,-1 1 0 0 0,0-1 1 0 0,-1 1-1 0 0,-1-1 1 0 0,-3 19-1 0 0,2-6 46 0 0,-7 102 299 0 0,-8 70-882 0 0,4-84 66 0 0,-19 150-3898 0 0,21-174-572 0 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26:07.27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87 10 8456 0 0,'6'-2'114'0'0,"-1"0"0"0"0,0 1-1 0 0,1-1 1 0 0,0 1 0 0 0,-1 0 0 0 0,1 1 0 0 0,0-1 0 0 0,-1 1 0 0 0,1 1 0 0 0,0-1 0 0 0,-1 1-1 0 0,1-1 1 0 0,-1 2 0 0 0,1-1 0 0 0,-1 1 0 0 0,1-1 0 0 0,-1 2 0 0 0,0-1 0 0 0,0 0 0 0 0,0 1-1 0 0,0 0 1 0 0,0 0 0 0 0,-1 1 0 0 0,1-1 0 0 0,-1 1 0 0 0,0 0 0 0 0,0 0 0 0 0,0 0 0 0 0,-1 1-1 0 0,0-1 1 0 0,1 1 0 0 0,-2 0 0 0 0,1 0 0 0 0,0 0 0 0 0,-1 0 0 0 0,0 1 0 0 0,2 6 0 0 0,0 5-118 0 0,-1 1 0 0 0,-1-1 1 0 0,0 1-1 0 0,-1 0 0 0 0,-1-1 1 0 0,-1 1-1 0 0,0 0 0 0 0,-1-1 1 0 0,-1 1-1 0 0,-1-1 0 0 0,-11 33 1 0 0,4-22-4 0 0,-1-1 1 0 0,-1 0 0 0 0,-1-1-1 0 0,-1 0 1 0 0,-2-1 0 0 0,-25 30 0 0 0,31-43-570 0 0,-1-1 0 0 0,0 0 0 0 0,-1 0 0 0 0,-1-2 0 0 0,-26 16 0 0 0,17-13-2057 0 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26:07.77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462 82 7912 0 0,'1'-1'129'0'0,"0"1"-42"0"0,-1 0 0 0 0,0 0 0 0 0,1-1 1 0 0,-1 1-1 0 0,1 0 0 0 0,-1-1 0 0 0,1 1 88 0 0,-1-1-88 0 0,1 1 0 0 0,-1-1 0 0 0,0 1 1 0 0,1-1-1 0 0,-1 1 0 0 0,0 0 0 0 0,1-1 0 0 0,-1 1 1 0 0,0-1-1 0 0,0 0 0 0 0,0 1 0 0 0,0-1 0 0 0,1 1 1 0 0,-1-1-1 0 0,0 1 0 0 0,0-1 0 0 0,0 1 0 0 0,0-1 1 0 0,0 1-1 0 0,0-1 0 0 0,-1 1 0 0 0,1-1 0 0 0,0 0 1 0 0,0 1-1 0 0,-1-2 0 0 0,1 2-81 0 0,0-1 0 0 0,0 0 0 0 0,0 1 0 0 0,0-1 0 0 0,-1 0 0 0 0,1 1 0 0 0,0-1 0 0 0,0 0 0 0 0,-1 1 0 0 0,1-1 0 0 0,-1 0 0 0 0,1 1 0 0 0,-1-1 0 0 0,1 1 0 0 0,-1-1 0 0 0,1 1 0 0 0,-1-1 0 0 0,1 1 0 0 0,-1-1 0 0 0,1 1 0 0 0,-1 0 0 0 0,0-1 0 0 0,1 1 0 0 0,-1 0 0 0 0,0 0 0 0 0,1-1 0 0 0,-1 1 0 0 0,0 0 0 0 0,1 0 0 0 0,-2 0 0 0 0,1 0 35 0 0,-8-4 147 0 0,1 1 1 0 0,-1 1-1 0 0,0 0 1 0 0,-1 0 0 0 0,1 1-1 0 0,0 0 1 0 0,0 1-1 0 0,-1-1 1 0 0,1 2-1 0 0,-13 1 1 0 0,9 1-81 0 0,0 0 0 0 0,0 0 0 0 0,0 2 0 0 0,1-1 1 0 0,-1 2-1 0 0,-18 10 0 0 0,12-4-94 0 0,0 1 0 0 0,1 1 1 0 0,1 1-1 0 0,0 0 0 0 0,1 1 1 0 0,1 1-1 0 0,0 1 0 0 0,-14 22 1 0 0,18-23-50 0 0,1 0 1 0 0,1 0-1 0 0,1 1 1 0 0,-8 23 0 0 0,13-32 18 0 0,1 0 0 0 0,-1 0 1 0 0,2 0-1 0 0,-1 0 0 0 0,1 1 1 0 0,1-1-1 0 0,0 0 0 0 0,0 1 1 0 0,1-1-1 0 0,3 18 1 0 0,-2-24-3 0 0,-1 1 0 0 0,0-1 1 0 0,1 0-1 0 0,0 0 0 0 0,0 0 1 0 0,0 0-1 0 0,0 0 1 0 0,0 0-1 0 0,0 0 0 0 0,1-1 1 0 0,0 1-1 0 0,-1-1 0 0 0,1 0 1 0 0,0 0-1 0 0,0 0 0 0 0,0 0 1 0 0,0 0-1 0 0,1-1 1 0 0,-1 1-1 0 0,0-1 0 0 0,1 0 1 0 0,-1 0-1 0 0,1 0 0 0 0,-1 0 1 0 0,1-1-1 0 0,-1 0 1 0 0,5 1-1 0 0,7-1-71 0 0,-1 0 1 0 0,1 0-1 0 0,-1-2 0 0 0,1 0 1 0 0,18-5-1 0 0,-20 4 58 0 0,1-2-1 0 0,-1 0 0 0 0,-1 0 1 0 0,1-2-1 0 0,-1 1 0 0 0,0-1 0 0 0,0-1 1 0 0,-1 0-1 0 0,0-1 0 0 0,-1 0 1 0 0,0-1-1 0 0,13-14 0 0 0,-13 11 103 0 0,0 0-1 0 0,-1 0 0 0 0,0-1 1 0 0,-1-1-1 0 0,-1 1 0 0 0,0-1 0 0 0,-1-1 1 0 0,-1 1-1 0 0,0-1 0 0 0,3-19 1 0 0,28-180 714 0 0,-34 203-330 0 0,-1 16-273 0 0,-2 25-216 0 0,-1-5 126 0 0,2 18-102 0 0,1 1 1 0 0,3-1 0 0 0,12 60-1 0 0,-9-72-398 0 0,-1 1 262 0 0,2 0 1 0 0,14 33 0 0 0,-19-56 16 0 0,1 0-1 0 0,0 0 1 0 0,0 0 0 0 0,1 0 0 0 0,0-1 0 0 0,1 0 0 0 0,-1 0 0 0 0,1 0 0 0 0,1-1 0 0 0,-1 0 0 0 0,1 0 0 0 0,10 6 0 0 0,-15-10-17 0 0,0-1 0 0 0,0 0 1 0 0,0 0-1 0 0,0 0 1 0 0,0-1-1 0 0,1 1 0 0 0,-1 0 1 0 0,0-1-1 0 0,0 1 1 0 0,1-1-1 0 0,-1 0 0 0 0,1 0 1 0 0,-1 0-1 0 0,0 0 1 0 0,1 0-1 0 0,3-1 0 0 0,-2-1-27 0 0,0 1 0 0 0,0-1 0 0 0,0 0 0 0 0,0 1 0 0 0,0-2-1 0 0,-1 1 1 0 0,1 0 0 0 0,4-5 0 0 0,5-5-788 0 0,-2-1-1 0 0,1 0 1 0 0,14-23-1 0 0,-23 33 595 0 0,8-14-1001 0 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26:08.20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1 393 5040 0 0,'17'-66'938'0'0,"-6"27"421"0"0,-1 0 1 0 0,-2-1-1 0 0,3-47 1 0 0,-1-9 736 0 0,-9 82-2026 0 0,-1 14-53 0 0,0-1-1 0 0,0 1 1 0 0,0-1 0 0 0,0 1-1 0 0,0-1 1 0 0,0 1-1 0 0,0-1 1 0 0,0 1-1 0 0,0 0 1 0 0,0-1-1 0 0,0 1 1 0 0,1-1-1 0 0,-1 1 1 0 0,0-1 0 0 0,0 1-1 0 0,0 0 1 0 0,0-1-1 0 0,1 1 1 0 0,-1-1-1 0 0,0 1 1 0 0,1 0-1 0 0,-1-1 1 0 0,0 1 0 0 0,0 0-1 0 0,1-1 1 0 0,-1 1-1 0 0,1 0 1 0 0,0-1-1 0 0,0 2 259 0 0,1 1-260 0 0,-1 0 0 0 0,0 1 1 0 0,1-1-1 0 0,-1 0 0 0 0,0 1 0 0 0,0 0 1 0 0,0-1-1 0 0,0 1 0 0 0,-1 0 0 0 0,1-1 0 0 0,-1 1 1 0 0,1 0-1 0 0,-1-1 0 0 0,0 1 0 0 0,0 0 1 0 0,-1 3-1 0 0,1 5 6 0 0,43 580 434 0 0,-42-510-551 0 0,0-78 69 0 0,4-4 22 0 0,5-6-65 0 0,0-1 1 0 0,-1-1-1 0 0,1 1 1 0 0,14-20-1 0 0,4-3-38 0 0,105-94 84 0 0,-107 104 8 0 0,1 0 0 0 0,1 2 0 0 0,41-21 0 0 0,-63 36 1 0 0,1 2 0 0 0,-1-1 0 0 0,1 1 0 0 0,-1 0 0 0 0,1 0 0 0 0,0 0 0 0 0,0 1 0 0 0,0 0 0 0 0,0 1 0 0 0,12 0 0 0 0,-16 0 26 0 0,1 1-1 0 0,0 0 1 0 0,0 0-1 0 0,-1 0 1 0 0,1 0-1 0 0,-1 0 0 0 0,1 1 1 0 0,-1-1-1 0 0,0 1 1 0 0,1 0-1 0 0,-1 0 1 0 0,0 0-1 0 0,0 1 0 0 0,0-1 1 0 0,-1 1-1 0 0,1 0 1 0 0,-1-1-1 0 0,1 1 1 0 0,-1 0-1 0 0,0 1 0 0 0,2 3 1 0 0,1 4-7 0 0,0 0 0 0 0,-1 0-1 0 0,0 1 1 0 0,-1 0 0 0 0,0-1 0 0 0,-1 1 0 0 0,-1 0 0 0 0,1 0-1 0 0,-2 23 1 0 0,-1-19-4 0 0,-1 1 0 0 0,0 0 0 0 0,-1-1 0 0 0,0 0 0 0 0,-2 1 1 0 0,-10 24-1 0 0,10-30-5 0 0,-1 0 1 0 0,-1-1 0 0 0,0 0 0 0 0,0 0-1 0 0,-1-1 1 0 0,0 1 0 0 0,-1-2 0 0 0,0 1 0 0 0,0-1-1 0 0,-1-1 1 0 0,1 0 0 0 0,-2 0 0 0 0,1-1-1 0 0,-1 0 1 0 0,0-1 0 0 0,0 0 0 0 0,-22 6 0 0 0,5-4-23 0 0,-1 0 0 0 0,0-2 0 0 0,0-2 0 0 0,0 0 0 0 0,0-2 0 0 0,-40-3 1 0 0,54 1-360 0 0,0 0 0 0 0,0-1 1 0 0,0 0-1 0 0,1-2 1 0 0,-19-5-1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00:30.03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1094 344 7552 0 0,'11'-90'1470'0'0,"-8"58"-485"0"0,1 1-1 0 0,11-43 1 0 0,-7 35-611 0 0,-7 30-347 0 0,0-1 0 0 0,1 1 0 0 0,0 0 1 0 0,1 1-1 0 0,5-13 0 0 0,-5 14 25 0 0,-2 6-54 0 0,-1 1 0 0 0,0 0-1 0 0,0-1 1 0 0,1 1 0 0 0,-1 0 0 0 0,0-1 0 0 0,1 1-1 0 0,-1 0 1 0 0,0 0 0 0 0,1-1 0 0 0,-1 1 0 0 0,0 0-1 0 0,1 0 1 0 0,-1 0 0 0 0,0 0 0 0 0,1-1 0 0 0,-1 1-1 0 0,0 0 1 0 0,1 0 0 0 0,-1 0 0 0 0,1 0 0 0 0,-1 0 0 0 0,0 0-1 0 0,1 0 1 0 0,-1 0 0 0 0,1 0 0 0 0,-1 0 0 0 0,0 0-1 0 0,1 0 1 0 0,-1 0 0 0 0,1 1 0 0 0,-1-1 0 0 0,0 0-1 0 0,1 0 1 0 0,-1 0 0 0 0,0 0 0 0 0,1 1 0 0 0,-1-1-1 0 0,0 0 1 0 0,1 0 0 0 0,-1 1 0 0 0,0-1 0 0 0,0 0-1 0 0,1 1 1 0 0,-1-1 0 0 0,0 0 0 0 0,0 1 0 0 0,1-1 0 0 0,-1 0-1 0 0,0 1 1 0 0,0-1 0 0 0,0 1 0 0 0,8 13-137 0 0,-1 1 75 0 0,-1 1 0 0 0,0 0 0 0 0,5 24 0 0 0,1 4-85 0 0,27 74-259 0 0,-16-55 248 0 0,-3 1 0 0 0,22 129 0 0 0,-37-153 67 0 0,-2 1 1 0 0,-2 0-1 0 0,-1-1 1 0 0,-3 1-1 0 0,-1-1 1 0 0,-12 54-1 0 0,12-80 70 0 0,0 0-1 0 0,-1 0 1 0 0,-1 0-1 0 0,0 0 1 0 0,-1-1 0 0 0,-12 18-1 0 0,16-27 20 0 0,-1 1 0 0 0,1-1-1 0 0,-1 1 1 0 0,0-1-1 0 0,0 0 1 0 0,-1-1-1 0 0,1 1 1 0 0,-1-1 0 0 0,0 0-1 0 0,0 0 1 0 0,0 0-1 0 0,0-1 1 0 0,-1 0 0 0 0,1 0-1 0 0,0 0 1 0 0,-1 0-1 0 0,0-1 1 0 0,1 0-1 0 0,-8 0 1 0 0,-2 0-3 0 0,1-2-1 0 0,0 0 1 0 0,0-1-1 0 0,0 0 1 0 0,0-1 0 0 0,0-1-1 0 0,0 0 1 0 0,1 0 0 0 0,-22-12-1 0 0,8 1 331 0 0,1-1 0 0 0,0-1 1 0 0,-33-30-1 0 0,38 28-177 0 0,0-1 1 0 0,2 0-1 0 0,1-2 0 0 0,0 0 1 0 0,2-1-1 0 0,-19-35 1 0 0,15 21-105 0 0,3-1 0 0 0,1-1 0 0 0,-18-66 0 0 0,30 85-15 0 0,1 0 1 0 0,0 0-1 0 0,2 0 0 0 0,1-37 1 0 0,0 14-294 0 0,-6 58-392 0 0,0 0 469 0 0,-1 0 0 0 0,-1-1 1 0 0,0 0-1 0 0,-1 0 1 0 0,-13 14-1 0 0,-67 67-1485 0 0,66-72 1562 0 0,-1 0 113 0 0,-1-2 1 0 0,-1-1 0 0 0,0-1-1 0 0,-35 18 1 0 0,13-11 2 0 0,-88 33 0 0 0,117-53 129 0 0,0-1 1 0 0,-23 4-1 0 0,13-4 755 0 0,66-23-710 0 0,69-18-337 0 0,-48 15-23 0 0,65-14 1 0 0,-35 14-1935 0 0,57-11-2541 0 0,-61 17 3175 0 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26:09.54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84 1042 8000 0 0,'3'4'1489'0'0,"-8"1"-1070"0"0,1-1-355 0 0,0 0 0 0 0,0 0 0 0 0,0 0 0 0 0,0 1 1 0 0,0 0-1 0 0,1 0 0 0 0,0 0 0 0 0,0 0 0 0 0,1 0 0 0 0,-4 10 0 0 0,-2 2 119 0 0,2-2-168 0 0,1-1 1 0 0,0 1-1 0 0,0 0 1 0 0,2 0-1 0 0,0 1 1 0 0,1-1-1 0 0,0 1 1 0 0,1-1-1 0 0,1 1 1 0 0,0-1-1 0 0,1 1 1 0 0,1-1-1 0 0,1 1 1 0 0,0-1-1 0 0,1 0 1 0 0,0 0 0 0 0,1 0-1 0 0,1 0 1 0 0,0-1-1 0 0,1 0 1 0 0,1-1-1 0 0,0 1 1 0 0,1-1-1 0 0,11 13 1 0 0,-17-23-35 0 0,1 1 0 0 0,-1-1-1 0 0,0 0 1 0 0,1 0 0 0 0,0-1 0 0 0,0 1 0 0 0,0-1 0 0 0,0 0 0 0 0,0 0 0 0 0,0 0 0 0 0,1 0 0 0 0,-1-1 0 0 0,0 1 0 0 0,7 0 0 0 0,-4-2 37 0 0,-1 1 0 0 0,1-1 1 0 0,0 0-1 0 0,0-1 1 0 0,-1 0-1 0 0,1 0 0 0 0,0 0 1 0 0,12-5-1 0 0,-6 1 113 0 0,-1 0-1 0 0,1-1 1 0 0,-1-1-1 0 0,-1 0 0 0 0,1-1 1 0 0,-1 0-1 0 0,-1 0 1 0 0,1-1-1 0 0,9-12 1 0 0,-1-2-4 0 0,0-2 1 0 0,-2 0 0 0 0,26-50-1 0 0,29-90 533 0 0,-41 90-758 0 0,2-8 454 0 0,-3-3 0 0 0,22-110 1 0 0,15-182 60 0 0,-51 223-78 0 0,-37 304-435 0 0,-7 40 37 0 0,12 119-273 0 0,17-246 128 0 0,3 0 1 0 0,23 120 0 0 0,31 31 70 0 0,-48-187 162 0 0,0-1 1 0 0,2 0-1 0 0,0 0 1 0 0,2-2-1 0 0,33 45 1 0 0,-45-65-71 0 0,0 0 1 0 0,1 0 0 0 0,0 0-1 0 0,0-1 1 0 0,0 1 0 0 0,0-1 0 0 0,0 1-1 0 0,0-1 1 0 0,0 0 0 0 0,1 0-1 0 0,-1-1 1 0 0,1 1 0 0 0,0-1-1 0 0,-1 0 1 0 0,1 0 0 0 0,0 0 0 0 0,0 0-1 0 0,0 0 1 0 0,0-1 0 0 0,-1 0-1 0 0,1 0 1 0 0,0 0 0 0 0,0 0-1 0 0,0-1 1 0 0,0 1 0 0 0,0-1 0 0 0,0 0-1 0 0,-1 0 1 0 0,1 0 0 0 0,0-1-1 0 0,-1 1 1 0 0,1-1 0 0 0,-1 0 0 0 0,0 0-1 0 0,7-5 1 0 0,7-8-65 0 0,1 0 0 0 0,-2-1 0 0 0,0-1 0 0 0,-1 0 0 0 0,-1-1 0 0 0,-1 0 1 0 0,21-39-1 0 0,-12 13 112 0 0,-3-1 1 0 0,24-78 0 0 0,-37 105 102 0 0,-2-1 0 0 0,0 0 0 0 0,-1 0 0 0 0,1-23 1 0 0,-5 40 177 0 0,-5-2-48 0 0,-4 3-192 0 0,6 3-29 0 0,0 0 1 0 0,0 0-1 0 0,1 0 1 0 0,-1 0 0 0 0,0 0-1 0 0,1 1 1 0 0,0-1-1 0 0,-1 1 1 0 0,1 0 0 0 0,0 0-1 0 0,1 0 1 0 0,-1 1-1 0 0,0-1 1 0 0,1 1 0 0 0,-3 6-1 0 0,-2 1 56 0 0,1 1 1 0 0,0 0-1 0 0,1 0 0 0 0,-3 12 0 0 0,5-10-105 0 0,0-1-1 0 0,1 1 1 0 0,0-1-1 0 0,1 1 1 0 0,1 0-1 0 0,0-1 1 0 0,1 1 0 0 0,3 14-1 0 0,-3-19 3 0 0,2 1 0 0 0,-1 0 0 0 0,1-1 0 0 0,1 0 0 0 0,0 0 0 0 0,0 0 0 0 0,0 0 0 0 0,1 0 1 0 0,1-1-1 0 0,0 0 0 0 0,12 14 0 0 0,-12-17 27 0 0,1 1 1 0 0,-1-2-1 0 0,1 1 1 0 0,0-1 0 0 0,0 0-1 0 0,1 0 1 0 0,-1-1-1 0 0,1 0 1 0 0,-1 0 0 0 0,1-1-1 0 0,0 0 1 0 0,0-1-1 0 0,0 1 1 0 0,0-2 0 0 0,1 1-1 0 0,-1-1 1 0 0,0 0-1 0 0,0-1 1 0 0,0 1 0 0 0,0-2-1 0 0,0 1 1 0 0,0-1-1 0 0,0-1 1 0 0,0 1 0 0 0,-1-1-1 0 0,1 0 1 0 0,-1-1-1 0 0,0 0 1 0 0,10-7 0 0 0,-2 1 71 0 0,-1-2 0 0 0,-1 1 0 0 0,1-2 1 0 0,-2 0-1 0 0,0 0 0 0 0,17-26 1 0 0,-15 17 14 0 0,-1-1 1 0 0,-1-1-1 0 0,-2 0 1 0 0,9-25 0 0 0,131-530 424 0 0,-138 526-504 0 0,11-56 90 0 0,14-192 0 0 0,-36 289-91 0 0,-1 0 0 0 0,0 0 0 0 0,0 0 0 0 0,-1 0 0 0 0,-1 1 0 0 0,0-1 0 0 0,-1 0 0 0 0,0 1 0 0 0,-5-13 0 0 0,-5 47-602 0 0,6-4 465 0 0,1 0 0 0 0,1 1 0 0 0,1 0 0 0 0,-2 27 1 0 0,0 85-316 0 0,5-71 560 0 0,13 510 632 0 0,-4-470-642 0 0,26 127 0 0 0,-31-216-130 0 0,0-1 1 0 0,1 0-1 0 0,0 0 1 0 0,1 0-1 0 0,0 0 1 0 0,1-1-1 0 0,7 11 1 0 0,0-3-43 0 0,1-1 0 0 0,30 29 0 0 0,-39-42 10 0 0,0 0 0 0 0,0 0 0 0 0,1 0 0 0 0,-1-1 0 0 0,1 0 0 0 0,0 0 0 0 0,0 0 0 0 0,0-1 0 0 0,0 0 0 0 0,1 0 0 0 0,-1 0 0 0 0,0-1 1 0 0,1 0-1 0 0,-1-1 0 0 0,1 1 0 0 0,-1-1 0 0 0,1 0 0 0 0,6-1 0 0 0,-3-1-53 0 0,-1 1 1 0 0,0-1-1 0 0,1-1 0 0 0,-1 0 0 0 0,0 0 1 0 0,-1-1-1 0 0,1 0 0 0 0,-1 0 0 0 0,1-1 1 0 0,-1 0-1 0 0,13-11 0 0 0,-3-1-51 0 0,-1 0-1 0 0,0-2 1 0 0,-2 0 0 0 0,0 0-1 0 0,-1-2 1 0 0,-1 0-1 0 0,16-34 1 0 0,-6 1-195 0 0,-3-1 0 0 0,13-58 0 0 0,-1 4 949 0 0,-32 107-608 0 0,0 1 101 0 0,1-1 1 0 0,-1 0-1 0 0,0 0 1 0 0,1 1-1 0 0,-1-1 1 0 0,1 0-1 0 0,0 1 1 0 0,-1-1-1 0 0,1 0 1 0 0,0 1-1 0 0,0-1 1 0 0,0 1-1 0 0,0 0 1 0 0,0-1-1 0 0,3-1 1 0 0,-1 2 287 0 0,2 6-298 0 0,-2 3 28 0 0,0 0 1 0 0,-1 0 0 0 0,0 0 0 0 0,0 0 0 0 0,-1 1 0 0 0,0-1 0 0 0,0 0-1 0 0,-1 1 1 0 0,0-1 0 0 0,-3 13 0 0 0,2 11 107 0 0,1 20 256 0 0,4 112-62 0 0,-2-143-692 0 0,1 0 0 0 0,1 0 0 0 0,0 0 0 0 0,2-1 1 0 0,14 34-1 0 0,-14-44-107 0 0,-6-9 352 0 0,1 0 0 0 0,-1 0 0 0 0,1 0 0 0 0,-1 0 0 0 0,1 0 0 0 0,-1 0 0 0 0,1-1 0 0 0,0 1 0 0 0,-1 0-1 0 0,1 0 1 0 0,0-1 0 0 0,0 1 0 0 0,0 0 0 0 0,-1-1 0 0 0,1 1 0 0 0,0-1 0 0 0,0 1 0 0 0,0-1 0 0 0,0 0 0 0 0,0 1-1 0 0,0-1 1 0 0,0 0 0 0 0,0 0 0 0 0,0 1 0 0 0,2-1 0 0 0,-3-1-122 0 0,1 1 0 0 0,14-22-4043 0 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26:09.96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98 7192 0 0,'4'-9'321'0'0,"-2"4"212"0"0,0-24 1698 0 0,-2 25-2198 0 0,0 2-8 0 0,1-1-1 0 0,-1 1 1 0 0,-1-1 0 0 0,1 0-1 0 0,0 1 1 0 0,-1-1-1 0 0,1 1 1 0 0,-1-1-1 0 0,-1-2 1 0 0,2 4 106 0 0,0 0 0 0 0,-1 0-1 0 0,1 0 1 0 0,0-1 0 0 0,0 1 0 0 0,0 0 0 0 0,-1 0 0 0 0,1 0-1 0 0,0-1 1 0 0,1 1 0 0 0,-1 0 0 0 0,0 0 0 0 0,1-3 0 0 0,0 1-243 0 0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26:10.37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0 402 5488 0 0,'5'4'122'0'0,"-1"0"1"0"0,1 0 0 0 0,0 0-1 0 0,1-1 1 0 0,-1 0-1 0 0,1 0 1 0 0,-1 0-1 0 0,1-1 1 0 0,0 1-1 0 0,0-1 1 0 0,0-1 0 0 0,0 1-1 0 0,0-1 1 0 0,0 0-1 0 0,0-1 1 0 0,1 1-1 0 0,-1-1 1 0 0,0 0-1 0 0,0-1 1 0 0,1 0 0 0 0,10-2-1 0 0,-9 1 53 0 0,0-1 1 0 0,0 0-1 0 0,0 0 1 0 0,0 0-1 0 0,0-1 0 0 0,-1-1 1 0 0,0 1-1 0 0,0-1 1 0 0,0 0-1 0 0,0-1 0 0 0,-1 1 1 0 0,0-1-1 0 0,0 0 1 0 0,0-1-1 0 0,7-11 0 0 0,-4 2-136 0 0,-1 1-1 0 0,-1-1 1 0 0,0-1-1 0 0,-2 1 0 0 0,1-1 1 0 0,4-32-1 0 0,-7 35 33 0 0,-2-1-1 0 0,0 1 1 0 0,0-1-1 0 0,-2 1 1 0 0,0 0 0 0 0,0-1-1 0 0,-1 1 1 0 0,-8-25-1 0 0,9 35-38 0 0,0 1 0 0 0,0-1 0 0 0,-1 1 0 0 0,1 0 0 0 0,-1 0 0 0 0,0 0 0 0 0,0 0-1 0 0,0 0 1 0 0,0 0 0 0 0,0 1 0 0 0,-1-1 0 0 0,1 1 0 0 0,-1-1 0 0 0,-5-3 0 0 0,6 5-29 0 0,0 0 1 0 0,0 1 0 0 0,0-1-1 0 0,0 0 1 0 0,0 1-1 0 0,0 0 1 0 0,0-1 0 0 0,-1 1-1 0 0,1 0 1 0 0,0 0-1 0 0,0 0 1 0 0,0 1 0 0 0,0-1-1 0 0,0 0 1 0 0,0 1 0 0 0,0-1-1 0 0,0 1 1 0 0,0 0-1 0 0,0 0 1 0 0,0-1 0 0 0,0 1-1 0 0,1 0 1 0 0,-1 1-1 0 0,0-1 1 0 0,1 0 0 0 0,-3 2-1 0 0,-11 11-67 0 0,0 1 0 0 0,1 0 1 0 0,1 0-1 0 0,1 2 0 0 0,0-1 0 0 0,1 2 0 0 0,0-1 0 0 0,2 2 0 0 0,0-1 0 0 0,1 1 0 0 0,1 0 0 0 0,1 1 0 0 0,0 0 1 0 0,-4 35-1 0 0,9-46 39 0 0,0 0-1 0 0,1 0 1 0 0,0 0 0 0 0,0 0 0 0 0,1-1 0 0 0,0 1 0 0 0,0 0 0 0 0,1-1-1 0 0,1 1 1 0 0,-1-1 0 0 0,1 1 0 0 0,1-1 0 0 0,-1 0 0 0 0,1 0 0 0 0,1 0-1 0 0,-1-1 1 0 0,1 0 0 0 0,1 0 0 0 0,-1 0 0 0 0,10 8 0 0 0,-5-6-13 0 0,-1-2 0 0 0,1 0 1 0 0,1 0-1 0 0,0 0 0 0 0,-1-1 0 0 0,2-1 1 0 0,-1 0-1 0 0,1-1 0 0 0,0 0 1 0 0,-1 0-1 0 0,2-2 0 0 0,-1 1 0 0 0,25 0 1 0 0,-16-2-377 0 0,0 0 1 0 0,0-2-1 0 0,0-1 1 0 0,0-1-1 0 0,0 0 1 0 0,0-2-1 0 0,-1 0 0 0 0,0-2 1 0 0,0 0-1 0 0,0-1 1 0 0,-1-1-1 0 0,34-21 1 0 0,-21 8-91 0 0,-1-2 0 0 0,-1 0 0 0 0,-1-2 0 0 0,-1-1 0 0 0,26-34 0 0 0,7-12 1144 0 0,29-36 512 0 0,-87 105-814 0 0,0-1-1 0 0,0 0 1 0 0,0 0 0 0 0,0-1 0 0 0,-1 1-1 0 0,0 0 1 0 0,0-1 0 0 0,2-8 0 0 0,-4 13-311 0 0,0 1 1 0 0,0-1-1 0 0,0 1 0 0 0,0-1 1 0 0,0 1-1 0 0,1-1 1 0 0,-1 0-1 0 0,-1 1 0 0 0,1-1 1 0 0,0 1-1 0 0,0-1 1 0 0,0 1-1 0 0,0-1 0 0 0,0 0 1 0 0,0 1-1 0 0,-1-1 1 0 0,1 1-1 0 0,0-1 0 0 0,0 1 1 0 0,-1-1-1 0 0,1 1 1 0 0,0-1-1 0 0,-1 1 0 0 0,1 0 1 0 0,-1-1-1 0 0,1 1 0 0 0,0-1 1 0 0,-1 1-1 0 0,1 0 1 0 0,-1 0-1 0 0,1-1 0 0 0,-1 1 1 0 0,1 0-1 0 0,-1 0 1 0 0,1-1-1 0 0,-1 1 0 0 0,0 0 1 0 0,1 0-1 0 0,-1 0 1 0 0,-16 0-11 0 0,2 4 422 0 0,1 0-1 0 0,0 2 1 0 0,1-1 0 0 0,-15 10-1 0 0,10-6-215 0 0,-30 11 0 0 0,44-20-166 0 0,1 1 1 0 0,0 1-1 0 0,-1-1 0 0 0,1 0 1 0 0,0 1-1 0 0,0 0 1 0 0,0-1-1 0 0,0 1 1 0 0,1 0-1 0 0,-1 1 0 0 0,0-1 1 0 0,1 0-1 0 0,0 1 1 0 0,-1-1-1 0 0,1 1 1 0 0,0 0-1 0 0,0 0 0 0 0,1 0 1 0 0,-1 0-1 0 0,0 0 1 0 0,1 0-1 0 0,-1 5 1 0 0,1-4-33 0 0,0 1 1 0 0,1 0 0 0 0,0-1 0 0 0,0 1 0 0 0,0 0 0 0 0,0-1-1 0 0,1 1 1 0 0,0-1 0 0 0,0 1 0 0 0,0-1 0 0 0,1 1 0 0 0,-1-1-1 0 0,1 0 1 0 0,0 1 0 0 0,0-1 0 0 0,4 4 0 0 0,11 17-180 0 0,1-2 0 0 0,2 0 0 0 0,40 37 0 0 0,-40-42 74 0 0,-1 1 0 0 0,0 1 0 0 0,-1 1 0 0 0,-1 1 0 0 0,14 25 0 0 0,-28-43 65 0 0,-1 0 1 0 0,0 1-1 0 0,0-1 1 0 0,-1 1-1 0 0,0 0 1 0 0,1 0-1 0 0,-1-1 1 0 0,-1 1-1 0 0,1 0 1 0 0,-1 0-1 0 0,0 0 1 0 0,0 0-1 0 0,0-1 1 0 0,-1 1-1 0 0,0 0 1 0 0,0 0-1 0 0,0 0 1 0 0,0-1-1 0 0,-1 1 1 0 0,0-1-1 0 0,0 1 1 0 0,0-1-1 0 0,0 1 1 0 0,-1-1 0 0 0,1 0-1 0 0,-1 0 1 0 0,0-1-1 0 0,-1 1 1 0 0,1 0-1 0 0,0-1 1 0 0,-1 0-1 0 0,0 0 1 0 0,0 0-1 0 0,0 0 1 0 0,0-1-1 0 0,-8 4 1 0 0,-10 2-677 0 0,-1-1 1 0 0,0-2-1 0 0,-1 0 1 0 0,1-1-1 0 0,-48 1 0 0 0,38-6-485 0 0,0 0-1 0 0,1-2 0 0 0,-50-12 0 0 0,75 14-228 0 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26:10.89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982 12 6112 0 0,'15'-5'3811'0'0,"-15"5"-3782"0"0,-3-1-13 0 0,-1 0 0 0 0,1 0 0 0 0,-1 0 0 0 0,1 0 0 0 0,0 0 0 0 0,-1 1 0 0 0,1-1 0 0 0,-1 1 0 0 0,-6 1 0 0 0,-38 4 254 0 0,19-1-188 0 0,-47 7-54 0 0,-78 20 0 0 0,25-4-83 0 0,-98 18-1493 0 0,157-28-1646 0 0,-80 31 0 0 0,130-41 2590 0 0,-32 8 0 0 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26:11.31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693 1 6112 0 0,'-58'0'250'0'0,"-47"0"953"0"0,-51 8 37 0 0,65 3-3375 0 0,-157 38 1 0 0,214-41-169 0 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26:11.80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1444 100 5576 0 0,'-64'0'2242'0'0,"52"1"-1611"0"0,12-1-623 0 0,0 0-1 0 0,0 0 0 0 0,0 0 1 0 0,0 0-1 0 0,0 0 1 0 0,0 0-1 0 0,0 1 1 0 0,0-1-1 0 0,0 0 1 0 0,0 0-1 0 0,0 0 0 0 0,0 0 1 0 0,0 0-1 0 0,0 0 1 0 0,1 0-1 0 0,-1 0 1 0 0,0 1-1 0 0,0-1 1 0 0,0 0-1 0 0,0 0 0 0 0,0 0 1 0 0,0 0-1 0 0,0 0 1 0 0,-1 0-1 0 0,1 1 1 0 0,0-1-1 0 0,0 0 1 0 0,0 0-1 0 0,0 0 0 0 0,0 0 1 0 0,0 0-1 0 0,0 0 1 0 0,0 0-1 0 0,0 0 1 0 0,0 1-1 0 0,0-1 1 0 0,12 1 427 0 0,-2 1 186 0 0,-6-1-495 0 0,0-1 1 0 0,0 0-1 0 0,0 1 1 0 0,1-1 0 0 0,-1-1-1 0 0,0 1 1 0 0,0 0-1 0 0,7-3 1 0 0,-10 3-129 0 0,-14-7-503 0 0,12 7 484 0 0,1 0-1 0 0,0 0 1 0 0,0-1-1 0 0,0 1 1 0 0,0 0-1 0 0,-1-1 1 0 0,1 1-1 0 0,0 0 1 0 0,0 0 0 0 0,0-1-1 0 0,0 1 1 0 0,0 0-1 0 0,0 0 1 0 0,0-1-1 0 0,0 1 1 0 0,0 0-1 0 0,0-1 1 0 0,0 1 0 0 0,0 0-1 0 0,0-1 1 0 0,0 1-1 0 0,0 0 1 0 0,0 0-1 0 0,0-1 1 0 0,0 1-1 0 0,1 0 1 0 0,-1 0-1 0 0,0-1 1 0 0,0 1 0 0 0,0 0-1 0 0,0 0 1 0 0,1-1-1 0 0,-1 1 1 0 0,0 0-1 0 0,0 0 1 0 0,0 0-1 0 0,1-1 1 0 0,-1 1 0 0 0,0 0-1 0 0,0 0 1 0 0,1 0-1 0 0,-1 0 1 0 0,0 0-1 0 0,0-1 1 0 0,1 1-1 0 0,-1 0 1 0 0,0 0 0 0 0,1 0-1 0 0,-1 0 1 0 0,0 0-1 0 0,1 0 1 0 0,-1 0-1 0 0,0 0 1 0 0,0 0-1 0 0,1 0 1 0 0,-1 0 0 0 0,1 0-1 0 0,26-8-4116 0 0</inkml:trace>
  <inkml:trace contextRef="#ctx0" brushRef="#br0" timeOffset="1">1 13 9264 0 0,'5'0'314'0'0,"3"0"460"0"0,-5-1-474 0 0,-3 1-339 0 0,1-1 0 0 0,-1 1 0 0 0,0 0 1 0 0,0-1-1 0 0,0 1 0 0 0,0 0 0 0 0,0-1 1 0 0,0 1-1 0 0,0 0 0 0 0,0-1 1 0 0,0 1-1 0 0,0 0 0 0 0,0-1 0 0 0,0 1 1 0 0,0 0-1 0 0,0-1 0 0 0,0 1 0 0 0,0 0 1 0 0,0-1-1 0 0,0 1 0 0 0,0 0 0 0 0,0-1 1 0 0,-1 1-1 0 0,1 0 0 0 0,0 0 0 0 0,0-1 1 0 0,0 1-1 0 0,-1 0 0 0 0,1 0 0 0 0,0-1 1 0 0,0 1-1 0 0,-1 0 0 0 0,1 0 1 0 0,0-1-1 0 0,0 1 0 0 0,-1 0 0 0 0,1 0 1 0 0,0 0-1 0 0,-1 0 0 0 0,1 0 0 0 0,0-1 1 0 0,-1 1-1 0 0,1 0 0 0 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26:47.81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4944 0 0,'13'12'934'0'0,"5"6"892"0"0,-13-14-1666 0 0,2 0-140 0 0,4 3 246 0 0,-7-1-214 0 0,1-1 0 0 0,0 1 1 0 0,0-1-1 0 0,0-1 0 0 0,9 8 1 0 0,34 27 331 0 0,-23-19-278 0 0,12 5-84 0 0,91 50 55 0 0,3-6 0 0 0,188 71 1 0 0,-146-84 937 0 0,-45-17-382 0 0,298 71 464 0 0,-354-94-1044 0 0,345 60-722 0 0,-153-38 40 0 0,-110-15-85 0 0,-97-21-4958 0 0,-41-2 4567 0 0,-4-4-337 0 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26:48.33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81 1 2064 0 0,'11'1'3288'0'0,"-11"3"-2948"0"0,0 5-194 0 0,1-1 0 0 0,0 0 0 0 0,0 1 0 0 0,0-1 0 0 0,1 0 0 0 0,0 0 0 0 0,1 0 0 0 0,0 0 0 0 0,4 9 0 0 0,-5-13-121 0 0,6 11 50 0 0,0-1 0 0 0,1 1-1 0 0,1-2 1 0 0,0 1 0 0 0,1-1 0 0 0,0-1 0 0 0,1 0-1 0 0,1 0 1 0 0,0-1 0 0 0,15 10 0 0 0,-9-10-13 0 0,0 0 1 0 0,1-1 0 0 0,0-1-1 0 0,0 0 1 0 0,33 7 0 0 0,-38-11 293 0 0,-1 0 0 0 0,1 2 1 0 0,24 13-1 0 0,-33-16 23 0 0,-6-3-375 0 0,0-1 1 0 0,0 1-1 0 0,0 0 1 0 0,1-1-1 0 0,-1 1 1 0 0,0-1-1 0 0,0 1 1 0 0,0 0-1 0 0,0-1 1 0 0,0 1-1 0 0,0-1 1 0 0,0 1-1 0 0,-1 0 1 0 0,1-1-1 0 0,0 1 1 0 0,0-1-1 0 0,0 1 1 0 0,-1 0 0 0 0,1-1-1 0 0,0 1 1 0 0,-1-1-1 0 0,1 1 1 0 0,0-1-1 0 0,-1 1 1 0 0,1-1-1 0 0,0 0 1 0 0,-1 1-1 0 0,1-1 1 0 0,-1 1-1 0 0,1-1 1 0 0,-2 1-1 0 0,-10 9 46 0 0,-38 28 91 0 0,-70 41 0 0 0,-66 31 323 0 0,162-95-483 0 0,-31 19-56 0 0,24-10-3202 0 0,30-22 2853 0 0,1-2 318 0 0,-1 1 1 0 0,1-1-1 0 0,0 1 0 0 0,0-1 0 0 0,0 1 0 0 0,0-1 0 0 0,0 1 0 0 0,0 0 0 0 0,0-1 0 0 0,0 1 0 0 0,0-1 0 0 0,0 1 0 0 0,0-1 0 0 0,0 1 1 0 0,0-1-1 0 0,1 1 0 0 0,-1-1 0 0 0,0 1 0 0 0,0-1 0 0 0,0 1 0 0 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26:48.99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141 33 6200 0 0,'5'-7'1873'0'0,"-5"3"-1348"0"0,1-6-385 0 0,-2-2 2042 0 0,-11 31-1160 0 0,11-12-892 0 0,0-1-1 0 0,0 0 0 0 0,0 0 0 0 0,1 11 0 0 0,-1 15 147 0 0,-88 404-1139 0 0,67-337 811 0 0,16-69 122 0 0,1-1 0 0 0,-1 51 1 0 0,6-78-487 0 0,3 1 69 0 0,2-5 278 0 0,4-8-1089 0 0,0 0 0 0 0,-2-1 0 0 0,1 1 0 0 0,8-19 0 0 0,-2 6-116 0 0,5-12-742 0 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26:49.46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10 5304 0 0,'3'-3'398'0'0,"-3"2"-335"0"0,1 1 0 0 0,-1-1 0 0 0,1 1 0 0 0,-1-1 1 0 0,1 1-1 0 0,0-1 0 0 0,-1 1 0 0 0,1 0 0 0 0,0-1 0 0 0,-1 1 0 0 0,1 0 1 0 0,0 0-1 0 0,-1-1 0 0 0,1 1 0 0 0,0 0 0 0 0,0 0 0 0 0,-1 0 1 0 0,1 0-1 0 0,0 0 0 0 0,0 0 0 0 0,-1 0 0 0 0,1 0 0 0 0,0 0 0 0 0,0 0 1 0 0,0 1-1 0 0,2-2 86 0 0,-2 1-108 0 0,0-1 0 0 0,0 1 0 0 0,0 0 0 0 0,-1 0 0 0 0,1 0 0 0 0,0 0 0 0 0,0 0 0 0 0,0 0 0 0 0,0 0 0 0 0,0 1 0 0 0,0-1 0 0 0,0 0 0 0 0,0 0-1 0 0,0 1 1 0 0,0-1 0 0 0,0 1 0 0 0,-1-1 0 0 0,1 1 0 0 0,0-1 0 0 0,0 1 0 0 0,-1-1 0 0 0,1 1 0 0 0,0 0 0 0 0,0 0 0 0 0,3 1 5 0 0,0 1 0 0 0,0-1 0 0 0,0 1 0 0 0,-1 0 0 0 0,1 0 0 0 0,-1 1 1 0 0,6 6-1 0 0,2 3 117 0 0,22 21-15 0 0,-15-14-4 0 0,1-1 1 0 0,0-1-1 0 0,1-1 1 0 0,1 0-1 0 0,29 16 1 0 0,-44-29-420 0 0,1-1 0 0 0,1 0 1 0 0,-1 0-1 0 0,0 0 0 0 0,1-1 1 0 0,-1 0-1 0 0,1-1 0 0 0,0 1 1 0 0,0-1-1 0 0,-1-1 0 0 0,1 0 1 0 0,0 0-1 0 0,0 0 0 0 0,13-4 1 0 0,45-13-3525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00:30.36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34 14 7640 0 0,'1'-1'356'0'0,"-2"-2"261"0"0,-2 1-565 0 0,2 1-151 0 0,1 1 0 0 0,-1-1 0 0 0,1 1 1 0 0,0-1-1 0 0,-1 1 0 0 0,1-1 0 0 0,-1 1 1 0 0,1-1-1 0 0,-1 1 0 0 0,1 0 1 0 0,-1-1-1 0 0,0 1 0 0 0,1 0 0 0 0,-1 0 1 0 0,1-1-1 0 0,-1 1 0 0 0,0 0 0 0 0,1 0 1 0 0,-1 0-1 0 0,0 0 0 0 0,1 0 0 0 0,-1 0 1 0 0,0 0-1 0 0,1 0 0 0 0,-1 0 0 0 0,0 0 1 0 0,1 0-1 0 0,-1 0 0 0 0,1 0 1 0 0,-2 1-1 0 0,2-1 91 0 0,-1 0 0 0 0,1 1 0 0 0,0-1 0 0 0,-1 0 0 0 0,1 0 1 0 0,0 1-1 0 0,-1-1 0 0 0,1 0 0 0 0,0 1 0 0 0,-1-1 0 0 0,1 0 0 0 0,0 1 0 0 0,0-1 0 0 0,-1 1 1 0 0,1-1-1 0 0,0 0 0 0 0,0 1 0 0 0,0-1 0 0 0,0 1 0 0 0,0-1 0 0 0,-1 1 0 0 0,1-1 1 0 0,0 1-1 0 0,0-1 0 0 0,0 0 0 0 0,0 1 0 0 0,0-1 0 0 0,1 1 0 0 0,-1-1 0 0 0,0 1 0 0 0,0-1 1 0 0,0 1-1 0 0,0 0 0 0 0,1 2-286 0 0,-1 0-1 0 0,0 0 1 0 0,-1 1 0 0 0,1-1 0 0 0,0 0 0 0 0,-1 0 0 0 0,0 0-1 0 0,0 1 1 0 0,0-1 0 0 0,-2 4 0 0 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26:50.13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488 80 5576 0 0,'0'0'13'0'0,"0"0"-1"0"0,0-1 1 0 0,0 1 0 0 0,0 0 0 0 0,0 0-1 0 0,0 0 1 0 0,0 0 0 0 0,0 0 0 0 0,0 0-1 0 0,0 0 1 0 0,0 0 0 0 0,0 0 0 0 0,0 0-1 0 0,0 0 1 0 0,0-1 0 0 0,0 1 0 0 0,0 0-1 0 0,0 0 1 0 0,0 0 0 0 0,0 0 0 0 0,0 0-1 0 0,0 0 1 0 0,0 0 0 0 0,0 0 0 0 0,0 0-1 0 0,-1-1 78 0 0,1 1-78 0 0,0 0 1 0 0,0 0 0 0 0,0 0 0 0 0,0 0-1 0 0,0 0 1 0 0,0 0 0 0 0,0 0 0 0 0,0 0-1 0 0,0 0 1 0 0,0 0 0 0 0,0 0 0 0 0,0 0-1 0 0,-1 0 1 0 0,1 0 0 0 0,0 0 0 0 0,0 0-1 0 0,0 0 1 0 0,0 0 0 0 0,0 0 0 0 0,0 0-1 0 0,0 0 1 0 0,0 0 0 0 0,0 0 0 0 0,0 0-1 0 0,0 0 1 0 0,-1 0 0 0 0,1 0 0 0 0,0 0-1 0 0,0 0 1 0 0,0 0 0 0 0,0 0 0 0 0,0 0-1 0 0,-12 5 1627 0 0,-4 1-1479 0 0,-4 3-9 0 0,2 1 1 0 0,-1 0-1 0 0,1 1 1 0 0,1 2-1 0 0,0-1 1 0 0,-29 30-1 0 0,-83 105 1436 0 0,84-93-1345 0 0,0 6 19 0 0,-21 26-1143 0 0,57-75 1080 0 0,1-2-1927 0 0,58-26-5249 0 0</inkml:trace>
  <inkml:trace contextRef="#ctx0" brushRef="#br0" timeOffset="1">624 4 5664 0 0,'0'-1'88'0'0,"0"1"-1"0"0,1 0 1 0 0,-1-1 0 0 0,1 1 0 0 0,-1 0 0 0 0,1 0 0 0 0,-1 0-1 0 0,1-1 1 0 0,-1 1 0 0 0,1 0 0 0 0,-1 0 0 0 0,1 0 0 0 0,-1 0-1 0 0,1 0 1 0 0,0 0 0 0 0,-1 0 0 0 0,1 0 0 0 0,-1 0 0 0 0,1 0-1 0 0,-1 0 1 0 0,1 0 0 0 0,-1 0 0 0 0,1 1 0 0 0,0-1-63 0 0,-1 1 1 0 0,1-1-1 0 0,-1 0 1 0 0,1 1 0 0 0,-1-1-1 0 0,0 1 1 0 0,1 0-1 0 0,-1-1 1 0 0,0 1 0 0 0,1-1-1 0 0,-1 1 1 0 0,0-1-1 0 0,1 1 1 0 0,-1 0-1 0 0,0-1 1 0 0,0 1 0 0 0,0-1-1 0 0,0 1 1 0 0,0 0-1 0 0,0-1 1 0 0,0 1-1 0 0,0 0 1 0 0,0-1 0 0 0,0 1-1 0 0,0 0 1 0 0,0-1-1 0 0,0 1 1 0 0,0-1-1 0 0,-1 1 1 0 0,1 0 0 0 0,0-1-1 0 0,-1 1 1 0 0,1-1-1 0 0,0 1 1 0 0,-1-1-1 0 0,1 1 1 0 0,0-1 0 0 0,-1 1-1 0 0,-2 3 518 0 0,-60 156-113 0 0,24-71-364 0 0,-1 16 158 0 0,3 2 0 0 0,6 1 0 0 0,-31 196 0 0 0,52-244-153 0 0,5-35-63 0 0,1 1 0 0 0,1-1 0 0 0,1 1 1 0 0,3 37-1 0 0,7-32-1375 0 0,-8-31 1360 0 0,0 1 0 0 0,0-1 0 0 0,0 1 0 0 0,0 0-1 0 0,0-1 1 0 0,0 1 0 0 0,0-1 0 0 0,1 1 0 0 0,-1-1 0 0 0,0 1 0 0 0,0-1 0 0 0,1 1-1 0 0,-1-1 1 0 0,0 1 0 0 0,1-1 0 0 0,-1 0 0 0 0,0 1 0 0 0,1-1 0 0 0,-1 1 0 0 0,1-1 0 0 0,-1 0-1 0 0,1 1 1 0 0,-1-1 0 0 0,0 0 0 0 0,1 0 0 0 0,-1 1 0 0 0,1-1 0 0 0,0 0 0 0 0,-1 0-1 0 0,1 0 1 0 0,-1 0 0 0 0,1 1 0 0 0,-1-1 0 0 0,1 0 0 0 0,-1 0 0 0 0,1 0 0 0 0,-1 0-1 0 0,1 0 1 0 0,0-1 0 0 0,-1 1 0 0 0,1 0 0 0 0,-1 0 0 0 0,1 0 0 0 0,3 0-451 0 0,-1-1 1 0 0,0 1-1 0 0,1 0 1 0 0,-1-1-1 0 0,0 0 1 0 0,1 0-1 0 0,-1 0 1 0 0,0 0 0 0 0,0 0-1 0 0,6-4 1 0 0,-6 4-71 0 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26:50.59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138 226 5216 0 0,'-3'4'410'0'0,"-1"0"1"0"0,1 0-1 0 0,0 1 1 0 0,1-1-1 0 0,-1 1 1 0 0,1 0 0 0 0,-3 10-1 0 0,-10 41-178 0 0,9-34 701 0 0,-20 101-4 0 0,-5 20-411 0 0,16-100-2792 0 0,-4 16-3981 0 0</inkml:trace>
  <inkml:trace contextRef="#ctx0" brushRef="#br0" timeOffset="1">233 1 5304 0 0,'1'0'61'0'0,"2"0"472"0"0,4 6 395 0 0,-4-2-841 0 0,-2-4-211 0 0,0 1 1 0 0,-1-1-1 0 0,1 1 0 0 0,0 0 1 0 0,-1-1-1 0 0,1 1 0 0 0,0 0 1 0 0,-1-1-1 0 0,1 1 0 0 0,-1 0 1 0 0,1 0-1 0 0,-1 0 0 0 0,0-1 0 0 0,1 1 1 0 0,-1 0-1 0 0,0 0 0 0 0,0 0 1 0 0,1 0-1 0 0,-1 0 0 0 0,0 0 1 0 0,0 0-1 0 0,0 1 0 0 0,0-1 10 0 0,0 0 0 0 0,0-1-1 0 0,0 1 1 0 0,0 0 0 0 0,0 0 0 0 0,0-1-1 0 0,0 1 1 0 0,0 0 0 0 0,0 0 0 0 0,1-1-1 0 0,-1 1 1 0 0,0 0 0 0 0,1-1 0 0 0,-1 1-1 0 0,0 0 1 0 0,1-1 0 0 0,-1 1 0 0 0,1 0-1 0 0,15 22-602 0 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26:51.34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63 89 7016 0 0,'7'22'434'0'0,"-1"1"0"0"0,-1 0 0 0 0,-1 0 0 0 0,-1 0 0 0 0,-1 1 0 0 0,-1 25 0 0 0,-1-30-343 0 0,-2 0 0 0 0,0 0 0 0 0,-1 0 0 0 0,-7 21 0 0 0,-27 71-493 0 0,20-66 417 0 0,-3-2-937 0 0,22-46 803 0 0,-1 0 0 0 0,1-1 0 0 0,-1 1 1 0 0,1 0-1 0 0,0 0 0 0 0,0 0 0 0 0,1 0 1 0 0,-1 0-1 0 0,1 1 0 0 0,4-5 0 0 0,9-9 82 0 0,125-194-1117 0 0,-36 51 1212 0 0,-91 138 129 0 0,2 0 0 0 0,1 0 0 0 0,19-17 0 0 0,-28 30-94 0 0,0 1 0 0 0,1 1-1 0 0,0-1 1 0 0,0 1-1 0 0,0 1 1 0 0,1 0 0 0 0,0 0-1 0 0,0 1 1 0 0,19-5-1 0 0,-29 9-81 0 0,1-1 0 0 0,-1 1 0 0 0,1 0-1 0 0,-1 0 1 0 0,1 0 0 0 0,-1 0-1 0 0,1 0 1 0 0,0 0 0 0 0,-1 0-1 0 0,1 0 1 0 0,-1 0 0 0 0,1 0-1 0 0,-1 1 1 0 0,1-1 0 0 0,-1 0 0 0 0,1 0-1 0 0,-1 0 1 0 0,1 1 0 0 0,-1-1-1 0 0,1 0 1 0 0,-1 1 0 0 0,1-1-1 0 0,-1 0 1 0 0,1 1 0 0 0,-1-1 0 0 0,0 1-1 0 0,1 0 1 0 0,5 17 518 0 0,-6 21 200 0 0,-4-25-744 0 0,0 0 1 0 0,0 0-1 0 0,-1-1 0 0 0,-1 1 1 0 0,0-1-1 0 0,-1-1 1 0 0,-10 16-1 0 0,5-10-7 0 0,2 1-1 0 0,-12 27 1 0 0,15-26 8 0 0,0 0 1 0 0,2 1 0 0 0,0-1-1 0 0,1 1 1 0 0,1 1 0 0 0,1-1-1 0 0,1 0 1 0 0,2 28 0 0 0,0-44-24 0 0,0 0 0 0 0,1 0 0 0 0,0 0 0 0 0,0 0 0 0 0,0 0 0 0 0,0 0 0 0 0,1-1 1 0 0,0 1-1 0 0,0-1 0 0 0,0 0 0 0 0,0 1 0 0 0,1-1 0 0 0,0-1 0 0 0,-1 1 0 0 0,1-1 1 0 0,1 1-1 0 0,8 4 0 0 0,-4-2-46 0 0,1 0 0 0 0,1-1 0 0 0,-1-1 0 0 0,0 0 0 0 0,1 0 0 0 0,0-1 0 0 0,18 3 0 0 0,-13-4-274 0 0,-1-2 1 0 0,1 0 0 0 0,-1-1 0 0 0,0 0-1 0 0,1-1 1 0 0,-1-1 0 0 0,0-1 0 0 0,0 0-1 0 0,0-1 1 0 0,19-9 0 0 0,-3 0 540 0 0,-2-2-1 0 0,0 0 1 0 0,47-37 0 0 0,34-49 135 0 0,-51 44 491 0 0,-36 37-300 0 0,-2-1-1 0 0,0-1 1 0 0,17-26 0 0 0,-31 39-308 0 0,0 0 0 0 0,-1-1 0 0 0,0 0 0 0 0,-1 0 1 0 0,0 0-1 0 0,-1-1 0 0 0,0 0 0 0 0,-1 0 0 0 0,0 0 1 0 0,2-18-1 0 0,-5 28-171 0 0,0 0 0 0 0,0 0 0 0 0,0 0 0 0 0,0 0 0 0 0,0-1 0 0 0,0 1 0 0 0,-1 0 0 0 0,1 0 0 0 0,-1 0 0 0 0,1 0 0 0 0,-1 0 0 0 0,0 0 0 0 0,0 0 0 0 0,0 0 0 0 0,0 0 0 0 0,0 1-1 0 0,0-1 1 0 0,0 0 0 0 0,-1 0 0 0 0,1 1 0 0 0,-1-1 0 0 0,1 1 0 0 0,-4-3 0 0 0,1 2 20 0 0,0 0-1 0 0,-1 0 0 0 0,1 1 1 0 0,0 0-1 0 0,-1-1 0 0 0,1 2 0 0 0,-1-1 1 0 0,1 0-1 0 0,-10 1 0 0 0,-1 0-26 0 0,0 2 0 0 0,0-1-1 0 0,1 2 1 0 0,-1 0 0 0 0,1 1-1 0 0,-1 0 1 0 0,1 2-1 0 0,1-1 1 0 0,-1 1 0 0 0,1 1-1 0 0,0 1 1 0 0,0 0 0 0 0,1 0-1 0 0,-19 18 1 0 0,7-4 52 0 0,0 1 0 0 0,2 1-1 0 0,1 1 1 0 0,1 1 0 0 0,-29 47 0 0 0,42-60-129 0 0,-1 0 1 0 0,2 1 0 0 0,-1 0-1 0 0,2 0 1 0 0,0 0-1 0 0,1 0 1 0 0,0 1 0 0 0,1 0-1 0 0,0 0 1 0 0,0 28 0 0 0,3-41 23 0 0,1 1 1 0 0,-1 0-1 0 0,0-1 1 0 0,1 1-1 0 0,0-1 1 0 0,0 1 0 0 0,0-1-1 0 0,1 3 1 0 0,7 7 28 0 0,-6-10 9 0 0,-1 0 0 0 0,1 0 0 0 0,0 0 0 0 0,0 0 0 0 0,0-1 0 0 0,0 1 0 0 0,0-1 0 0 0,0 0 0 0 0,1 0 0 0 0,-1 0 0 0 0,0 0 0 0 0,1 0 0 0 0,-1-1 0 0 0,4 1 0 0 0,0-1 28 0 0,-1-1-1 0 0,0 1 1 0 0,0-1 0 0 0,0 0 0 0 0,0-1 0 0 0,0 1-1 0 0,8-4 1 0 0,4-4 64 0 0,0 0 0 0 0,0-1 0 0 0,29-22 0 0 0,9-13-161 0 0,-31 23 145 0 0,32-19 1 0 0,-27 21 76 0 0,-1-1 1 0 0,39-37 0 0 0,-63 54-177 0 0,2-4 110 0 0,0 1 0 0 0,1 0 0 0 0,0 1-1 0 0,0-1 1 0 0,1 1 0 0 0,17-8 0 0 0,-15 12 89 0 0,2 6-147 0 0,-11-2-25 0 0,0 0 1 0 0,0 1 0 0 0,-1-1 0 0 0,1 0 0 0 0,-1 0 0 0 0,0 1-1 0 0,0-1 1 0 0,0 1 0 0 0,0-1 0 0 0,0 1 0 0 0,0 0 0 0 0,-1-1-1 0 0,1 4 1 0 0,4 44 296 0 0,-3-27-237 0 0,14 80-1 0 0,-14-90-62 0 0,2-1 0 0 0,0 0 0 0 0,0 0 1 0 0,1-1-1 0 0,0 1 0 0 0,9 12 1 0 0,-8-16-344 0 0,1 0 0 0 0,1-1 0 0 0,-1 0 0 0 0,1 0 0 0 0,0-1 0 0 0,1 0 0 0 0,0 0 0 0 0,0-1 0 0 0,0 0 0 0 0,0 0 1 0 0,1-1-1 0 0,0-1 0 0 0,-1 1 0 0 0,1-2 0 0 0,21 4 0 0 0,-8-8-2711 0 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26:52.16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496 473 6928 0 0,'16'-7'621'0'0,"-13"5"-518"0"0,0 0-1 0 0,0 1 1 0 0,0-1 0 0 0,1 1 0 0 0,-1-1 0 0 0,0 1 0 0 0,1 0-1 0 0,-1 0 1 0 0,1 1 0 0 0,5-1 0 0 0,-8 0-53 0 0,6 1 738 0 0,-7 0-760 0 0,1 1 1 0 0,-1-1 0 0 0,1 1-1 0 0,-1-1 1 0 0,0 0 0 0 0,1 1-1 0 0,-1-1 1 0 0,0 1-1 0 0,1-1 1 0 0,-1 1 0 0 0,0-1-1 0 0,0 1 1 0 0,0-1 0 0 0,1 1-1 0 0,-1 0 1 0 0,0-1 0 0 0,0 1-1 0 0,0-1 1 0 0,0 1-1 0 0,0-1 1 0 0,0 1 0 0 0,0 0-1 0 0,0 0 1 0 0,0 1 7 0 0,-1 0 0 0 0,1 1 0 0 0,0-1 0 0 0,0 0 0 0 0,-1 0 0 0 0,0 0 0 0 0,1 0 0 0 0,-1 0 0 0 0,0 0 0 0 0,0 0 0 0 0,0 0 0 0 0,0 0 0 0 0,0 0 0 0 0,0 0 0 0 0,-1-1 0 0 0,1 1-1 0 0,-1-1 1 0 0,1 1 0 0 0,-1-1 0 0 0,0 1 0 0 0,-2 1 0 0 0,-5 5 193 0 0,-2 4-150 0 0,-1-1 0 0 0,1-1 0 0 0,-2 0 0 0 0,1-1 0 0 0,-2 0 0 0 0,1 0 0 0 0,-1-2 0 0 0,-29 12 0 0 0,-39 18 93 0 0,51-22-82 0 0,0-1 1 0 0,-1-2-1 0 0,-1-1 0 0 0,-62 13 1 0 0,75-21-87 0 0,12-1 0 0 0,0-1 0 0 0,0 0 0 0 0,1-1 0 0 0,-10 0 0 0 0,9-3 2 0 0,0-9-4 0 0,8 9-27 0 0,-1 0 1 0 0,0-1-1 0 0,1 1 1 0 0,-1 0 0 0 0,1-1-1 0 0,0 1 1 0 0,0 0-1 0 0,1-1 1 0 0,-1 1-1 0 0,0 0 1 0 0,1-1 0 0 0,0 1-1 0 0,2-4 1 0 0,21-44-569 0 0,-6 15 376 0 0,18-49 70 0 0,33-87-619 0 0,-57 136 601 0 0,-2-1 0 0 0,11-68 0 0 0,-21 104 165 0 0,5-61 801 0 0,-5 57-713 0 0,0-1 1 0 0,0 0 0 0 0,-1 0 0 0 0,0 0 0 0 0,0 1-1 0 0,-1-1 1 0 0,0 1 0 0 0,-3-8 0 0 0,5 11-63 0 0,-1 1-1 0 0,1 0 1 0 0,-1-1 0 0 0,0 1 0 0 0,0 0 0 0 0,1 0 0 0 0,-1 0 0 0 0,0 0 0 0 0,0 0-1 0 0,0 0 1 0 0,0 0 0 0 0,0 0 0 0 0,0 0 0 0 0,0 0 0 0 0,-1 0 0 0 0,1 0 0 0 0,0 1-1 0 0,0-1 1 0 0,-2 0 0 0 0,-1 0 113 0 0,0 0 189 0 0,-9 4-55 0 0,-2 7-218 0 0,11-6-43 0 0,1 0 1 0 0,0 0 0 0 0,0 0 0 0 0,1 0 0 0 0,-1 0 0 0 0,1 0 0 0 0,0 1 0 0 0,0-1 0 0 0,0 1-1 0 0,0 0 1 0 0,1-1 0 0 0,0 1 0 0 0,0 0 0 0 0,0 0 0 0 0,1 0 0 0 0,0 0 0 0 0,0 0 0 0 0,0 0-1 0 0,0-1 1 0 0,1 1 0 0 0,1 8 0 0 0,4 9 80 0 0,0 0 1 0 0,2 0-1 0 0,13 29 0 0 0,-10-26-69 0 0,57 109 291 0 0,-19-42-134 0 0,58 97-429 0 0,-88-156 178 0 0,-2 1 1 0 0,-1 0 0 0 0,-2 1-1 0 0,-1 1 1 0 0,-2 0 0 0 0,-1 1-1 0 0,-2 0 1 0 0,3 38 0 0 0,-9-58 88 0 0,1 10 147 0 0,1 1-1 0 0,2-1 1 0 0,0 0 0 0 0,14 33 0 0 0,-19-58-214 0 0,-1-1 0 0 0,1 0 0 0 0,-1 0 0 0 0,1 0 0 0 0,0 0 0 0 0,-1 0 0 0 0,1 0 0 0 0,0 0 0 0 0,0 0 0 0 0,0 0 0 0 0,0 0 0 0 0,0 0 0 0 0,0-1 0 0 0,2 2 0 0 0,5 0-152 0 0,5-6 160 0 0,-7 1-360 0 0,-1 0 1 0 0,1-1 0 0 0,-1 0 0 0 0,0 0 0 0 0,0 0 0 0 0,-1 0-1 0 0,5-6 1 0 0,31-40-5052 0 0,-22 26 3721 0 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26:52.84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78 26 8000 0 0,'4'-7'1508'0'0,"-3"6"-1315"0"0,-1 0 0 0 0,1 0 1 0 0,-1 0-1 0 0,1 0 0 0 0,-1 0 1 0 0,0 0-1 0 0,1 0 0 0 0,-1 0 1 0 0,0 0-1 0 0,0 0 0 0 0,0 0 1 0 0,0 0-1 0 0,0 0 0 0 0,0 0 1 0 0,0 0-1 0 0,0-1 0 0 0,-1 9-88 0 0,0 0-1 0 0,0 0 0 0 0,-1 0 1 0 0,-3 7-1 0 0,-4 23 109 0 0,-7 95-70 0 0,-16 164 33 0 0,29-254-350 0 0,-6 145-1892 0 0,8-182 1646 0 0,-5-45-4106 0 0,18-184-169 0 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26:53.29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1 194 3776 0 0,'10'-71'1721'0'0,"-5"52"-1287"0"0,0 1 1 0 0,1-1-1 0 0,13-25 0 0 0,-17 37 469 0 0,-2 7-837 0 0,1-1 0 0 0,-1 0 1 0 0,0 1-1 0 0,0-1 1 0 0,1 0-1 0 0,-1 1 1 0 0,0-1-1 0 0,1 1 0 0 0,-1-1 1 0 0,1 0-1 0 0,-1 1 1 0 0,1-1-1 0 0,-1 1 1 0 0,1-1-1 0 0,-1 1 0 0 0,1-1 1 0 0,-1 1-1 0 0,1 0 1 0 0,1-1-1 0 0,7-2 593 0 0,-9 2-653 0 0,1 1 1 0 0,-1 0 0 0 0,1 0-1 0 0,0 0 1 0 0,-1 0 0 0 0,1 0-1 0 0,-1 0 1 0 0,1 0 0 0 0,0 0-1 0 0,-1 0 1 0 0,1 0 0 0 0,0 0-1 0 0,-1 0 1 0 0,1 0 0 0 0,-1 0-1 0 0,1 1 1 0 0,0-1 0 0 0,-1 0-1 0 0,1 0 1 0 0,-1 1 0 0 0,1-1-1 0 0,0 1 1 0 0,1 4 49 0 0,2 1 139 0 0,0 1 0 0 0,0 0 0 0 0,-1 0 0 0 0,0 1 0 0 0,0-1 0 0 0,-1 0-1 0 0,2 10 1 0 0,2 3 57 0 0,3 11-387 0 0,23 45 0 0 0,-28-67 100 0 0,0-1 1 0 0,1 0-1 0 0,0 0 1 0 0,0-1-1 0 0,1 0 1 0 0,0 0-1 0 0,0 0 1 0 0,1 0-1 0 0,0-1 1 0 0,11 8-1 0 0,-10-10-23 0 0,-1 0 0 0 0,1-1 1 0 0,0 0-1 0 0,0 0 0 0 0,0-1 0 0 0,0 0 0 0 0,1-1 0 0 0,-1 0 0 0 0,0 0 0 0 0,1-1 0 0 0,-1 0 0 0 0,12-1 0 0 0,12-3-1778 0 0,60-15-1 0 0,-57 10-852 0 0,23-7 255 0 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26:53.84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456 48 4488 0 0,'-24'0'2048'0'0,"19"-1"-1858"0"0,-12 2 878 0 0,16 0-1050 0 0,0-1-1 0 0,0 0 1 0 0,0 1-1 0 0,1-1 1 0 0,-1 1-1 0 0,0-1 1 0 0,0 1 0 0 0,0-1-1 0 0,1 1 1 0 0,-1 0-1 0 0,0-1 1 0 0,0 1-1 0 0,1 0 1 0 0,-1 0-1 0 0,1-1 1 0 0,-1 1-1 0 0,1 0 1 0 0,-1 0-1 0 0,1 0 1 0 0,-1 0-1 0 0,1 0 1 0 0,-1 1-1 0 0,0 1 10 0 0,-68 92 500 0 0,-6 8 243 0 0,0 26-196 0 0,-54 83 395 0 0,121-200-1151 0 0,-17 21-947 0 0,19-28 768 0 0,6-4 355 0 0,0-1-1 0 0,0 0 1 0 0,0 0 0 0 0,-1 0 0 0 0,1 0 0 0 0,0 0-1 0 0,0 0 1 0 0,0 0 0 0 0,-1 0 0 0 0,1-1 0 0 0,0 1 0 0 0,0 0-1 0 0,0 0 1 0 0,-1 0 0 0 0,1 0 0 0 0,0 0 0 0 0,0 0 0 0 0,0 0-1 0 0,0 0 1 0 0,-1 0 0 0 0,1-1 0 0 0,0 1 0 0 0,0 0 0 0 0,0 0-1 0 0,0 0 1 0 0,0 0 0 0 0,-1 0 0 0 0,1-1 0 0 0,0 1-1 0 0,0 0 1 0 0,0 0 0 0 0,0 0 0 0 0,0 0 0 0 0,0-1 0 0 0,0 1-1 0 0,0 0 1 0 0,0 0 0 0 0,0 0 0 0 0,0-1 0 0 0,0 1 0 0 0,0 0-1 0 0,0 0 1 0 0,0 0 0 0 0,0-1 0 0 0,0 1 0 0 0,0 0 0 0 0,0 0-1 0 0,0 0 1 0 0,0-1 0 0 0,0 1 0 0 0,0 0 0 0 0,1-10-857 0 0,2-6 449 0 0,0-1 1 0 0,2 1 0 0 0,0 1-1 0 0,1-1 1 0 0,11-19-1 0 0,47-75-2739 0 0,-30 55 2507 0 0,5-9 1285 0 0,4 1-1 0 0,2 3 1 0 0,86-90 0 0 0,-109 133 410 0 0,-21 16-1010 0 0,0 0 1 0 0,0 1-1 0 0,0-1 0 0 0,0 1 1 0 0,0-1-1 0 0,1 1 1 0 0,-1-1-1 0 0,0 1 1 0 0,0 0-1 0 0,1-1 1 0 0,-1 1-1 0 0,0 0 0 0 0,0 0 1 0 0,1 0-1 0 0,-1 0 1 0 0,0 0-1 0 0,1 0 1 0 0,-1 0-1 0 0,0 1 0 0 0,3 0 1 0 0,-3 1 17 0 0,0 0 0 0 0,0 0 0 0 0,0 1 0 0 0,0-1 1 0 0,0 0-1 0 0,0 1 0 0 0,0-1 0 0 0,-1 1 0 0 0,1-1 0 0 0,-1 1 0 0 0,0 0 0 0 0,0-1 1 0 0,0 4-1 0 0,-2 18 480 0 0,0 0 0 0 0,-2-1 0 0 0,-11 39-1 0 0,-3 19 562 0 0,7 5-593 0 0,3 0 0 0 0,5 103 0 0 0,3-160-489 0 0,2 0 0 0 0,0 0 0 0 0,2 0 0 0 0,1-1 0 0 0,2 0 0 0 0,18 53 0 0 0,-19-69-210 0 0,-2 0 1 0 0,1 1-1 0 0,-2-1 1 0 0,0 1-1 0 0,0 0 1 0 0,0 14-1 0 0,-3-26 39 0 0,0 0 1 0 0,0 1-1 0 0,0-1 0 0 0,0 0 1 0 0,1 0-1 0 0,-1 0 0 0 0,0 1 1 0 0,0-1-1 0 0,1 0 0 0 0,-1 0 1 0 0,1 0-1 0 0,-1 0 0 0 0,1 0 1 0 0,0 0-1 0 0,-1 0 0 0 0,1 0 1 0 0,0 0-1 0 0,0 0 1 0 0,-1 0-1 0 0,1 0 0 0 0,0 0 1 0 0,0 0-1 0 0,0-1 0 0 0,0 1 1 0 0,2 0-1 0 0,-1 1-119 0 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26:54.39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357 84 5664 0 0,'-9'-37'1986'0'0,"4"27"-1428"0"0,3 7-526 0 0,1 0 1 0 0,-1 0 0 0 0,-1 0-1 0 0,1 0 1 0 0,0 0-1 0 0,0 1 1 0 0,-1-1 0 0 0,0 1-1 0 0,1 0 1 0 0,-1 0-1 0 0,-4-2 1 0 0,5 3-1 0 0,0 0 0 0 0,0 1 0 0 0,0-1 0 0 0,0 1 0 0 0,0-1-1 0 0,0 1 1 0 0,-1 0 0 0 0,1 0 0 0 0,0 0 0 0 0,-4 1 0 0 0,-4-1 10 0 0,2 1 9 0 0,0 0-1 0 0,1 0 1 0 0,-1 1 0 0 0,0 0 0 0 0,1 1 0 0 0,-1-1 0 0 0,1 1 0 0 0,0 1 0 0 0,0-1 0 0 0,0 1-1 0 0,0 1 1 0 0,1-1 0 0 0,0 1 0 0 0,0 0 0 0 0,0 0 0 0 0,0 1 0 0 0,-5 7 0 0 0,-8 10 178 0 0,1 1 0 0 0,1 1 0 0 0,-16 31 0 0 0,23-39-225 0 0,2 1 0 0 0,0-1 0 0 0,1 2 1 0 0,1-1-1 0 0,0 1 0 0 0,-4 31 0 0 0,9-43-1 0 0,1 0-1 0 0,-1 0 1 0 0,1 0-1 0 0,1 0 1 0 0,0 0-1 0 0,0 0 0 0 0,0 0 1 0 0,1 0-1 0 0,3 10 1 0 0,-3-13-2 0 0,0 0 0 0 0,0 1 0 0 0,1-1 1 0 0,0 0-1 0 0,-1 0 0 0 0,2-1 0 0 0,-1 1 0 0 0,0-1 1 0 0,1 1-1 0 0,-1-1 0 0 0,1 0 0 0 0,0 0 0 0 0,0-1 1 0 0,0 1-1 0 0,6 2 0 0 0,-3-3 4 0 0,0 1 1 0 0,0-1-1 0 0,1 0 0 0 0,-1-1 0 0 0,0 0 1 0 0,1 0-1 0 0,-1-1 0 0 0,1 0 0 0 0,11-1 1 0 0,-2-1 208 0 0,0 0 0 0 0,34-10 0 0 0,-30 4-141 0 0,-2-1 0 0 0,36-20 1 0 0,-21 10 19 0 0,-23 13-57 0 0,-1 0 0 0 0,1 0 1 0 0,-1-1-1 0 0,0-1 0 0 0,-1 0 0 0 0,14-14 1 0 0,-18 15-20 0 0,0 1 0 0 0,0-1 1 0 0,-1 0-1 0 0,0 0 1 0 0,0-1-1 0 0,-1 1 0 0 0,0-1 1 0 0,0 1-1 0 0,-1-1 1 0 0,0 0-1 0 0,1-9 1 0 0,-1 7 72 0 0,-1-1 1 0 0,0 0-1 0 0,-1 1 1 0 0,0-13-1 0 0,0 21-89 0 0,-1-1 0 0 0,1 1 0 0 0,0-1 0 0 0,-1 1 0 0 0,0 0 0 0 0,1-1 0 0 0,-1 1 0 0 0,0 0 0 0 0,0 0 0 0 0,0 0 0 0 0,0 0 0 0 0,-1 0 0 0 0,1 0 0 0 0,-1 0 0 0 0,1 0 0 0 0,-1 0 0 0 0,1 0 0 0 0,-1 1 0 0 0,0-1 0 0 0,0 1 0 0 0,0-1 0 0 0,0 1 0 0 0,0 0 0 0 0,-4-2 0 0 0,-4 0-226 0 0,1 0 0 0 0,-1 1 1 0 0,0 0-1 0 0,0 1 0 0 0,-1 0 0 0 0,1 1 0 0 0,0 0 0 0 0,0 0 1 0 0,0 1-1 0 0,0 0 0 0 0,0 1 0 0 0,0 0 0 0 0,0 1 1 0 0,0 0-1 0 0,0 0 0 0 0,1 1 0 0 0,-13 7 0 0 0,-5 3-3009 0 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26:54.86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228 0 6112 0 0,'-3'3'811'0'0,"-4"3"-54"0"0,-123 79 3227 0 0,121-80-3815 0 0,1 1 1 0 0,-1 1-1 0 0,1-1 1 0 0,-12 14 0 0 0,17-16-86 0 0,-1 0 0 0 0,1 1 1 0 0,-1-1-1 0 0,1 1 0 0 0,1-1 1 0 0,-1 1-1 0 0,1 0 1 0 0,-1 0-1 0 0,2 0 0 0 0,-4 9 1 0 0,5-11-86 0 0,0 0 0 0 0,-1-1 0 0 0,1 1 0 0 0,0 0 1 0 0,1-1-1 0 0,-1 1 0 0 0,0 0 0 0 0,1-1 0 0 0,0 1 0 0 0,-1-1 1 0 0,1 1-1 0 0,0 0 0 0 0,0-1 0 0 0,0 0 0 0 0,1 1 1 0 0,1 2-1 0 0,0-1-13 0 0,0-1 1 0 0,0 0 0 0 0,1 1-1 0 0,-1-1 1 0 0,1-1-1 0 0,-1 1 1 0 0,1 0-1 0 0,0-1 1 0 0,4 2 0 0 0,4 1-20 0 0,-1-1 0 0 0,1 0 1 0 0,0-1-1 0 0,0 0 1 0 0,0-1-1 0 0,16 2 1 0 0,124-2 314 0 0,12 1 68 0 0,-157-2-328 0 0,-1-1 1 0 0,0 1 0 0 0,0 0-1 0 0,0 1 1 0 0,10 3 0 0 0,4 5-26 0 0,-17-6 5 0 0,-1-1 12 0 0,0-1-5 0 0,-1-1-1 0 0,0 1 1 0 0,-1 0 0 0 0,1-1 0 0 0,0 1 0 0 0,0 0-1 0 0,-1-1 1 0 0,1 1 0 0 0,-1 0 0 0 0,1 0-1 0 0,-1 0 1 0 0,0-1 0 0 0,0 1 0 0 0,0 0-1 0 0,0 0 1 0 0,0 0 0 0 0,0 0 0 0 0,0-1-1 0 0,-1 3 1 0 0,0 2 22 0 0,0-1 0 0 0,-1 0 0 0 0,1 1 0 0 0,-5 8 1 0 0,-1-2-36 0 0,-1-1 1 0 0,0-1 0 0 0,-1 1-1 0 0,0-1 1 0 0,-1-1 0 0 0,-12 11 0 0 0,7-7-3 0 0,0 1 1 0 0,-12 15 0 0 0,-14 26 52 0 0,25-32 3 0 0,-1 0-1 0 0,-2 0 1 0 0,0-2-1 0 0,-39 33 1 0 0,47-45-234 0 0,-1-1 1 0 0,0-1 0 0 0,-15 7-1 0 0,23-11 103 0 0,-1-1-1 0 0,1-1 0 0 0,-1 1 1 0 0,0-1-1 0 0,0 0 0 0 0,0 0 1 0 0,0 0-1 0 0,0 0 1 0 0,0-1-1 0 0,0 0 0 0 0,0 0 1 0 0,-5-1-1 0 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26:55.36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208 158 5488 0 0,'9'-55'1220'0'0,"-4"32"34"0"0,11-34 1 0 0,-14 55-1210 0 0,-1 1 0 0 0,0-1-1 0 0,1 0 1 0 0,-1 1 0 0 0,1-1 0 0 0,-1 1 0 0 0,1 0-1 0 0,0-1 1 0 0,-1 1 0 0 0,1 0 0 0 0,0 0-1 0 0,0 0 1 0 0,0 0 0 0 0,0 1 0 0 0,0-1 0 0 0,0 0-1 0 0,0 1 1 0 0,0-1 0 0 0,0 1 0 0 0,0 0-1 0 0,0 0 1 0 0,1 0 0 0 0,-1 0 0 0 0,0 0 0 0 0,0 0-1 0 0,0 0 1 0 0,0 1 0 0 0,0-1 0 0 0,0 1 0 0 0,0 0-1 0 0,0-1 1 0 0,0 1 0 0 0,2 1 0 0 0,-7 2 256 0 0,-3 1-232 0 0,0 0 1 0 0,1 0-1 0 0,-1 1 1 0 0,1 0-1 0 0,1 0 0 0 0,-1 0 1 0 0,1 1-1 0 0,0-1 1 0 0,0 1-1 0 0,1 0 1 0 0,0 0-1 0 0,0 0 0 0 0,1 0 1 0 0,0 1-1 0 0,-1 9 1 0 0,-37 235 152 0 0,13-71 36 0 0,-47 174 238 0 0,62-298-1199 0 0,-8 31 588 0 0,17-77-250 0 0,-1 0-1 0 0,0-1 1 0 0,0 1-1 0 0,-1-1 1 0 0,-10 14-1 0 0,3-10-1502 0 0,-4-2 1546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00:30.71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357 0 4400 0 0,'-6'8'-17'0'0,"0"0"1"0"0,0 0-1 0 0,-1-1 1 0 0,0 0-1 0 0,0 0 0 0 0,-1-1 1 0 0,0 0-1 0 0,0 0 1 0 0,0-1-1 0 0,-12 6 0 0 0,-13 4-209 0 0,-53 17-1 0 0,30-12-57 0 0,50-17 118 0 0,0-1 1 0 0,-1 1-1 0 0,1-1 1 0 0,-1-1-1 0 0,1 1 1 0 0,-1-1-1 0 0,1 0 0 0 0,-1 0 1 0 0,0-1-1 0 0,1 0 1 0 0,-14-1-1 0 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26:55.82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723 0 5664 0 0,'-5'4'103'0'0,"0"0"0"0"0,0 0 1 0 0,-1-1-1 0 0,1 0 0 0 0,-1 0 1 0 0,1 0-1 0 0,-1-1 0 0 0,0 0 1 0 0,0 0-1 0 0,0-1 0 0 0,0 1 1 0 0,-10 0-1 0 0,-11 0 871 0 0,-41 0 0 0 0,47-3-755 0 0,-96 0 325 0 0,-157 5 746 0 0,256-4-2211 0 0,-1 2 1 0 0,1 1-1 0 0,0 0 1 0 0,-25 8-1 0 0,42-11 829 0 0,0 1 0 0 0,0-1 0 0 0,1 1 0 0 0,-1 0 0 0 0,0-1 0 0 0,0 1-1 0 0,1 0 1 0 0,-1-1 0 0 0,0 1 0 0 0,1 0 0 0 0,-1 0 0 0 0,0 0 0 0 0,1 0 0 0 0,0-1 0 0 0,-1 1 0 0 0,1 0-1 0 0,-1 0 1 0 0,1 1 0 0 0,-1-1-155 0 0,1 0 164 0 0,0-1 1 0 0,-1 1-1 0 0,1-1 0 0 0,-1 1 1 0 0,1 0-1 0 0,0-1 1 0 0,0 1-1 0 0,-1-1 1 0 0,1 1-1 0 0,0-1 0 0 0,0 1 1 0 0,0 0-1 0 0,-1-1 1 0 0,1 1-1 0 0,0 0 0 0 0,0-1 1 0 0,0 1-1 0 0,0-1 1 0 0,0 1-1 0 0,1 1 0 0 0,-1 0-291 0 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26:56.48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488 838 5216 0 0,'4'8'2108'0'0,"-8"-8"-1998"0"0,0 0 0 0 0,0-1 1 0 0,0 1-1 0 0,1-1 0 0 0,-1 0 1 0 0,0 0-1 0 0,0 0 0 0 0,-3-2 1 0 0,-19-4 324 0 0,7 6-373 0 0,-1 0 1 0 0,0 2-1 0 0,0 0 1 0 0,0 1-1 0 0,1 1 1 0 0,-1 1-1 0 0,1 0 1 0 0,0 2 0 0 0,0 0-1 0 0,0 1 1 0 0,1 1-1 0 0,0 1 1 0 0,1 0-1 0 0,-1 1 1 0 0,2 1-1 0 0,0 1 1 0 0,0 1-1 0 0,1 0 1 0 0,-16 18-1 0 0,24-23-79 0 0,1 0-1 0 0,0 0 0 0 0,1 1 0 0 0,-7 14 1 0 0,10-19 13 0 0,0 1 1 0 0,0-1-1 0 0,1 1 1 0 0,-1-1-1 0 0,1 1 1 0 0,0 0-1 0 0,1 0 1 0 0,-1-1-1 0 0,1 1 1 0 0,0 0-1 0 0,1 6 1 0 0,-1-10-4 0 0,1 0 1 0 0,-1 0-1 0 0,1 0 1 0 0,-1 0-1 0 0,1 0 0 0 0,0 1 1 0 0,-1-1-1 0 0,1 0 1 0 0,0-1-1 0 0,0 1 1 0 0,0 0-1 0 0,0 0 1 0 0,0 0-1 0 0,0 0 1 0 0,0-1-1 0 0,0 1 1 0 0,0 0-1 0 0,1-1 1 0 0,-1 1-1 0 0,0-1 0 0 0,0 1 1 0 0,2-1-1 0 0,31 7-160 0 0,-29-6 157 0 0,5-1 21 0 0,0 1 1 0 0,-1-1 0 0 0,1-1 0 0 0,0 0-1 0 0,-1 0 1 0 0,1-1 0 0 0,-1 0 0 0 0,0-1-1 0 0,0 0 1 0 0,0 0 0 0 0,0-1 0 0 0,0 0-1 0 0,0-1 1 0 0,11-7 0 0 0,3-5 32 0 0,0 0 0 0 0,-1-2 0 0 0,31-33 0 0 0,-41 37 121 0 0,0 0 0 0 0,14-25 1 0 0,-17 25-40 0 0,1 0 1 0 0,0 1 0 0 0,14-14-1 0 0,-24 27-85 0 0,1 1 0 0 0,-1-1 0 0 0,1 1 0 0 0,-1 0 0 0 0,0-1-1 0 0,1 1 1 0 0,-1 0 0 0 0,1-1 0 0 0,-1 1 0 0 0,1 0 0 0 0,-1-1 0 0 0,0 1-1 0 0,1 0 1 0 0,-1 0 0 0 0,1 0 0 0 0,0-1 0 0 0,-1 1 0 0 0,1 0 0 0 0,-1 0-1 0 0,1 0 1 0 0,-1 0 0 0 0,1 0 0 0 0,-1 0 0 0 0,2 0 0 0 0,-1 1-30 0 0,0-1 0 0 0,0 1 0 0 0,0-1 0 0 0,0 1 0 0 0,0 0 0 0 0,0-1 0 0 0,0 1 0 0 0,0 0 0 0 0,0-1 0 0 0,0 1 0 0 0,0 0 0 0 0,-1 0 0 0 0,1 0 0 0 0,0 0 1 0 0,-1 0-1 0 0,1 0 0 0 0,0 0 0 0 0,-1 0 0 0 0,1 0 0 0 0,-1 0 0 0 0,0 1 0 0 0,1-1 0 0 0,-1 0 0 0 0,0 0 0 0 0,0 0 0 0 0,0 1 0 0 0,0-1 0 0 0,0 0 0 0 0,0 2 0 0 0,0 0 18 0 0,1 33-372 0 0,-5 42 1 0 0,0 8 284 0 0,4-76-70 0 0,-1 7 55 0 0,1 0-1 0 0,1 0 1 0 0,1 1-1 0 0,5 18 1 0 0,-6-31 9 0 0,0 0 0 0 0,1-1 1 0 0,0 1-1 0 0,0-1 1 0 0,0 0-1 0 0,0 0 0 0 0,1 1 1 0 0,-1-2-1 0 0,1 1 0 0 0,0 0 1 0 0,0 0-1 0 0,1-1 0 0 0,-1 0 1 0 0,1 0-1 0 0,0 0 0 0 0,-1 0 1 0 0,1 0-1 0 0,1-1 0 0 0,-1 1 1 0 0,5 1-1 0 0,3 0-354 0 0,1 0 1 0 0,-1-1-1 0 0,1-1 0 0 0,0 1 1 0 0,-1-2-1 0 0,1 0 0 0 0,0-1 1 0 0,0 0-1 0 0,0-1 0 0 0,0 0 0 0 0,0-1 1 0 0,0 0-1 0 0,-1-1 0 0 0,1-1 1 0 0,-1 0-1 0 0,0 0 0 0 0,15-9 1 0 0</inkml:trace>
  <inkml:trace contextRef="#ctx0" brushRef="#br0" timeOffset="1">950 1030 2240 0 0,'40'-86'1404'0'0,"-10"23"-528"0"0,42-110 25 0 0,-51 125-349 0 0,48-81-1 0 0,-49 96-416 0 0,-2 0-1 0 0,-1-1 1 0 0,16-48-1 0 0,-19 41-9 0 0,0-1 220 0 0,10-50 0 0 0,-21 79-297 0 0,-1 0 0 0 0,-1 0 1 0 0,0 0-1 0 0,-1 0 0 0 0,0 0 1 0 0,-1 0-1 0 0,0 0 0 0 0,-5-19 1 0 0,5 30-45 0 0,1 0 0 0 0,-1 0 0 0 0,0 0 0 0 0,0 1 1 0 0,0-1-1 0 0,0 0 0 0 0,0 0 0 0 0,0 1 0 0 0,0-1 0 0 0,-1 1 1 0 0,1-1-1 0 0,-1 1 0 0 0,1 0 0 0 0,-1-1 0 0 0,1 1 0 0 0,-1 0 1 0 0,-3-2-1 0 0,2 2 14 0 0,-1-1 0 0 0,0 1 1 0 0,0 0-1 0 0,1 0 0 0 0,-1 1 1 0 0,0-1-1 0 0,0 1 0 0 0,-7-1 1 0 0,4 2 1 0 0,1-1 0 0 0,0 1 0 0 0,-1 0 0 0 0,1 0 0 0 0,0 1 0 0 0,0 0 0 0 0,0 0 0 0 0,0 0 0 0 0,0 1 0 0 0,0 0 0 0 0,-6 4 0 0 0,2 2 12 0 0,0 1-1 0 0,0 0 1 0 0,1 0 0 0 0,1 1 0 0 0,0 0-1 0 0,0 0 1 0 0,-11 23 0 0 0,-35 95 335 0 0,37-83-322 0 0,-225 502 343 0 0,190-427-106 0 0,36-79-282 0 0,-2-1 0 0 0,-1-1 0 0 0,-3-1 0 0 0,-34 50 0 0 0,16-40-28 0 0,14-18-6 0 0,-43 67 0 0 0,50-66-112 0 0,12-20 27 0 0,0-1 1 0 0,0 1-1 0 0,1 0 1 0 0,1 0-1 0 0,0 0 0 0 0,-5 21 1 0 0,9-33 45 0 0,1 1 1 0 0,0-1 0 0 0,0 1-1 0 0,-1 0 1 0 0,1-1 0 0 0,0 1-1 0 0,0 0 1 0 0,0-1 0 0 0,0 1-1 0 0,0-1 1 0 0,0 1-1 0 0,0 0 1 0 0,0-1 0 0 0,0 1-1 0 0,0 0 1 0 0,0-1 0 0 0,0 1-1 0 0,1 0 1 0 0,-1-1 0 0 0,0 1-1 0 0,0-1 1 0 0,1 1 0 0 0,-1 0-1 0 0,0-1 1 0 0,1 1-1 0 0,-1-1 1 0 0,0 1 0 0 0,1-1-1 0 0,-1 1 1 0 0,1-1 0 0 0,-1 1-1 0 0,1-1 1 0 0,-1 0 0 0 0,1 1-1 0 0,-1-1 1 0 0,1 0 0 0 0,0 1-1 0 0,-1-1 1 0 0,1 0 0 0 0,0 1-1 0 0,1-1-172 0 0,-1 0-1 0 0,1-1 1 0 0,-1 1-1 0 0,1 0 1 0 0,-1 0 0 0 0,1-1-1 0 0,-1 1 1 0 0,1-1-1 0 0,-1 1 1 0 0,1-1-1 0 0,-1 0 1 0 0,3-1 0 0 0,47-33-1215 0 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26:56.93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0 186 8280 0 0,'52'-19'348'0'0,"112"-46"1848"0"0,-118 47-1898 0 0,58-14 0 0 0,21-8-6241 0 0,-89 28 2562 0 0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26:57.52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431 368 5392 0 0,'-73'-10'1425'0'0,"58"11"-1183"0"0,1 0-1 0 0,-1 0 1 0 0,1 1 0 0 0,-1 1-1 0 0,1 1 1 0 0,0 0 0 0 0,-21 9-1 0 0,22-8-152 0 0,-1 0 0 0 0,1 1 0 0 0,1 1 0 0 0,-1 0 0 0 0,1 1 0 0 0,1 0 0 0 0,-1 1 0 0 0,2 0 0 0 0,-20 20 0 0 0,18-13-149 0 0,1-1 1 0 0,0 1 0 0 0,1 1-1 0 0,-14 29 1 0 0,22-41 31 0 0,0 1 1 0 0,0-1 0 0 0,0 1-1 0 0,1-1 1 0 0,-1 1 0 0 0,1-1 0 0 0,1 1-1 0 0,-1 0 1 0 0,1-1 0 0 0,0 1-1 0 0,0 0 1 0 0,1 0 0 0 0,-1-1-1 0 0,1 1 1 0 0,0 0 0 0 0,1-1-1 0 0,0 1 1 0 0,0-1 0 0 0,0 0-1 0 0,3 7 1 0 0,-2-10 20 0 0,-1 1-1 0 0,0-1 1 0 0,1 1 0 0 0,-1-1-1 0 0,1 0 1 0 0,0 0 0 0 0,0 0 0 0 0,-1 0-1 0 0,1-1 1 0 0,1 1 0 0 0,-1-1-1 0 0,0 1 1 0 0,0-1 0 0 0,0 0-1 0 0,1-1 1 0 0,-1 1 0 0 0,0 0-1 0 0,1-1 1 0 0,-1 0 0 0 0,1 0-1 0 0,-1 0 1 0 0,0 0 0 0 0,6-1-1 0 0,0 0-4 0 0,0-1 0 0 0,0 0 0 0 0,0 0 0 0 0,0-1-1 0 0,0 0 1 0 0,0 0 0 0 0,11-8 0 0 0,-3 1 48 0 0,-1-1 0 0 0,0-1 0 0 0,-1-1 0 0 0,-1 0 0 0 0,24-28 0 0 0,-10 6 164 0 0,34-57 0 0 0,-55 82-74 0 0,1 0-1 0 0,1 0 1 0 0,0 0 0 0 0,0 1 0 0 0,1 1 0 0 0,0-1 0 0 0,1 2 0 0 0,21-13 0 0 0,16-13 213 0 0,-45 33-155 0 0,-2 0-181 0 0,-1 0 0 0 0,1 0 1 0 0,-1 0-1 0 0,1 0 1 0 0,-1 0-1 0 0,1 0 0 0 0,-1 0 1 0 0,0 1-1 0 0,1-1 0 0 0,-1 0 1 0 0,1 0-1 0 0,-1 0 1 0 0,0 1-1 0 0,1-1 0 0 0,-1 0 1 0 0,1 0-1 0 0,-1 1 0 0 0,0-1 1 0 0,1 0-1 0 0,-1 1 0 0 0,0-1 1 0 0,0 0-1 0 0,1 1 1 0 0,-1-1-1 0 0,0 1 0 0 0,0-1 1 0 0,0 0-1 0 0,1 1 0 0 0,-1-1 1 0 0,0 1-1 0 0,0-1 1 0 0,0 1-1 0 0,0-1 0 0 0,0 1 1 0 0,0-1-1 0 0,0 1 0 0 0,0-1 1 0 0,0 1-1 0 0,-5 13 49 0 0,5-13-51 0 0,-7 10 49 0 0,0 1 0 0 0,-14 15 1 0 0,14-18-7 0 0,0 1 1 0 0,0-1 0 0 0,1 1 0 0 0,-7 15-1 0 0,5-2-99 0 0,1 0-1 0 0,1 1 0 0 0,1 0 0 0 0,1 0 0 0 0,1 0 0 0 0,1 47 1 0 0,2-61 38 0 0,1-1 0 0 0,1 0 0 0 0,0 0 1 0 0,0 0-1 0 0,1 0 0 0 0,0 0 1 0 0,0-1-1 0 0,1 1 0 0 0,0-1 0 0 0,11 15 1 0 0,5 4-1471 0 0,38 41 0 0 0,-39-48-1083 0 0,-11-12 2051 0 0,1-1 0 0 0,0 0 0 0 0,0 0 0 0 0,1-1 0 0 0,0-1 0 0 0,17 8 0 0 0</inkml:trace>
  <inkml:trace contextRef="#ctx0" brushRef="#br0" timeOffset="1.1">1573 1 5216 0 0,'4'2'2936'0'0,"-8"4"-3094"0"0,-24 38-164 0 0,-44 56 0 0 0,-11 14-180 0 0,77-104-149 0 0,0 1 0 0 0,1 1 0 0 0,0-1 0 0 0,0 1 1 0 0,1 0-1 0 0,-3 15 0 0 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26:58.21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670 0 4848 0 0,'-51'14'176'0'0,"-27"3"481"0"0,-31 8 72 0 0,97-22-701 0 0,0 1 0 0 0,0 0-1 0 0,1 0 1 0 0,-1 1 0 0 0,1 1-1 0 0,0 0 1 0 0,-10 8 0 0 0,20-13-24 0 0,-1 0 1 0 0,1 1-1 0 0,-1-1 1 0 0,1 1-1 0 0,0-1 1 0 0,0 1-1 0 0,0 0 1 0 0,0-1-1 0 0,0 1 1 0 0,0 0 0 0 0,0 0-1 0 0,1 0 1 0 0,-1-1-1 0 0,1 1 1 0 0,-1 0-1 0 0,1 0 1 0 0,0 0-1 0 0,-1 0 1 0 0,1 0-1 0 0,0 0 1 0 0,1 0-1 0 0,-1 0 1 0 0,0 0-1 0 0,0 0 1 0 0,1 0-1 0 0,-1 0 1 0 0,1-1-1 0 0,0 1 1 0 0,-1 0-1 0 0,3 3 1 0 0,-1-1 1 0 0,0-1 0 0 0,0 1 1 0 0,0-1-1 0 0,1 0 0 0 0,-1 0 0 0 0,1 0 0 0 0,0 0 1 0 0,0 0-1 0 0,0 0 0 0 0,0-1 0 0 0,1 0 0 0 0,-1 1 1 0 0,1-1-1 0 0,4 1 0 0 0,22 7 45 0 0,1-1-1 0 0,43 5 1 0 0,-52-11 101 0 0,1 1 0 0 0,-1 1-1 0 0,0 1 1 0 0,0 1 0 0 0,-1 1 0 0 0,35 18 0 0 0,-53-24-106 0 0,0 0 0 0 0,0 0 0 0 0,0 0 0 0 0,0 0 1 0 0,0 0-1 0 0,-1 1 0 0 0,1-1 0 0 0,-1 1 0 0 0,0 0 1 0 0,1 0-1 0 0,-2 0 0 0 0,1 0 0 0 0,0 0 0 0 0,0 0 0 0 0,-1 0 1 0 0,0 1-1 0 0,1-1 0 0 0,-1 1 0 0 0,-1-1 0 0 0,1 1 1 0 0,0-1-1 0 0,-1 1 0 0 0,0-1 0 0 0,0 1 0 0 0,0-1 0 0 0,0 1 1 0 0,0 0-1 0 0,-1-1 0 0 0,0 1 0 0 0,0-1 0 0 0,0 0 1 0 0,0 1-1 0 0,0-1 0 0 0,0 0 0 0 0,-1 1 0 0 0,0-1 0 0 0,0 0 1 0 0,0 0-1 0 0,0 0 0 0 0,0 0 0 0 0,0-1 0 0 0,-1 1 1 0 0,-4 4-1 0 0,-5 1 118 0 0,-1-1 1 0 0,1 0 0 0 0,-1 0 0 0 0,0-1-1 0 0,0-1 1 0 0,-1 0 0 0 0,-22 4 0 0 0,21-4-187 0 0,-117 32-339 0 0,-181 40-6493 0 0,206-60 4922 0 0,98-15 271 0 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26:58.68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312 34 8544 0 0,'5'0'108'0'0,"-4"0"-53"0"0,1 0-1 0 0,0 0 1 0 0,-1 0-1 0 0,1-1 1 0 0,0 1-1 0 0,-1 0 1 0 0,1-1 0 0 0,-1 1-1 0 0,1-1 1 0 0,-1 0-1 0 0,1 0 1 0 0,-1 1-1 0 0,1-1 1 0 0,-1 0-1 0 0,2-2 1 0 0,16-10 1 0 0,-2 4 152 0 0,-17 8-203 0 0,1 1 1 0 0,-1 0-1 0 0,0 0 0 0 0,1 0 1 0 0,-1 0-1 0 0,0-1 1 0 0,1 1-1 0 0,-1 0 0 0 0,0 0 1 0 0,1 0-1 0 0,-1 0 0 0 0,1 0 1 0 0,-1 0-1 0 0,0 0 1 0 0,1 0-1 0 0,-1 0 0 0 0,0 0 1 0 0,1 0-1 0 0,-1 0 0 0 0,1 0 1 0 0,-1 1-1 0 0,0-1 0 0 0,1 0 1 0 0,-1 0-1 0 0,0 0 1 0 0,1 0-1 0 0,-1 1 0 0 0,0-1 1 0 0,1 0-1 0 0,-1 0 0 0 0,0 1 1 0 0,0-1-1 0 0,1 0 0 0 0,-1 1 1 0 0,0-1-1 0 0,0 0 1 0 0,1 0-1 0 0,-1 1 0 0 0,0-1 1 0 0,0 0-1 0 0,0 1 0 0 0,0-1 1 0 0,0 1-1 0 0,0-1 0 0 0,1 0 1 0 0,-1 1-1 0 0,0 0 1 0 0,0 7 273 0 0,-1-2-20 0 0,-2 12-40 0 0,-9 54-139 0 0,-42 161 764 0 0,-8 49-13 0 0,-1 2 10 0 0,52-229-733 0 0,-3-1 0 0 0,-38 97 0 0 0,51-147-295 0 0,-9 11-1189 0 0,10-14 1359 0 0,-1-1 1 0 0,0 1-1 0 0,0 0 0 0 0,0-1 1 0 0,1 1-1 0 0,-1-1 0 0 0,0 1 0 0 0,0-1 1 0 0,0 0-1 0 0,0 1 0 0 0,0-1 1 0 0,0 0-1 0 0,0 0 0 0 0,0 0 1 0 0,0 1-1 0 0,0-1 0 0 0,0 0 1 0 0,0 0-1 0 0,0-1 0 0 0,0 1 1 0 0,0 0-1 0 0,0 0 0 0 0,0 0 0 0 0,0-1 1 0 0,0 1-1 0 0,0 0 0 0 0,0-1 1 0 0,0 1-1 0 0,0-1 0 0 0,1 1 1 0 0,-1-1-1 0 0,-1 0 0 0 0,-3-2-173 0 0,-2 0-199 0 0,-3 0-566 0 0,0-1-1 0 0,0 0 1 0 0,0-1 0 0 0,-16-11-1 0 0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26:59.23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32 6472 0 0,'1'0'0'0'0,"27"0"104"0"0,12-1 316 0 0,-19 0-101 0 0,1-1-1 0 0,34-8 1 0 0,-30 4-148 0 0,0 2 1 0 0,0 0 0 0 0,0 2-1 0 0,0 1 1 0 0,1 1-1 0 0,-1 1 1 0 0,0 1-1 0 0,1 1 1 0 0,-1 2 0 0 0,-1 1-1 0 0,1 0 1 0 0,26 12-1 0 0,-42-13-177 0 0,-1 0 0 0 0,0 0 1 0 0,0 1-1 0 0,0 1 0 0 0,-1-1 0 0 0,1 1 0 0 0,-2 1 0 0 0,1 0 0 0 0,-1 0 0 0 0,0 0 0 0 0,-1 1 0 0 0,0-1 0 0 0,0 2 0 0 0,-1-1 0 0 0,0 1 0 0 0,-1-1 0 0 0,0 1 0 0 0,0 1 0 0 0,-1-1 0 0 0,-1 0 1 0 0,0 1-1 0 0,0 0 0 0 0,0 12 0 0 0,-2-12 83 0 0,0 0 1 0 0,-1-1 0 0 0,-1 1 0 0 0,0 0 0 0 0,0 0-1 0 0,-1 0 1 0 0,0-1 0 0 0,-1 0 0 0 0,-5 12 0 0 0,4-15-23 0 0,1 0 0 0 0,-1 1 0 0 0,0-2 1 0 0,0 1-1 0 0,-1-1 0 0 0,0 1 0 0 0,0-2 1 0 0,-1 1-1 0 0,1-1 0 0 0,-1 0 0 0 0,0 0 0 0 0,-10 5 1 0 0,-22 9-148 0 0,-58 21 1 0 0,78-33-46 0 0,0-2 0 0 0,0-1-1 0 0,0 0 1 0 0,-1-1-1 0 0,-29 0 1 0 0,36-2-1891 0 0,0 0 1 0 0,0 0-1 0 0,-25 7 1 0 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26:59.76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15 269 6568 0 0,'0'0'11'0'0,"-1"0"0"0"0,0 0-1 0 0,1 0 1 0 0,-1 0 0 0 0,1 0 0 0 0,-1 0 0 0 0,1 0 0 0 0,-1 1 0 0 0,1-1 0 0 0,-1 0 0 0 0,1 0 0 0 0,-1 0-1 0 0,1 1 1 0 0,-1-1 0 0 0,1 0 0 0 0,-1 1 0 0 0,1-1 0 0 0,-1 0 0 0 0,1 1 0 0 0,0-1 0 0 0,-1 1 0 0 0,1-1-1 0 0,0 0 1 0 0,-1 1 0 0 0,1-1 0 0 0,0 1 0 0 0,-1 0 0 0 0,0 20 732 0 0,14 35 1023 0 0,-5-26-1211 0 0,2 36-503 0 0,2 95 0 0 0,-17-104 356 0 0,5-56-283 0 0,1-4-99 0 0,5-13-8 0 0,10-28 282 0 0,2 0 0 0 0,30-52 0 0 0,-29 68-323 0 0,1 2-1 0 0,39-40 0 0 0,16-20-223 0 0,-53 57-51 0 0,5-9 11 0 0,2 1-1 0 0,1 1 1 0 0,61-54 0 0 0,-87 87 126 0 0,0 0 1 0 0,0 0-1 0 0,0 0 0 0 0,1 0 1 0 0,-1 1-1 0 0,1-1 1 0 0,0 1-1 0 0,0 0 0 0 0,0 1 1 0 0,-1-1-1 0 0,10 0 0 0 0,-11 2 90 0 0,0 0 0 0 0,0 0 0 0 0,0 0-1 0 0,0 1 1 0 0,0-1 0 0 0,0 1-1 0 0,0 0 1 0 0,-1 0 0 0 0,1 0 0 0 0,0 0-1 0 0,0 0 1 0 0,-1 1 0 0 0,1-1-1 0 0,-1 1 1 0 0,1 0 0 0 0,-1 0 0 0 0,1 0-1 0 0,-1 0 1 0 0,0 0 0 0 0,0 0-1 0 0,2 3 1 0 0,23 38-3734 0 0</inkml:trace>
  <inkml:trace contextRef="#ctx0" brushRef="#br0" timeOffset="1">1055 177 7072 0 0,'5'-3'147'0'0,"-1"0"-53"0"0,9-16 873 0 0,-13 19-964 0 0,1 0 1 0 0,-1-1-1 0 0,0 1 0 0 0,0-1 1 0 0,0 1-1 0 0,1-1 1 0 0,-1 1-1 0 0,0 0 1 0 0,0-1-1 0 0,0 1 0 0 0,0-1 1 0 0,0 1-1 0 0,0-1 1 0 0,1 1-1 0 0,-1-1 1 0 0,0 1-1 0 0,0-1 0 0 0,-1 1 1 0 0,1-1-1 0 0,0 0 1 0 0,-1-1 73 0 0,-1 0 0 0 0,1 0 0 0 0,-1 0 0 0 0,0 0 0 0 0,1 0 0 0 0,-1 1 0 0 0,0-1 0 0 0,0 0 0 0 0,0 1 0 0 0,0 0 0 0 0,0-1 0 0 0,-1 1 0 0 0,1 0 0 0 0,0 0 0 0 0,-1 0 0 0 0,1 1 0 0 0,0-1 0 0 0,-1 0 0 0 0,-3 1 0 0 0,-6-3 436 0 0,1 2 0 0 0,-23-1 1 0 0,14 2-533 0 0,-1 1 0 0 0,1 1 0 0 0,0 0 0 0 0,0 2 0 0 0,0 1 0 0 0,-31 10 0 0 0,40-10 6 0 0,1-1 0 0 0,-1 2-1 0 0,1-1 1 0 0,0 2 0 0 0,1-1 0 0 0,-1 1 0 0 0,1 1-1 0 0,1-1 1 0 0,-1 2 0 0 0,1-1 0 0 0,1 1 0 0 0,-1 0 0 0 0,-5 12-1 0 0,7-12-2 0 0,0 1 1 0 0,1 0-1 0 0,1 0 0 0 0,-1 0 0 0 0,2 1 0 0 0,-5 16 0 0 0,7-19-37 0 0,1-1 0 0 0,-1 0 0 0 0,1 1 0 0 0,0-1 0 0 0,1 1 0 0 0,0-1 0 0 0,0 0 0 0 0,0 0 0 0 0,1 1 0 0 0,5 12 0 0 0,-4-14 51 0 0,-1 0 0 0 0,1 0 0 0 0,0 0 0 0 0,0 0 0 0 0,1 0 0 0 0,0-1 0 0 0,0 1 0 0 0,0-1 0 0 0,1 0 0 0 0,0-1 0 0 0,9 9 0 0 0,-7-9 7 0 0,0-1-1 0 0,-1 1 1 0 0,1-1-1 0 0,0 0 0 0 0,1-1 1 0 0,-1 0-1 0 0,0 0 1 0 0,1-1-1 0 0,-1 1 1 0 0,11-1-1 0 0,9 0 42 0 0,-1-1-1 0 0,1-1 1 0 0,-1-1-1 0 0,0-1 1 0 0,0-2-1 0 0,43-12 1 0 0,-55 12 5 0 0,0 0 1 0 0,0 0 0 0 0,-1-1 0 0 0,1-1-1 0 0,-2-1 1 0 0,1 1 0 0 0,-1-2-1 0 0,0 0 1 0 0,-1 0 0 0 0,0-1 0 0 0,0-1-1 0 0,-1 0 1 0 0,13-17 0 0 0,-20 22-7 0 0,0 1 1 0 0,0-1-1 0 0,-1 0 1 0 0,1 0 0 0 0,-1 0-1 0 0,-1 0 1 0 0,1 0-1 0 0,-1 0 1 0 0,0 0-1 0 0,0 0 1 0 0,-1-1 0 0 0,0 1-1 0 0,0 0 1 0 0,0-1-1 0 0,-1 1 1 0 0,-2-10-1 0 0,2 12-34 0 0,0 0-1 0 0,0 0 1 0 0,-1 0-1 0 0,0 0 1 0 0,1 1-1 0 0,-1-1 1 0 0,-1 0-1 0 0,1 1 1 0 0,0 0-1 0 0,-1 0 1 0 0,0-1-1 0 0,0 2 1 0 0,1-1 0 0 0,-2 0-1 0 0,1 0 1 0 0,0 1-1 0 0,-1 0 1 0 0,1 0-1 0 0,-1 0 1 0 0,1 0-1 0 0,-1 0 1 0 0,0 1-1 0 0,0-1 1 0 0,0 1-1 0 0,-8-1 1 0 0,-42-3-970 0 0,49 5 921 0 0,0 0-1 0 0,0 0 0 0 0,0 1 1 0 0,0 0-1 0 0,0 0 0 0 0,0 0 0 0 0,0 0 1 0 0,-6 3-1 0 0,10-3-201 0 0,-11 16-3366 0 0,12-16 3366 0 0,-1 0 0 0 0,1 1-1 0 0,0-1 1 0 0,0 0 0 0 0,0 2-1 0 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27:00.19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411 0 8368 0 0,'1'2'345'0'0,"0"0"-22"0"0,1 0 0 0 0,-1-1 0 0 0,0 1 0 0 0,0 0-1 0 0,0 0 1 0 0,-1 0 0 0 0,1 0 0 0 0,0 0 0 0 0,0 2 0 0 0,8 132 1127 0 0,-3 7-1502 0 0,-2-78-13 0 0,-8 111-1 0 0,2-154 59 0 0,-1-1-1 0 0,-1 0 1 0 0,-1 0 0 0 0,-1 0-1 0 0,-1-1 1 0 0,-1 0 0 0 0,-1 0-1 0 0,0-1 1 0 0,-15 23 0 0 0,-12 11 55 0 0,-38 60 182 0 0,74-113-229 0 0,-53 84 268 0 0,48-77-225 0 0,0 0 0 0 0,-1 0 0 0 0,0-1 0 0 0,0 0 1 0 0,-1 0-1 0 0,1-1 0 0 0,-1 1 0 0 0,-1-1 0 0 0,-8 4 0 0 0,14-8-68 0 0,0 0 1 0 0,-1 0-1 0 0,1-1 1 0 0,-1 1-1 0 0,1-1 0 0 0,0 0 1 0 0,-1 1-1 0 0,1-1 1 0 0,-1 0-1 0 0,1-1 1 0 0,-1 1-1 0 0,1 0 0 0 0,0-1 1 0 0,-1 1-1 0 0,1-1 1 0 0,-1 0-1 0 0,1 1 0 0 0,0-1 1 0 0,0 0-1 0 0,-1-1 1 0 0,1 1-1 0 0,0 0 1 0 0,0-1-1 0 0,0 1 0 0 0,1-1 1 0 0,-4-2-1 0 0,0-2-71 0 0,-1 0 0 0 0,2 0 0 0 0,-1 0 0 0 0,1-1 1 0 0,-1 1-1 0 0,-5-15 0 0 0,5 4-524 0 0,0-1 1 0 0,1 0 0 0 0,1 0-1 0 0,0 0 1 0 0,1-1 0 0 0,2-33 0 0 0,0 50 548 0 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27:00.74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7016 0 0,'0'0'0'0'0,"11"0"0"0"0,-1 0 192 0 0,5 0 8 0 0,-5 0-8 0 0,1 0 8 0 0,2 5-200 0 0,-4 0 0 0 0</inkml:trace>
  <inkml:trace contextRef="#ctx0" brushRef="#br0" timeOffset="1">397 360 4848 0 0,'2'5'45'0'0,"0"1"167"0"0,0 4 731 0 0,1 3-145 0 0,1-4-243 0 0,10 9-432 0 0,-7-15-125 0 0,-4-2 30 0 0,3 1 64 0 0,1 0-1 0 0,-1 0 0 0 0,1 0 1 0 0,-1-1-1 0 0,1 0 0 0 0,0 0 1 0 0,0-1-1 0 0,0 0 0 0 0,-1 0 1 0 0,1-1-1 0 0,0 1 0 0 0,11-4 1 0 0,8-3 75 0 0,46-18 1 0 0,-56 19-121 0 0,-3 1 131 0 0,0-1 0 0 0,0 0 0 0 0,-1-1 0 0 0,0 0 0 0 0,0-1 0 0 0,-1 0 0 0 0,0 0 0 0 0,0-2 0 0 0,-1 1 1 0 0,0-1-1 0 0,-1-1 0 0 0,0 0 0 0 0,-1 0 0 0 0,0 0 0 0 0,11-24 0 0 0,-17 31-164 0 0,0 0 0 0 0,0 0 0 0 0,0 0 0 0 0,-1 0-1 0 0,1 0 1 0 0,-1 0 0 0 0,-1 0 0 0 0,1-1 0 0 0,0 1 0 0 0,-1 0 0 0 0,0-8 0 0 0,-2 9-101 0 0,0 2 86 0 0,1 1-1 0 0,0-1 1 0 0,-1 0-1 0 0,0 1 1 0 0,1-1-1 0 0,-1 1 1 0 0,1-1 0 0 0,-1 1-1 0 0,0 0 1 0 0,1 0-1 0 0,-1 0 1 0 0,0 0 0 0 0,1 0-1 0 0,-1 0 1 0 0,0 0-1 0 0,1 0 1 0 0,-1 1-1 0 0,1-1 1 0 0,-1 1 0 0 0,0-1-1 0 0,1 1 1 0 0,-1-1-1 0 0,1 1 1 0 0,0 0 0 0 0,-1 0-1 0 0,1 0 1 0 0,-1 0-1 0 0,-1 1 1 0 0,-2 2 49 0 0,-47 22 170 0 0,24-12-208 0 0,-1 1 1 0 0,-38 27-1 0 0,60-36-14 0 0,-1 0-1 0 0,1 0 1 0 0,1 1 0 0 0,-1 0-1 0 0,1 0 1 0 0,0 0-1 0 0,1 1 1 0 0,-1 0-1 0 0,1 0 1 0 0,1 0-1 0 0,0 1 1 0 0,-6 17 0 0 0,5-9-70 0 0,0 0 0 0 0,1 1 1 0 0,1 0-1 0 0,0 0 0 0 0,2 0 1 0 0,0 0-1 0 0,1 1 1 0 0,1-1-1 0 0,1 0 0 0 0,0 0 1 0 0,1 0-1 0 0,7 22 0 0 0,-7-34 38 0 0,-1-1-1 0 0,1 0 1 0 0,0 0-1 0 0,0 0 1 0 0,0-1-1 0 0,0 1 1 0 0,1-1-1 0 0,0 0 1 0 0,0 0-1 0 0,0 0 1 0 0,1 0-1 0 0,-1-1 0 0 0,1 1 1 0 0,7 3-1 0 0,8 3-16 0 0,0 0-1 0 0,29 8 0 0 0,-39-14-14 0 0,3 0-631 0 0,1 0-1 0 0,0 0 1 0 0,0-2-1 0 0,0 0 1 0 0,0 0-1 0 0,0-2 1 0 0,1 0 0 0 0,-1 0-1 0 0,0-1 1 0 0,0-1-1 0 0,27-6 1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00:31.44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584 387 8728 0 0,'1'-5'235'0'0,"-6"-21"542"0"0,-5-17-173 0 0,10 40-412 0 0,-12-30 1210 0 0,7 20-1345 0 0,0-1-1 0 0,-1 1 1 0 0,-1 1-1 0 0,-11-18 1 0 0,11 19-6 0 0,-1-1 70 0 0,-14-20-16 0 0,-10-7-83 0 0,3 13-58 0 0,16 19-143 0 0,5 2 110 0 0,5 4 33 0 0,0-1 1 0 0,0 1-1 0 0,0-1 1 0 0,0 1-1 0 0,0 0 1 0 0,-1 0-1 0 0,1 0 1 0 0,0 1-1 0 0,-6-1 1 0 0,0-1 18 0 0,0 1-1 0 0,0 1 1 0 0,0-1-1 0 0,0 2 1 0 0,0-1-1 0 0,0 1 1 0 0,0 0-1 0 0,1 1 1 0 0,-1 0 0 0 0,0 0-1 0 0,-14 7 1 0 0,7 1-90 0 0,0 0 1 0 0,1 1 0 0 0,1 0 0 0 0,0 1 0 0 0,1 0-1 0 0,0 2 1 0 0,0-1 0 0 0,2 1 0 0 0,0 1 0 0 0,-13 22-1 0 0,12-15-70 0 0,0 0-1 0 0,2 1 0 0 0,1 0 0 0 0,0 1 0 0 0,2 0 1 0 0,1 0-1 0 0,-4 27 0 0 0,8-34 115 0 0,0 0 0 0 0,1-1 0 0 0,1 1 0 0 0,1 0 0 0 0,1-1 0 0 0,0 1 0 0 0,1 0-1 0 0,8 26 1 0 0,-8-33 42 0 0,1 0 1 0 0,1-1-1 0 0,0 1 0 0 0,0-1 0 0 0,0 0 0 0 0,1 0 0 0 0,1-1 0 0 0,-1 0 0 0 0,2 0 0 0 0,-1 0 0 0 0,1-1 0 0 0,0 0 1 0 0,0-1-1 0 0,17 11 0 0 0,-11-10 75 0 0,-1 0-1 0 0,1-1 1 0 0,1 0 0 0 0,-1-1 0 0 0,1-1 0 0 0,0 0-1 0 0,0-1 1 0 0,0-1 0 0 0,29 1 0 0 0,-32-3-17 0 0,0-1 1 0 0,0 0-1 0 0,0-1 1 0 0,-1 0 0 0 0,1-1-1 0 0,-1 0 1 0 0,1-1-1 0 0,-1 0 1 0 0,0-1-1 0 0,0 0 1 0 0,-1-1 0 0 0,0 0-1 0 0,13-10 1 0 0,-8 4-53 0 0,0-1 0 0 0,-1-1 0 0 0,0 0 0 0 0,-1-1 0 0 0,-1-1 0 0 0,-1 0 0 0 0,0 0 0 0 0,-1-1 0 0 0,14-31 0 0 0,-15 25 191 0 0,-1-1 0 0 0,-1 0 0 0 0,-1-1 0 0 0,-2 0 0 0 0,0 1 0 0 0,-1-2 0 0 0,-2-29 0 0 0,-8-98-74 0 0,4 127 31 0 0,-2 0 1 0 0,0 0 0 0 0,-15-42-1 0 0,20 66-150 0 0,-1 0 0 0 0,1 1-1 0 0,-1-1 1 0 0,0 0 0 0 0,1 1-1 0 0,-1-1 1 0 0,0 1 0 0 0,0-1-1 0 0,0 1 1 0 0,0-1 0 0 0,0 1-1 0 0,0 0 1 0 0,0 0 0 0 0,-1-1-1 0 0,1 1 1 0 0,0 0 0 0 0,-1 0-1 0 0,1 0 1 0 0,-1 0 0 0 0,1 0-1 0 0,-1 1 1 0 0,0-1 0 0 0,1 0 0 0 0,-1 1-1 0 0,1-1 1 0 0,-1 1 0 0 0,-3-1-1 0 0,3 2-102 0 0,0-1 1 0 0,0 1-1 0 0,0 0 0 0 0,0 0 1 0 0,1 0-1 0 0,-1 0 0 0 0,0 0 0 0 0,0 0 1 0 0,1 0-1 0 0,-1 0 0 0 0,1 1 0 0 0,-1-1 1 0 0,1 0-1 0 0,-1 1 0 0 0,1 0 1 0 0,0-1-1 0 0,0 1 0 0 0,0 0 0 0 0,0-1 1 0 0,0 1-1 0 0,0 0 0 0 0,0 0 0 0 0,0 2 1 0 0,-4 12-675 0 0,0-1 1 0 0,1 1-1 0 0,1-1 0 0 0,-2 26 1 0 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27:01.32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299 476 7464 0 0,'5'3'403'0'0,"7"5"382"0"0,-29-2 739 0 0,-38 9-1191 0 0,44-14-239 0 0,1 2 1 0 0,0-1 0 0 0,-1 1 0 0 0,1 1 0 0 0,1 0 0 0 0,-1 1 0 0 0,0-1 0 0 0,1 2 0 0 0,0-1 0 0 0,0 1 0 0 0,-12 12 0 0 0,10-7-81 0 0,0 1 0 0 0,0 0 1 0 0,1 1-1 0 0,1 0 0 0 0,0 0 1 0 0,1 1-1 0 0,0 0 0 0 0,1 1 0 0 0,1 0 1 0 0,0 0-1 0 0,1 0 0 0 0,1 1 1 0 0,0-1-1 0 0,-1 21 0 0 0,4-32-20 0 0,1 0 1 0 0,0 1-1 0 0,0-1 0 0 0,1 1 0 0 0,-1-1 0 0 0,1 1 1 0 0,0-1-1 0 0,0 0 0 0 0,0 1 0 0 0,1-1 0 0 0,-1 0 0 0 0,1 0 1 0 0,0 0-1 0 0,0 0 0 0 0,1 0 0 0 0,2 3 0 0 0,-1-2 0 0 0,1-1 0 0 0,-1 0-1 0 0,1 0 1 0 0,0-1 0 0 0,-1 1 0 0 0,1-1-1 0 0,1 0 1 0 0,-1-1 0 0 0,0 1-1 0 0,11 2 1 0 0,3 0-2 0 0,0-1 0 0 0,0-1 1 0 0,0 0-1 0 0,1-2 0 0 0,-1 0 0 0 0,25-3 1 0 0,-17-1 16 0 0,0 0 0 0 0,0-2 1 0 0,-1-1-1 0 0,1-1 1 0 0,-1-2-1 0 0,-1 0 1 0 0,0-2-1 0 0,0 0 0 0 0,-1-2 1 0 0,-1-1-1 0 0,0 0 1 0 0,-1-2-1 0 0,0-1 0 0 0,-1 0 1 0 0,-1-2-1 0 0,25-29 1 0 0,41-50 198 0 0,3-5 206 0 0,-76 86-369 0 0,0-1 0 0 0,-2-1 0 0 0,0 1 0 0 0,10-27 1 0 0,-9 16-16 0 0,90-254 1196 0 0,-90 217-713 0 0,-11 56-368 0 0,-8 20-84 0 0,-2 11 4 0 0,-20 68-5 0 0,-17 96 0 0 0,38-155-47 0 0,-2-2 1 0 0,-1 1-1 0 0,-26 48 1 0 0,23-52-132 0 0,2 1 0 0 0,1 0 0 0 0,1 0 0 0 0,-12 49 0 0 0,13-9-453 0 0,-2 113 1 0 0,10-75-2982 0 0,1-102 3421 0 0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27:01.85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1 149 9776 0 0,'6'1'195'0'0,"1"0"1"0"0,0 0-1 0 0,0-1 1 0 0,0 0-1 0 0,-1 0 1 0 0,1-1-1 0 0,12-2 1 0 0,11-1-102 0 0,6 2 200 0 0,61-6 395 0 0,22-7-397 0 0,-17 2-1384 0 0,-1-5 0 0 0,154-46 0 0 0,-190 41-1621 0 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28:45.18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 88 0 0,'7'0'593'0'0,"-9"0"-476"0"0,44 0 1349 0 0,11 0 367 0 0,-13 0-1161 0 0,115 8 1109 0 0,400 4 2213 0 0,464 1-2932 0 0,-893-21-1786 0 0,-93 5-948 0 0,-23 0 1130 0 0,21-5-1745 0 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28:45.78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59 0 3776 0 0,'0'0'5'0'0,"0"0"0"0"0,0 0 0 0 0,0 0 0 0 0,0 0 1 0 0,0 0-1 0 0,0 0 0 0 0,0 1 0 0 0,0-1 0 0 0,0 0 0 0 0,0 0 0 0 0,0 0 1 0 0,0 0-1 0 0,0 0 0 0 0,0 0 0 0 0,0 0 0 0 0,0 0 0 0 0,0 0 0 0 0,0 0 1 0 0,0 0-1 0 0,0 0 0 0 0,0 0 0 0 0,0 1 0 0 0,0-1 0 0 0,0 0 0 0 0,0 0 1 0 0,0 0-1 0 0,0 0 0 0 0,0 0 0 0 0,0 0 0 0 0,0 0 0 0 0,0 0 1 0 0,0 0-1 0 0,0 0 0 0 0,0 0 0 0 0,0 0 0 0 0,0 0 0 0 0,0 0 0 0 0,0 0 1 0 0,0 1-1 0 0,0-1 0 0 0,0 0 0 0 0,0 0 0 0 0,0 0 0 0 0,-1 0 0 0 0,1 0 1 0 0,0 0-1 0 0,0 0 0 0 0,0 0 0 0 0,0 0 0 0 0,0 0 0 0 0,0 0 0 0 0,0 0 1 0 0,0 0-1 0 0,0 0 0 0 0,0 0 0 0 0,0 0 0 0 0,0 0 0 0 0,0 0 0 0 0,-1 0 1 0 0,1 0-1 0 0,0 0 0 0 0,0 0 0 0 0,0 0 0 0 0,0 0 0 0 0,0 0 0 0 0,0 0 1 0 0,0 0-1 0 0,8 5 816 0 0,18 9 861 0 0,-20-10-1479 0 0,60 37 206 0 0,-47-27-137 0 0,1-1 1 0 0,36 16-1 0 0,71 20 502 0 0,-59-23-652 0 0,100 50 0 0 0,-157-71-72 0 0,-8-4-30 0 0,0 0 0 0 0,-1 0-1 0 0,1 0 1 0 0,-1 1 0 0 0,1-1-1 0 0,-1 1 1 0 0,1-1 0 0 0,-1 1-1 0 0,0 0 1 0 0,0 0 0 0 0,3 4-1 0 0,9 11-4 0 0,-15-13-14 0 0,0-3 3 0 0,1 1 7 0 0,-1 0-1 0 0,0 0 1 0 0,0 0-1 0 0,0 0 1 0 0,-1 0-1 0 0,1 0 0 0 0,0-1 1 0 0,-1 1-1 0 0,1 0 1 0 0,-1-1-1 0 0,1 1 1 0 0,-1-1-1 0 0,0 0 0 0 0,0 1 1 0 0,1-1-1 0 0,-5 2 1 0 0,-105 49 229 0 0,62-30-32 0 0,-57 34 0 0 0,73-35-158 0 0,-179 116-458 0 0,168-109 567 0 0,31-21-1303 0 0,1 0 0 0 0,0 1 0 0 0,1 1 0 0 0,0 0 0 0 0,-20 20 0 0 0,28-19 1 0 0,3-9 882 0 0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28:46.82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100 132 6024 0 0,'0'-5'480'0'0,"-1"-15"1232"0"0,-1 14-1078 0 0,2 21-196 0 0,-3 31-189 0 0,-1 0 0 0 0,-2-1 0 0 0,-2 1 0 0 0,-17 54 0 0 0,22-90-279 0 0,-1 0-1 0 0,0 0 1 0 0,0-1-1 0 0,-1 1 1 0 0,0-1-1 0 0,-1 0 1 0 0,-6 8-1 0 0,10-14-71 0 0,2-3 97 0 0,0 0 1 0 0,0 1 0 0 0,0-1 0 0 0,0 0 0 0 0,0 0 0 0 0,0 0 0 0 0,0 0 0 0 0,0 0-1 0 0,0 0 1 0 0,0 1 0 0 0,0-1 0 0 0,0 0 0 0 0,0 0 0 0 0,0 0 0 0 0,0 0 0 0 0,0 0 0 0 0,0 0-1 0 0,0 1 1 0 0,0-1 0 0 0,0 0 0 0 0,-1 0 0 0 0,1 0 0 0 0,0 0 0 0 0,0 0 0 0 0,0 0 0 0 0,0 0-1 0 0,0 0 1 0 0,0 0 0 0 0,0 0 0 0 0,-1 0 0 0 0,1 0 0 0 0,0 1 0 0 0,0-1 0 0 0,0 0 0 0 0,0 0-1 0 0,0 0 1 0 0,0 0 0 0 0,-1 0 0 0 0,1 0 0 0 0,0 0 0 0 0,0 0 0 0 0,0 0 0 0 0,0 0 0 0 0,0 0-1 0 0,-1-1 1 0 0,1 1 0 0 0,0 0 0 0 0,0 0 5 0 0,-1-1 0 0 0,1 1-1 0 0,0-1 1 0 0,0 0 0 0 0,0 1 0 0 0,-1-1-1 0 0,1 0 1 0 0,0 1 0 0 0,0-1 0 0 0,0 1-1 0 0,0-1 1 0 0,0 0 0 0 0,0 1 0 0 0,0-1-1 0 0,0 0 1 0 0,1 1 0 0 0,-1-1 0 0 0,0 0-1 0 0,0 1 1 0 0,0-1 0 0 0,1 1 0 0 0,-1-1-1 0 0,0 1 1 0 0,1-1 0 0 0,-1 0 0 0 0,0 1-1 0 0,1-1 1 0 0,7-11 35 0 0,23-30 42 0 0,3 2 0 0 0,0 1 0 0 0,45-38-1 0 0,34-37 126 0 0,-93 91-25 0 0,1 2 1 0 0,41-33-1 0 0,-55 48-210 0 0,1 0-1 0 0,0 1 1 0 0,1 0-1 0 0,-1 0 1 0 0,1 1-1 0 0,0 0 1 0 0,0 1-1 0 0,0 0 1 0 0,1 1-1 0 0,-1-1 1 0 0,1 2 0 0 0,15-2-1 0 0,-21 3 54 0 0,-1 1 0 0 0,1-1 0 0 0,-1 1 0 0 0,1 0-1 0 0,-1 0 1 0 0,1 0 0 0 0,-1 1 0 0 0,0-1 0 0 0,1 1 0 0 0,-1 0 0 0 0,0 0 0 0 0,0 0 0 0 0,0 0 0 0 0,0 0-1 0 0,-1 1 1 0 0,1-1 0 0 0,-1 1 0 0 0,1 0 0 0 0,-1 0 0 0 0,0-1 0 0 0,0 2 0 0 0,0-1 0 0 0,0 0 0 0 0,-1 0-1 0 0,3 7 1 0 0,0 1 28 0 0,0 1-1 0 0,-1-1 1 0 0,0 1-1 0 0,-1-1 1 0 0,0 1-1 0 0,-1 21 1 0 0,-2 3 115 0 0,-3 1 0 0 0,-11 49 0 0 0,3-16-284 0 0,11-69 125 0 0,1 1 1 0 0,-1 0-1 0 0,1 0 1 0 0,0-1 0 0 0,-1 1-1 0 0,1 0 1 0 0,0 0-1 0 0,0-1 1 0 0,0 1 0 0 0,0 0-1 0 0,1 0 1 0 0,-1-1-1 0 0,0 1 1 0 0,1 0 0 0 0,-1-1-1 0 0,1 1 1 0 0,-1 0-1 0 0,1-1 1 0 0,1 3 0 0 0,3 0 27 0 0,-5-3-33 0 0,1-1 0 0 0,-1 0 1 0 0,1 1-1 0 0,-1-1 0 0 0,1 0 0 0 0,-1 0 1 0 0,1 0-1 0 0,-1 1 0 0 0,1-1 0 0 0,-1 0 1 0 0,1 0-1 0 0,-1 0 0 0 0,1 0 0 0 0,-1 0 1 0 0,1 0-1 0 0,-1 0 0 0 0,1 0 0 0 0,-1 0 1 0 0,1 0-1 0 0,-1-1 0 0 0,1 1 0 0 0,0 0 1 0 0,2-3-12 0 0,8-4-37 0 0,-1 0 1 0 0,0 0-1 0 0,0-1 1 0 0,-1-1 0 0 0,0 0-1 0 0,0 0 1 0 0,11-16-1 0 0,20-21-423 0 0,16-1 266 0 0,-40 35 180 0 0,-1-1 0 0 0,0 0 0 0 0,-1-1 0 0 0,19-24 1 0 0,-14 11-66 0 0,-4 4-111 0 0,24-27 0 0 0,-34 44 293 0 0,0 1 0 0 0,0 0 0 0 0,0 0 0 0 0,1 1 0 0 0,0-1 0 0 0,0 1 1 0 0,0 1-1 0 0,0-1 0 0 0,1 1 0 0 0,8-3 0 0 0,-14 5-84 0 0,1 1 0 0 0,0 0-1 0 0,0 0 1 0 0,0 0 0 0 0,0 0 0 0 0,0 0 0 0 0,0 0 0 0 0,0 0-1 0 0,0 1 1 0 0,0-1 0 0 0,0 1 0 0 0,0-1 0 0 0,0 1 0 0 0,0 0-1 0 0,0 0 1 0 0,0 0 0 0 0,-1 0 0 0 0,1 0 0 0 0,0 0 0 0 0,-1 0-1 0 0,1 0 1 0 0,-1 1 0 0 0,1-1 0 0 0,-1 1 0 0 0,0-1-1 0 0,0 1 1 0 0,1-1 0 0 0,-1 1 0 0 0,0 0 0 0 0,0 2 0 0 0,3 3-82 0 0,0 0 1 0 0,-1 1-1 0 0,0-1 1 0 0,0 1-1 0 0,-1 0 1 0 0,2 10-1 0 0,0 12-2 0 0,-1 1 1 0 0,-3 53-1 0 0,-12 64-310 0 0,10-123 410 0 0,-5 27-607 0 0,4-33-41 0 0,0 0 1 0 0,2 1 0 0 0,0-1-1 0 0,3 29 1 0 0,-2-46 471 0 0,1-1-1 0 0,-1 0 1 0 0,1 0 0 0 0,-1 1-1 0 0,1-1 1 0 0,-1 0 0 0 0,1 0 0 0 0,0 0-1 0 0,0 0 1 0 0,0 0 0 0 0,0 0-1 0 0,0 0 1 0 0,-1 0 0 0 0,2 0 0 0 0,-1-1-1 0 0,0 1 1 0 0,0 0 0 0 0,0 0 0 0 0,0-1-1 0 0,0 1 1 0 0,1-1 0 0 0,-1 1-1 0 0,0-1 1 0 0,2 1 0 0 0,0-1-7 0 0,0 1 0 0 0,0 0 0 0 0,-1-1 0 0 0,1 1 0 0 0,0-1 0 0 0,0 0 0 0 0,0 0 1 0 0,5-1-1 0 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28:47.59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109 697 5304 0 0,'-20'-25'2064'0'0,"13"13"-1491"0"0,6 10-525 0 0,0 0-1 0 0,1 1 0 0 0,-1-1 1 0 0,0 1-1 0 0,1-1 1 0 0,0 0-1 0 0,-1 1 0 0 0,1-1 1 0 0,0 0-1 0 0,0 1 1 0 0,-1-9 2075 0 0,-3 15-2011 0 0,1 1 0 0 0,0 0 0 0 0,0 0 0 0 0,1 0 0 0 0,0 0 0 0 0,0 0 0 0 0,1 1 0 0 0,-1-1 0 0 0,1 0 0 0 0,0 11 0 0 0,-4 12 158 0 0,-11 33-437 0 0,6-27-216 0 0,-7 49 1 0 0,15-73 333 0 0,1-1 1 0 0,1 1 0 0 0,0-1-1 0 0,0 1 1 0 0,1-1-1 0 0,1 1 1 0 0,-1-1 0 0 0,2 0-1 0 0,4 14 1 0 0,-6-21 37 0 0,0-1 0 0 0,1 1 1 0 0,0-1-1 0 0,0 0 0 0 0,-1 1 0 0 0,1-1 1 0 0,1 0-1 0 0,-1 0 0 0 0,0 0 0 0 0,0-1 1 0 0,1 1-1 0 0,-1 0 0 0 0,1-1 1 0 0,-1 0-1 0 0,1 1 0 0 0,0-1 0 0 0,0 0 1 0 0,-1-1-1 0 0,1 1 0 0 0,0 0 1 0 0,0-1-1 0 0,0 1 0 0 0,0-1 0 0 0,4 0 1 0 0,6 0-30 0 0,0 0 1 0 0,0-1 0 0 0,0 0 0 0 0,15-4 0 0 0,-19 3 150 0 0,0-1 1 0 0,0 0 0 0 0,0-1 0 0 0,-1 0-1 0 0,1 0 1 0 0,-1-1 0 0 0,0 0-1 0 0,-1 0 1 0 0,14-12 0 0 0,4-6-231 0 0,29-36 0 0 0,-37 38-31 0 0,4-6 254 0 0,0-1-1 0 0,28-54 1 0 0,-34 54 0 0 0,2 0 0 0 0,0 1 0 0 0,32-36 0 0 0,-45 59-115 0 0,-2 2-4 0 0,-1 0 0 0 0,1 0 0 0 0,0 0 0 0 0,0 1 0 0 0,0-1 0 0 0,0 0 0 0 0,0 1 0 0 0,0 0 0 0 0,0-1 0 0 0,0 1-1 0 0,1 0 1 0 0,-1 0 0 0 0,4-1 0 0 0,-5 2 12 0 0,0 0-1 0 0,0-1 1 0 0,0 1-1 0 0,0 0 1 0 0,-1 0-1 0 0,1 0 1 0 0,0 0-1 0 0,0 0 1 0 0,0 0-1 0 0,0 0 1 0 0,0 0-1 0 0,0 0 1 0 0,0 1-1 0 0,-1-1 1 0 0,1 0-1 0 0,0 0 1 0 0,0 1-1 0 0,0-1 0 0 0,0 1 1 0 0,3 6 11 0 0,-4-6-12 0 0,2 7 57 0 0,0-1 0 0 0,0 1 0 0 0,0-1 0 0 0,-1 1 0 0 0,0 0 0 0 0,-1 0 0 0 0,0-1 0 0 0,0 1 0 0 0,-2 11 1 0 0,1 11 165 0 0,1-7-51 0 0,0 12-536 0 0,4 38 0 0 0,-3-64 306 0 0,0 0-1 0 0,1 0 1 0 0,0 0 0 0 0,1 0 0 0 0,0-1 0 0 0,0 1 0 0 0,1-1 0 0 0,0 1 0 0 0,7 10 0 0 0,-8-16 35 0 0,0-1 0 0 0,0 1 0 0 0,0 0 0 0 0,0-1 1 0 0,0 0-1 0 0,0 0 0 0 0,1 0 0 0 0,-1 0 0 0 0,1 0 0 0 0,0 0 0 0 0,-1-1 0 0 0,1 0 1 0 0,0 0-1 0 0,0 0 0 0 0,7 1 0 0 0,7-1-120 0 0,0 1-1 0 0,21-3 1 0 0,-31 1 138 0 0,4-1 49 0 0,0 0 0 0 0,0-1 0 0 0,0 0 0 0 0,0-1 0 0 0,0-1 0 0 0,-1 0 0 0 0,1 0 0 0 0,-1-1 0 0 0,0 0 0 0 0,0-1 0 0 0,-1 0 0 0 0,0-1 0 0 0,11-9 0 0 0,-9 5 16 0 0,0 0 0 0 0,-1 0 0 0 0,0-2 0 0 0,-1 1 0 0 0,0-1 0 0 0,-1 0 0 0 0,-1-1 0 0 0,0 0 0 0 0,9-22 0 0 0,13-46 392 0 0,33-150 0 0 0,-6-91 448 0 0,-53 278-882 0 0,-3 30-6 0 0,0-1 1 0 0,2 1-1 0 0,-1 0 0 0 0,8-20 1 0 0,-8 52-225 0 0,0 32 0 0 0,-4 36-16 0 0,-19 110 0 0 0,-28 82-310 0 0,42-243 532 0 0,-56 252-702 0 0,42-209-2054 0 0,18-68 2004 0 0,-3-2-515 0 0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28:48.04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79 4136 0 0,'11'-5'306'0'0,"1"2"1"0"0,-1 0-1 0 0,1 0 0 0 0,0 1 1 0 0,18-2-1 0 0,4 0 422 0 0,268-23 2358 0 0,-231 24-2810 0 0,175-20-1124 0 0,-230 22-655 0 0,0 0 0 0 0,0 2 0 0 0,31 4 0 0 0,-46-4 1390 0 0,1 0-1 0 0,-1 0 1 0 0,1 0 0 0 0,-1 1 0 0 0,0-1-1 0 0,0 0 1 0 0,1 1 0 0 0,-1-1 0 0 0,0 1-1 0 0,0 0 1 0 0,-1-1 0 0 0,1 1 0 0 0,0 0-1 0 0,0-1 1 0 0,0 4 0 0 0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28:48.47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1 260 88 0 0,'9'5'1'0'0,"6"3"6"0"0,-1 0 0 0 0,-8-4 263 0 0,1 0 1 0 0,-1 0-1 0 0,1-1 0 0 0,0 0 1 0 0,0 0-1 0 0,1-1 1 0 0,-1 1-1 0 0,0-2 1 0 0,1 1-1 0 0,-1-1 1 0 0,1 0-1 0 0,0-1 1 0 0,-1 1-1 0 0,12-2 1 0 0,-6-1-161 0 0,-1 0 1 0 0,1-1 0 0 0,-1 0-1 0 0,0 0 1 0 0,0-2 0 0 0,0 0-1 0 0,11-6 1 0 0,-14 7 5 0 0,-1-2 0 0 0,1 1 0 0 0,-1-1-1 0 0,0 0 1 0 0,-1-1 0 0 0,0 1 0 0 0,0-2-1 0 0,0 1 1 0 0,-1-1 0 0 0,0 0 0 0 0,9-16-1 0 0,-11 17-34 0 0,-1 0-1 0 0,0-1 0 0 0,0 1 1 0 0,-1-1-1 0 0,0 0 0 0 0,-1 0 1 0 0,1 0-1 0 0,-1 0 0 0 0,-1 0 1 0 0,0 0-1 0 0,0 0 0 0 0,0 0 1 0 0,-1 0-1 0 0,0 0 0 0 0,-3-9 1 0 0,3 15-66 0 0,1-1 0 0 0,-1 0 1 0 0,0 1-1 0 0,0-1 1 0 0,-1 1-1 0 0,1-1 0 0 0,-1 1 1 0 0,1 0-1 0 0,-1 0 0 0 0,0-1 1 0 0,1 1-1 0 0,-1 0 0 0 0,0 1 1 0 0,0-1-1 0 0,-1 0 1 0 0,1 1-1 0 0,0-1 0 0 0,-1 1 1 0 0,1-1-1 0 0,-1 1 0 0 0,1 0 1 0 0,-1 0-1 0 0,1 0 0 0 0,-1 1 1 0 0,0-1-1 0 0,1 0 1 0 0,-1 1-1 0 0,0 0 0 0 0,0 0 1 0 0,1 0-1 0 0,-1 0 0 0 0,0 0 1 0 0,0 0-1 0 0,-3 2 0 0 0,-4-1 55 0 0,-1 2 0 0 0,1-1 0 0 0,0 1 0 0 0,0 1 0 0 0,0 0 0 0 0,1 0 0 0 0,-17 10 0 0 0,7-1-51 0 0,0 1 0 0 0,0 1-1 0 0,1 0 1 0 0,-24 27 0 0 0,35-34-16 0 0,0 1 1 0 0,1 0-1 0 0,0 0 0 0 0,0 0 1 0 0,1 1-1 0 0,0 0 1 0 0,0 0-1 0 0,1 0 0 0 0,1 0 1 0 0,0 1-1 0 0,-4 20 1 0 0,7-25-9 0 0,0 1 0 0 0,1-1 0 0 0,0 0 0 0 0,0 1 0 0 0,0-1 0 0 0,1 0 0 0 0,0 0 0 0 0,0 0 0 0 0,0 0 0 0 0,1 0 0 0 0,0 0 0 0 0,0-1 0 0 0,8 10 0 0 0,-2-2-156 0 0,1-1 1 0 0,0-1 0 0 0,1 1 0 0 0,19 14 0 0 0,-16-16 37 0 0,0-1 0 0 0,0-1-1 0 0,0-1 1 0 0,1 0 0 0 0,0-1-1 0 0,1 0 1 0 0,20 4 0 0 0,-3-2-1346 0 0,0-2 0 0 0,52 2 0 0 0,107-8-48 0 0,-185 0 666 0 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28:49.03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641 635 5216 0 0,'3'-6'336'0'0,"3"-7"976"0"0,-8 3-852 0 0,-7 1-368 0 0,1 4-31 0 0,-1 1 1 0 0,1 0 0 0 0,-1 1 0 0 0,0 0-1 0 0,0 0 1 0 0,0 1 0 0 0,-11-2-1 0 0,-69-2 882 0 0,0 0-355 0 0,74 4-503 0 0,0 1 0 0 0,-1 1 0 0 0,1 0 0 0 0,0 1 0 0 0,0 1 0 0 0,0 1 0 0 0,-17 4 0 0 0,0 2 107 0 0,1 2 0 0 0,-36 17 0 0 0,58-24-206 0 0,1 1 0 0 0,0-1 0 0 0,1 2 0 0 0,-1-1 0 0 0,1 1 1 0 0,0 0-1 0 0,0 1 0 0 0,1 0 0 0 0,0 0 0 0 0,0 0 0 0 0,0 1 1 0 0,-5 10-1 0 0,9-14 6 0 0,0 0-1 0 0,0 0 1 0 0,0 0 0 0 0,0 1 0 0 0,1-1 0 0 0,0 1 0 0 0,0-1-1 0 0,0 1 1 0 0,0-1 0 0 0,1 1 0 0 0,0 0 0 0 0,0-1 0 0 0,0 1 0 0 0,0-1-1 0 0,1 1 1 0 0,0-1 0 0 0,0 1 0 0 0,0-1 0 0 0,0 1 0 0 0,1-1 0 0 0,0 1-1 0 0,-1-1 1 0 0,2 0 0 0 0,-1 0 0 0 0,0 0 0 0 0,4 4 0 0 0,-1-3 15 0 0,-1 0 1 0 0,1 0 0 0 0,0 0 0 0 0,1-1 0 0 0,-1 0 0 0 0,1 0-1 0 0,0 0 1 0 0,0 0 0 0 0,0-1 0 0 0,0 0 0 0 0,1-1-1 0 0,8 3 1 0 0,-5-2 19 0 0,1-1 0 0 0,-1-1 0 0 0,1 1 0 0 0,0-2 0 0 0,-1 0 0 0 0,1 0 0 0 0,15-3 0 0 0,-6 0-69 0 0,1-2 0 0 0,-1-1 1 0 0,0 0-1 0 0,-1-1 1 0 0,0-2-1 0 0,0 1 0 0 0,32-22 1 0 0,-10 3 180 0 0,45-32 669 0 0,-76 51-732 0 0,-1 0 1 0 0,0-1-1 0 0,-1 0 0 0 0,0-1 0 0 0,0 1 0 0 0,9-18 0 0 0,1-7 85 0 0,-2-1 0 0 0,-1-1 0 0 0,12-43 0 0 0,21-116 587 0 0,-7-32-500 0 0,-39 224-405 0 0,-3-27-62 0 0,1 30 219 0 0,0 0 1 0 0,0-1 0 0 0,1 1 0 0 0,-1 0 0 0 0,0 0 0 0 0,0 0 0 0 0,0 0-1 0 0,0 0 1 0 0,0 0 0 0 0,0 0 0 0 0,0 0 0 0 0,0-1 0 0 0,0 1-1 0 0,0 0 1 0 0,0 0 0 0 0,0 0 0 0 0,0 0 0 0 0,0 0 0 0 0,0 0 0 0 0,0-1-1 0 0,0 1 1 0 0,0 0 0 0 0,0 0 0 0 0,0 0 0 0 0,0 0 0 0 0,0 0-1 0 0,0 0 1 0 0,0-1 0 0 0,0 1 0 0 0,0 0 0 0 0,0 0 0 0 0,0 0 0 0 0,0 0-1 0 0,0 0 1 0 0,0 0 0 0 0,-1 0 0 0 0,1-1 0 0 0,0 1 0 0 0,0 0-1 0 0,0 0 1 0 0,0 0 0 0 0,0 0 0 0 0,0 0 0 0 0,0 0 0 0 0,-1 0 0 0 0,1 0-1 0 0,0 0 1 0 0,0 0 0 0 0,0 0 0 0 0,0 0 0 0 0,0 0 0 0 0,0 0-1 0 0,0 0 1 0 0,-1 0 0 0 0,1 0 0 0 0,0 0 0 0 0,0 0 0 0 0,0 0 0 0 0,0 0-1 0 0,0 0 1 0 0,0 0 0 0 0,-1 0 0 0 0,1 0 0 0 0,0 0 0 0 0,-6 11 120 0 0,-2 19 55 0 0,4 9-252 0 0,2 0 1 0 0,2 0 0 0 0,1 0 0 0 0,8 41-1 0 0,0 35-51 0 0,-6-56 168 0 0,1 37 170 0 0,-8 114 1 0 0,2-194-765 0 0,-1 9 307 0 0,1 31 0 0 0,3-49-153 0 0,-1 1-1 0 0,1 0 1 0 0,0-1-1 0 0,1 0 1 0 0,0 1-1 0 0,0-1 1 0 0,1 0-1 0 0,4 10 1 0 0,-3-8-1443 0 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28:50.10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120 185 7912 0 0,'-13'-13'308'0'0,"13"12"-282"0"0,0 1-1 0 0,0 0 0 0 0,-1-1 0 0 0,1 1 0 0 0,0 0 0 0 0,0-1 1 0 0,0 1-1 0 0,0-1 0 0 0,0 1 0 0 0,0 0 0 0 0,0-1 0 0 0,0 1 1 0 0,0 0-1 0 0,0-1 0 0 0,0 1 0 0 0,0 0 0 0 0,0-1 0 0 0,1 1 0 0 0,-1 0 1 0 0,0-1-1 0 0,0 1 0 0 0,0 0 0 0 0,0-1 0 0 0,1 1 0 0 0,-1 0 1 0 0,0-1-1 0 0,2 0 74 0 0,1-1-1 0 0,-1 1 1 0 0,0-1 0 0 0,0 1 0 0 0,1 0 0 0 0,-1 0-1 0 0,1 1 1 0 0,-1-1 0 0 0,6-1 0 0 0,2-1-70 0 0,-8 2 18 0 0,1 0 0 0 0,-1 0 0 0 0,1 1-1 0 0,-1-1 1 0 0,1 1 0 0 0,-1-1 0 0 0,1 1 0 0 0,0 0 0 0 0,-1 0 0 0 0,1 0 0 0 0,0 0 0 0 0,-1 1 0 0 0,1-1-1 0 0,-1 1 1 0 0,1-1 0 0 0,-1 1 0 0 0,4 1 0 0 0,3 5-8 0 0,-7-5-39 0 0,-1 0 0 0 0,0 1 0 0 0,0-1 0 0 0,0 1 0 0 0,-1-1 1 0 0,1 1-1 0 0,-1 0 0 0 0,1-1 0 0 0,-1 1 0 0 0,0 0 0 0 0,0 3 1 0 0,-3 34 2 0 0,1-29-2 0 0,2-5-9 0 0,-1 0 0 0 0,1 0-1 0 0,-2 0 1 0 0,1-1 0 0 0,-1 1 0 0 0,1 0-1 0 0,-2 0 1 0 0,1-1 0 0 0,-1 0-1 0 0,1 1 1 0 0,-2-1 0 0 0,1 0-1 0 0,0 0 1 0 0,-1 0 0 0 0,0-1 0 0 0,0 1-1 0 0,-5 3 1 0 0,-25 24-289 0 0,-52 62 1 0 0,67-74-166 0 0,18-19 451 0 0,1-1-1 0 0,-1 1 0 0 0,1 0 1 0 0,-1-1-1 0 0,0 1 0 0 0,1 0 1 0 0,-1-1-1 0 0,0 1 0 0 0,0-1 1 0 0,1 1-1 0 0,-1-1 0 0 0,0 1 1 0 0,0-1-1 0 0,0 0 0 0 0,0 1 1 0 0,1-1-1 0 0,-1 0 1 0 0,0 0-1 0 0,-2 1 0 0 0,3-2-26 0 0,0 0-1 0 0,-1 1 0 0 0,1-1 1 0 0,-1 1-1 0 0,1-1 0 0 0,0 0 0 0 0,-1 1 1 0 0,1-1-1 0 0,0 0 0 0 0,0 1 1 0 0,0-1-1 0 0,0 0 0 0 0,-1 0 1 0 0,1 1-1 0 0,0-1 0 0 0,0 0 1 0 0,0 0-1 0 0,0 1 0 0 0,1-1 1 0 0,-1 0-1 0 0,0 1 0 0 0,0-1 1 0 0,1-1-1 0 0,1-10-2 0 0,2 0 1 0 0,-1 1-1 0 0,1-1 0 0 0,1 1 1 0 0,9-17-1 0 0,0 0 12 0 0,-8 18 19 0 0,1 0 0 0 0,0 0 0 0 0,1 1 0 0 0,0 0 0 0 0,0 0 0 0 0,1 1 0 0 0,0 0 0 0 0,1 0 0 0 0,13-8 0 0 0,-4 3-13 0 0,22-22-1 0 0,23-40 319 0 0,2-2 288 0 0,-56 68-530 0 0,-1 1-1 0 0,1-1 1 0 0,1 2 0 0 0,-1-1 0 0 0,22-10 0 0 0,-30 17-42 0 0,0 0 1 0 0,0 0 0 0 0,0 0 0 0 0,0 1-1 0 0,0-1 1 0 0,0 1 0 0 0,0-1 0 0 0,0 1-1 0 0,0 0 1 0 0,0-1 0 0 0,0 1 0 0 0,1 0-1 0 0,-1 1 1 0 0,0-1 0 0 0,0 0-1 0 0,0 1 1 0 0,0-1 0 0 0,0 1 0 0 0,0-1-1 0 0,0 1 1 0 0,0 0 0 0 0,0 0 0 0 0,0 0-1 0 0,0 0 1 0 0,0 0 0 0 0,0 1 0 0 0,-1-1-1 0 0,1 0 1 0 0,0 1 0 0 0,-1-1 0 0 0,0 1-1 0 0,1 0 1 0 0,-1-1 0 0 0,0 1-1 0 0,0 0 1 0 0,0 0 0 0 0,0 0 0 0 0,2 3-1 0 0,1 5 56 0 0,-1 0-1 0 0,1 0 0 0 0,-2 0 0 0 0,1 1 1 0 0,-1-1-1 0 0,1 19 0 0 0,-3 23 26 0 0,-5 53-1 0 0,-1 11 322 0 0,6-109-490 0 0,1 1 38 0 0,3 4-80 0 0,-4-11 116 0 0,0-1 0 0 0,0 0 0 0 0,0 0-1 0 0,0 1 1 0 0,0-1 0 0 0,0 0 0 0 0,0 0-1 0 0,0 1 1 0 0,0-1 0 0 0,1 0 0 0 0,-1 0-1 0 0,0 0 1 0 0,0 1 0 0 0,0-1 0 0 0,0 0-1 0 0,0 0 1 0 0,0 0 0 0 0,1 1 0 0 0,-1-1-1 0 0,0 0 1 0 0,0 0 0 0 0,0 0 0 0 0,0 0-1 0 0,1 0 1 0 0,-1 1 0 0 0,0-1 0 0 0,0 0-1 0 0,0 0 1 0 0,1 0 0 0 0,-1 0 0 0 0,0 0-1 0 0,0 0 1 0 0,1 0 0 0 0,-1 0 0 0 0,0 0-1 0 0,0 0 1 0 0,1 0 0 0 0,-1 0 0 0 0,0 0-1 0 0,0 0 1 0 0,0 0 0 0 0,1 0 0 0 0,-1 0-1 0 0,0 0 1 0 0,0 0 0 0 0,1 0 0 0 0,7-8-290 0 0,-6 6 166 0 0,22-23 59 0 0,0-2 0 0 0,-2-1 0 0 0,28-45 0 0 0,-37 52 62 0 0,12-18 59 0 0,-16 23-3 0 0,1 0 0 0 0,0 0 0 0 0,1 2-1 0 0,1-1 1 0 0,21-19 0 0 0,-23 25-26 0 0,50-39 572 0 0,-54 44-535 0 0,1 0-1 0 0,-1 0 1 0 0,0 1-1 0 0,1 0 1 0 0,0 0-1 0 0,0 1 1 0 0,0-1-1 0 0,8 0 1 0 0,-5 3-10 0 0,2 5-51 0 0,-9-2-6 0 0,0 1 0 0 0,1 0 0 0 0,-1 0 0 0 0,0 0 0 0 0,-1 0 0 0 0,1 0 0 0 0,-1 1 0 0 0,0-1 0 0 0,0 1 0 0 0,0-1 0 0 0,-1 1 0 0 0,1 0 1 0 0,0 5-1 0 0,2 14-54 0 0,1 35 1 0 0,-3-32 45 0 0,1 9-124 0 0,0 12-752 0 0,2 0 0 0 0,22 88 0 0 0,-26-132 552 0 0,0 0 1 0 0,0 0-1 0 0,1 0 0 0 0,0-1 1 0 0,0 1-1 0 0,2 3 0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00:32.04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115 219 5664 0 0,'4'6'176'0'0,"0"-1"0"0"0,1 1 0 0 0,-2 0 1 0 0,1 0-1 0 0,-1 0 0 0 0,0 1 0 0 0,0-1 0 0 0,-1 1 1 0 0,3 9-1 0 0,11 66 1831 0 0,-15-76-1983 0 0,6 66 110 0 0,-3 0 0 0 0,-3 0 0 0 0,-3-1 1 0 0,-20 131-1 0 0,11-148-118 0 0,-31 97 0 0 0,-33 49-740 0 0,74-199 630 0 0,-7 11 245 0 0,8-12-170 0 0,0 0 1 0 0,0 1-1 0 0,-1-1 1 0 0,1 0-1 0 0,0 0 0 0 0,0 0 1 0 0,0 0-1 0 0,0 1 1 0 0,0-1-1 0 0,0 0 1 0 0,-1 0-1 0 0,1 0 0 0 0,0 0 1 0 0,0 1-1 0 0,0-1 1 0 0,-1 0-1 0 0,1 0 1 0 0,0 0-1 0 0,0 0 1 0 0,0 0-1 0 0,-1 0 0 0 0,1 0 1 0 0,0 0-1 0 0,0 0 1 0 0,0 0-1 0 0,-1 0 1 0 0,1 1-1 0 0,0-1 0 0 0,0 0 1 0 0,-1-1-1 0 0,1 1 1 0 0,0 0-1 0 0,0 0 1 0 0,-1 0-1 0 0,1 0 0 0 0,0 0 1 0 0,0 0-1 0 0,0 0 1 0 0,-1 0-1 0 0,1 0 1 0 0,0 0-1 0 0,0 0 1 0 0,0-1-1 0 0,-1 1 0 0 0,1 0 1 0 0,0 0-1 0 0,0 0 1 0 0,0 0-1 0 0,0-1 1 0 0,0 1-1 0 0,-1 0 0 0 0,1 0 1 0 0,0 0-1 0 0,0-1 1 0 0,-2-4-258 0 0,1-1-1 0 0,-1 1 1 0 0,1-1 0 0 0,0 1 0 0 0,0-1 0 0 0,1 1 0 0 0,0-1 0 0 0,0 0 0 0 0,1-6-1 0 0,11-60 292 0 0,-6 37-187 0 0,56-357-2338 0 0,-42 294 3197 0 0,4 1 0 0 0,4 1 1 0 0,56-127-1 0 0,-77 206-487 0 0,1 1 1 0 0,1 0-1 0 0,1 0 0 0 0,0 1 1 0 0,1 1-1 0 0,1 0 1 0 0,0 0-1 0 0,14-12 0 0 0,-18 20-151 0 0,0-1 0 0 0,0 1 0 0 0,0 1-1 0 0,0-1 1 0 0,1 2 0 0 0,0-1-1 0 0,0 1 1 0 0,1 0 0 0 0,-1 1 0 0 0,1 0-1 0 0,-1 1 1 0 0,1-1 0 0 0,0 2 0 0 0,0 0-1 0 0,0 0 1 0 0,13 1 0 0 0,-18 0-80 0 0,0 1 0 0 0,1 0 0 0 0,-1 1 0 0 0,0-1 0 0 0,1 1 1 0 0,-1 0-1 0 0,0 0 0 0 0,0 0 0 0 0,-1 1 0 0 0,1 0 0 0 0,0 0 1 0 0,-1 0-1 0 0,0 0 0 0 0,1 1 0 0 0,-1 0 0 0 0,-1 0 0 0 0,1 0 0 0 0,0 0 1 0 0,-1 1-1 0 0,0-1 0 0 0,0 1 0 0 0,-1 0 0 0 0,1-1 0 0 0,-1 1 1 0 0,0 1-1 0 0,0-1 0 0 0,2 9 0 0 0,-2-2-16 0 0,1-1 1 0 0,-2 0 0 0 0,0 1-1 0 0,0-1 1 0 0,-1 1-1 0 0,0 0 1 0 0,-1-1-1 0 0,0 1 1 0 0,-1-1-1 0 0,0 0 1 0 0,-1 1-1 0 0,-5 14 1 0 0,0-10 126 0 0,0-1-1 0 0,-1 1 1 0 0,0-2 0 0 0,-2 1 0 0 0,1-1 0 0 0,-2-1 0 0 0,0 0 0 0 0,0 0-1 0 0,-22 15 1 0 0,-13 7 314 0 0,-76 42-1 0 0,114-72-390 0 0,-4 2-205 0 0,0 0 0 0 0,-1-1 0 0 0,0-1 0 0 0,0 0 0 0 0,0-1 0 0 0,-22 3 0 0 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28:50.84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317 230 5576 0 0,'0'-3'40'0'0,"3"-4"1132"0"0,6-14-291 0 0,-8 20-870 0 0,-1 0-1 0 0,1-1 1 0 0,-1 1-1 0 0,1 0 1 0 0,-1 0 0 0 0,1 0-1 0 0,-1 0 1 0 0,1 0-1 0 0,0 1 1 0 0,0-1 0 0 0,0 0-1 0 0,-1 0 1 0 0,1 0-1 0 0,1 0 1 0 0,-1 1 6 0 0,-1 0-1 0 0,0 0 1 0 0,0 0-1 0 0,0 0 1 0 0,0 0 0 0 0,1 0-1 0 0,-1 0 1 0 0,0 0-1 0 0,0 0 1 0 0,0 0 0 0 0,0 0-1 0 0,1 0 1 0 0,-1 0-1 0 0,0 0 1 0 0,0 0-1 0 0,0 0 1 0 0,0 0 0 0 0,1 0-1 0 0,-1 0 1 0 0,0 0-1 0 0,0 0 1 0 0,0 1 0 0 0,0-1-1 0 0,0 0 1 0 0,0 0-1 0 0,1 0 1 0 0,-1 0 0 0 0,0 0-1 0 0,0 0 1 0 0,0 1-1 0 0,0-1 1 0 0,0 0 0 0 0,0 0-1 0 0,0 0 1 0 0,0 0-1 0 0,0 0 1 0 0,0 1 0 0 0,0-1-1 0 0,0 0 1 0 0,0 0-1 0 0,0 0 1 0 0,0 1 0 0 0,0-1-1 0 0,0 0 1 0 0,0 0-1 0 0,0 0 1 0 0,0 0-1 0 0,0 1 1 0 0,0 3 101 0 0,-1 0-1 0 0,1 0 1 0 0,-1 0-1 0 0,0 0 1 0 0,0 0-1 0 0,-1 0 1 0 0,-2 5-1 0 0,-1 4 452 0 0,-1 11-476 0 0,1 0-1 0 0,-2 39 0 0 0,4-39-278 0 0,3-21 190 0 0,0 1 0 0 0,0-1 0 0 0,0 0 0 0 0,0 0 0 0 0,0 1 0 0 0,1-1-1 0 0,-1 0 1 0 0,1 0 0 0 0,0 0 0 0 0,0 0 0 0 0,0 0 0 0 0,0 0 0 0 0,0 0 0 0 0,1 0 0 0 0,0 0 0 0 0,-1 0 0 0 0,1-1 0 0 0,0 1 0 0 0,0-1 0 0 0,0 1-1 0 0,5 3 1 0 0,-3-3 7 0 0,1 0 0 0 0,-1-1 0 0 0,1 1 0 0 0,-1-1 0 0 0,1 0 0 0 0,0-1 0 0 0,0 1-1 0 0,-1-1 1 0 0,1 0 0 0 0,0 0 0 0 0,1 0 0 0 0,-1 0 0 0 0,7-1 0 0 0,9 0 129 0 0,0-1 0 0 0,0-1 0 0 0,27-6 1 0 0,-37 6-77 0 0,0-2 0 0 0,0 1 1 0 0,0-2-1 0 0,-1 1 0 0 0,0-1 1 0 0,0-1-1 0 0,0 0 0 0 0,8-7 1 0 0,-4 1-21 0 0,-1 0 1 0 0,0 0-1 0 0,-1-2 0 0 0,0 1 1 0 0,-2-2-1 0 0,13-19 1 0 0,46-99 330 0 0,-49 88 92 0 0,37-57 0 0 0,-51 93-274 0 0,0 4-59 0 0,-4 8-86 0 0,-1 5 9 0 0,-5 18-8 0 0,0-1 1 0 0,-12 40 0 0 0,-1 1-487 0 0,-19 106-118 0 0,-42 222-602 0 0,65-327 1032 0 0,-3 0 1 0 0,-42 107-1 0 0,51-158 19 0 0,0-2-1 0 0,-1 1 0 0 0,-1-1 0 0 0,0 0 1 0 0,-18 19-1 0 0,-61 56 94 0 0,57-59 49 0 0,18-18-2 0 0,0 0-1 0 0,-1 0 1 0 0,0-2 0 0 0,-1 1-1 0 0,0-2 1 0 0,-1 0 0 0 0,-30 12 0 0 0,37-18-32 0 0,1 0 1 0 0,-1-1 0 0 0,0-1-1 0 0,0 1 1 0 0,0-1 0 0 0,0 0 0 0 0,0-1-1 0 0,0 0 1 0 0,0-1 0 0 0,0 0 0 0 0,0 0-1 0 0,1-1 1 0 0,-1 0 0 0 0,0-1-1 0 0,1 1 1 0 0,-1-2 0 0 0,-9-5 0 0 0,8 4-34 0 0,1 0 1 0 0,0-1 0 0 0,1 0 0 0 0,-1-1-1 0 0,1 0 1 0 0,1 0 0 0 0,-1-1 0 0 0,1 0 0 0 0,1 0-1 0 0,-1-1 1 0 0,1 0 0 0 0,1 0 0 0 0,-6-13-1 0 0,5 9 64 0 0,1-1 0 0 0,1 1-1 0 0,0-1 1 0 0,1 0 0 0 0,0-1-1 0 0,1 1 1 0 0,1 0 0 0 0,0-1-1 0 0,2-18 1 0 0,1 16 43 0 0,0 0 1 0 0,1 0-1 0 0,1 0 1 0 0,0 0-1 0 0,1 0 0 0 0,1 1 1 0 0,13-26-1 0 0,-13 31-37 0 0,1-1 0 0 0,1 1 0 0 0,-1 0 0 0 0,2 1 0 0 0,-1-1 0 0 0,2 2 0 0 0,-1-1 0 0 0,1 1 1 0 0,1 1-1 0 0,11-8 0 0 0,-2 5-99 0 0,1 0 1 0 0,0 1 0 0 0,1 1 0 0 0,0 2 0 0 0,0 0 0 0 0,24-4 0 0 0,141-14-1507 0 0,-48 8-286 0 0,-79 8-797 0 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28:51.63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153 2 3328 0 0,'2'0'710'0'0,"2"0"47"0"0,3 0-340 0 0,8-2-172 0 0,-6 3 634 0 0,22 11-271 0 0,-30-12-565 0 0,0 0-10 0 0,0 0-1 0 0,-1 0 1 0 0,1 0-1 0 0,-1 0 1 0 0,1 1-1 0 0,-1-1 1 0 0,1 0-1 0 0,-1 0 1 0 0,1 0-1 0 0,-1 0 1 0 0,1 0-1 0 0,0 1 1 0 0,-1-1-1 0 0,1 0 1 0 0,-1 1-1 0 0,0-1 1 0 0,1 0-1 0 0,-1 1 1 0 0,1-1-1 0 0,-1 0 1 0 0,1 1-1 0 0,-1-1 1 0 0,0 1-1 0 0,1-1 1 0 0,-1 1-1 0 0,0-1 1 0 0,0 1-1 0 0,1-1 1 0 0,-1 1-1 0 0,0-1 1 0 0,0 1-1 0 0,0-1 1 0 0,1 1-1 0 0,-1-1 1 0 0,0 1-1 0 0,0-1 1 0 0,0 2-1 0 0,-1 0 9 0 0,0 0 0 0 0,0 0-1 0 0,1 0 1 0 0,-1 1 0 0 0,-1-1-1 0 0,1 0 1 0 0,0-1 0 0 0,0 1 0 0 0,-1 0-1 0 0,1 0 1 0 0,-1-1 0 0 0,0 1-1 0 0,1 0 1 0 0,-1-1 0 0 0,0 0-1 0 0,0 1 1 0 0,0-1 0 0 0,0 0-1 0 0,0 0 1 0 0,0 0 0 0 0,-3 1-1 0 0,-1 0-12 0 0,-18 13-11 0 0,1 1 0 0 0,0 1 0 0 0,1 1 0 0 0,1 1 0 0 0,1 1 0 0 0,-25 31 0 0 0,42-48 22 0 0,3-3-29 0 0,-1 1 0 0 0,0 0 0 0 0,0 0 0 0 0,0 0 0 0 0,1 0 0 0 0,-1 0 0 0 0,0-1 0 0 0,1 2 0 0 0,-1-1 0 0 0,1 0 0 0 0,-1 0 0 0 0,1 0 0 0 0,0 0 0 0 0,-1 0 1 0 0,1 0-1 0 0,0 0 0 0 0,0 2 0 0 0,-1-1-7 0 0,0 0 0 0 0,0 1-1 0 0,1-1 1 0 0,-1 1 0 0 0,1-1 0 0 0,-1 1 0 0 0,1-1 0 0 0,0 0 0 0 0,0 1 0 0 0,1 3 0 0 0,5 5 13 0 0,-5-10-12 0 0,1 1-2 0 0,-1-1 0 0 0,1 1 0 0 0,0-1 0 0 0,0 1 0 0 0,-1-1 0 0 0,1 0 0 0 0,0 1 1 0 0,0-1-1 0 0,0 0 0 0 0,0-1 0 0 0,0 1 0 0 0,1 0 0 0 0,-1-1 0 0 0,2 1 0 0 0,-2 0-1 0 0,58 13 45 0 0,65 6 0 0 0,-28-5-10 0 0,23 13-187 0 0,-102-23 142 0 0,1 2-1 0 0,-1 1 0 0 0,0 0 1 0 0,20 12-1 0 0,-36-18 31 0 0,1-1-1 0 0,-1 1 1 0 0,0-1-1 0 0,1 1 1 0 0,-1 0-1 0 0,0 0 1 0 0,0 0-1 0 0,-1 0 1 0 0,1 0-1 0 0,0 0 1 0 0,-1 0-1 0 0,1 1 1 0 0,-1-1-1 0 0,0 1 1 0 0,1-1-1 0 0,-1 1 1 0 0,0-1-1 0 0,-1 1 1 0 0,1 0-1 0 0,0-1 1 0 0,-1 1-1 0 0,0 0 1 0 0,1 0-1 0 0,-1-1 1 0 0,0 1-1 0 0,-1 0 0 0 0,1 0 1 0 0,0-1-1 0 0,-1 1 1 0 0,1 0-1 0 0,-2 3 1 0 0,-1 0-28 0 0,0 1-1 0 0,0-1 1 0 0,-1 0 0 0 0,0 0 0 0 0,0 0-1 0 0,0 0 1 0 0,-1-1 0 0 0,0 0 0 0 0,0 0-1 0 0,-11 9 1 0 0,10-9 12 0 0,-6 4-2 0 0,1 0 0 0 0,-1 0 0 0 0,-1-1 0 0 0,0-1 0 0 0,0 0 0 0 0,0-1 0 0 0,-21 7 0 0 0,-17 0-417 0 0,-63 5-1 0 0,2-5-5799 0 0,109-13 6074 0 0,0 0 1 0 0,0 0-1 0 0,0 0 1 0 0,0 0 0 0 0,0-1-1 0 0,0 1 1 0 0,0-1-1 0 0,0 0 1 0 0,0 0 0 0 0,-3-2-1 0 0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28:52.11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346 74 7016 0 0,'6'3'199'0'0,"10"3"659"0"0,-6-6-559 0 0,-1-6-239 0 0,-8 4-33 0 0,-1 2-15 0 0,0 0 0 0 0,1 0 1 0 0,-1 0-1 0 0,0-1 0 0 0,1 1 1 0 0,-1 0-1 0 0,0-1 1 0 0,0 1-1 0 0,0 0 0 0 0,1-1 1 0 0,-1 1-1 0 0,0 0 0 0 0,0-1 1 0 0,0 1-1 0 0,0 0 1 0 0,0-1-1 0 0,0 1 0 0 0,0 0 1 0 0,0-1-1 0 0,0 1 0 0 0,0-1 1 0 0,0 1-1 0 0,0 0 1 0 0,0-1-1 0 0,0-1 10 0 0,-1 0-1 0 0,0 0 1 0 0,0 0 0 0 0,0 1 0 0 0,-1-1-1 0 0,1 0 1 0 0,0 1 0 0 0,-1-1 0 0 0,1 1 0 0 0,-1-1-1 0 0,-2-1 1 0 0,-1-1-10 0 0,0 0 0 0 0,-1 1 1 0 0,0 0-1 0 0,1 0 0 0 0,-1 0 0 0 0,0 1 0 0 0,0 0 0 0 0,0 0 1 0 0,-9-1-1 0 0,-63-8 111 0 0,52 9-109 0 0,13 0 5 0 0,0 2-1 0 0,-1-1 1 0 0,1 2 0 0 0,0-1 0 0 0,-1 2 0 0 0,-24 6 0 0 0,33-7-14 0 0,0 0 0 0 0,0 1 1 0 0,0 0-1 0 0,1 0 0 0 0,-1 0 0 0 0,1 1 1 0 0,0 0-1 0 0,-1-1 0 0 0,1 2 0 0 0,0-1 1 0 0,1 0-1 0 0,-1 1 0 0 0,1-1 1 0 0,-1 1-1 0 0,1 0 0 0 0,0 0 0 0 0,1 1 1 0 0,-1-1-1 0 0,1 1 0 0 0,-1-1 0 0 0,-1 7 1 0 0,4-8-12 0 0,-1 1 1 0 0,1-1 0 0 0,0 0 0 0 0,0 1 0 0 0,0-1-1 0 0,0 1 1 0 0,1-1 0 0 0,-1 0 0 0 0,1 1 0 0 0,0-1-1 0 0,0 0 1 0 0,0 0 0 0 0,0 0 0 0 0,0 0-1 0 0,1 0 1 0 0,0 0 0 0 0,-1 0 0 0 0,1 0 0 0 0,0 0-1 0 0,1-1 1 0 0,-1 1 0 0 0,4 2 0 0 0,3 4-79 0 0,0 0 0 0 0,1-1 1 0 0,0-1-1 0 0,18 11 0 0 0,-8-7 47 0 0,1-2 0 0 0,0 0 0 0 0,1-2 0 0 0,0 0 0 0 0,0-1 0 0 0,39 4 0 0 0,2-3-76 0 0,73-3 0 0 0,-130-4 113 0 0,133-5-42 0 0,-124 3 37 0 0,1 0-1 0 0,-1-1 1 0 0,0-1-1 0 0,0 0 1 0 0,0-1-1 0 0,25-12 1 0 0,-37 16 12 0 0,-1 0 1 0 0,1-1-1 0 0,-1 1 1 0 0,0-1-1 0 0,0 1 1 0 0,1-1-1 0 0,-1 0 1 0 0,0 0-1 0 0,0 0 1 0 0,-1 0-1 0 0,1 0 1 0 0,0 0-1 0 0,-1-1 1 0 0,1 1-1 0 0,-1-1 1 0 0,0 1-1 0 0,0-1 1 0 0,0 1-1 0 0,0-1 1 0 0,0 0-1 0 0,0 1 1 0 0,-1-1-1 0 0,0 0 1 0 0,1 0-1 0 0,-1 1 1 0 0,0-1-1 0 0,0 0 1 0 0,-1-4-1 0 0,0 2 9 0 0,-1 1-1 0 0,1-1 1 0 0,-1 1-1 0 0,0-1 1 0 0,0 1-1 0 0,0 0 1 0 0,-1 0-1 0 0,0 0 1 0 0,0 0-1 0 0,0 0 1 0 0,0 0-1 0 0,0 1 1 0 0,-1 0-1 0 0,1-1 1 0 0,-8-3-1 0 0,-4-3-168 0 0,1 2-1 0 0,-1 0 1 0 0,-1 1 0 0 0,0 0-1 0 0,0 1 1 0 0,0 1 0 0 0,0 1-1 0 0,-1 0 1 0 0,0 1 0 0 0,0 1-1 0 0,0 0 1 0 0,-25 2 0 0 0,40 0-93 0 0,0 0 1 0 0,-1 0-1 0 0,1 0 1 0 0,0 1-1 0 0,0-1 1 0 0,0 1 0 0 0,-1 0-1 0 0,1-1 1 0 0,0 1-1 0 0,0 0 1 0 0,0 0-1 0 0,0 0 1 0 0,0 1-1 0 0,1-1 1 0 0,-1 0-1 0 0,0 1 1 0 0,1-1-1 0 0,-3 3 1 0 0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28:52.61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38 180 5304 0 0,'0'21'2038'0'0,"-14"76"-1369"0"0,7-60-552 0 0,-2 36-682 0 0,3-1 1 0 0,4 89-1 0 0,2-141 552 0 0,1-20-3 0 0,2 1 15 0 0,4-13-26 0 0,-6 8 50 0 0,1 0-1 0 0,-1 0 0 0 0,1 0 1 0 0,0 0-1 0 0,1 0 1 0 0,-1 0-1 0 0,1 1 1 0 0,-1-1-1 0 0,1 1 1 0 0,0 0-1 0 0,7-6 0 0 0,2-2 124 0 0,0 0 0 0 0,-1-1 0 0 0,-1-1 0 0 0,0 0-1 0 0,16-26 1 0 0,28-76 336 0 0,-43 89-196 0 0,29-59 341 0 0,82-132 1 0 0,-118 210-473 0 0,1 0 1 0 0,0 1-1 0 0,0 0 0 0 0,1 0 1 0 0,0 0-1 0 0,11-8 1 0 0,-8 9 144 0 0,-8 5-297 0 0,-1 0 0 0 0,1 0 0 0 0,-1 0 0 0 0,1-1 0 0 0,-1 1 0 0 0,1 0 0 0 0,-1 0 0 0 0,1 0 0 0 0,0 0 0 0 0,-1 0 0 0 0,1 0 0 0 0,-1 1 0 0 0,1-1 0 0 0,-1 0 0 0 0,1 0 0 0 0,-1 0 0 0 0,1 0 0 0 0,-1 1 0 0 0,2-1 0 0 0,-1 2 1 0 0,1 0 1 0 0,-1-1 0 0 0,1 1-1 0 0,-1 0 1 0 0,0 0 0 0 0,1 0-1 0 0,-1 0 1 0 0,0 0 0 0 0,0 0-1 0 0,0 1 1 0 0,-1-1 0 0 0,1 0-1 0 0,0 4 1 0 0,5 38 107 0 0,-3-21-75 0 0,3 16-8 0 0,1 5-148 0 0,1-1 0 0 0,17 51 0 0 0,-17-72 75 0 0,14 40-649 0 0,38 80 0 0 0,-57-138 494 0 0,-1 0 0 0 0,1 1 1 0 0,0-1-1 0 0,0 0 0 0 0,0 0 1 0 0,1-1-1 0 0,-1 1 0 0 0,1-1 0 0 0,0 1 1 0 0,0-1-1 0 0,0 0 0 0 0,0-1 1 0 0,0 1-1 0 0,1-1 0 0 0,-1 0 1 0 0,1 0-1 0 0,8 3 0 0 0,-5-4-212 0 0,1 1 0 0 0,-1-1 1 0 0,0-1-1 0 0,1 1 0 0 0,-1-2 0 0 0,1 1 0 0 0,-1-1 0 0 0,1 0 0 0 0,7-3 1 0 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28:53.12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28 1 4760 0 0,'0'17'654'0'0,"-1"7"133"0"0,-6 34-291 0 0,1-33-326 0 0,1-4-533 0 0,-3 32 0 0 0,7-47-291 0 0,1 1-1 0 0,0-1 1 0 0,1 1-1 0 0,-1-1 1 0 0,3 9 0 0 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28:53.65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446 1 3952 0 0,'-2'2'28'0'0,"-1"1"-1"0"0,0 0 1 0 0,1-1 0 0 0,-1 1 0 0 0,0-1-1 0 0,-1 0 1 0 0,1 0 0 0 0,0 0 0 0 0,-1-1-1 0 0,1 1 1 0 0,-1-1 0 0 0,-5 2 0 0 0,-51 8 615 0 0,22-4-375 0 0,22-2 38 0 0,0 0 0 0 0,0 1 0 0 0,-17 10 0 0 0,-23 8-66 0 0,50-22-155 0 0,4-1-55 0 0,0 0 0 0 0,-1 0 0 0 0,1 0 0 0 0,0 0 0 0 0,0 0 0 0 0,0 1 0 0 0,0-1 1 0 0,1 0-1 0 0,-1 1 0 0 0,0 0 0 0 0,1-1 0 0 0,-3 4 0 0 0,-7 9-2 0 0,9-12-11 0 0,1 2 1 0 0,-1-1-1 0 0,1 0 1 0 0,0 0-1 0 0,0 0 1 0 0,0 0-1 0 0,0 1 0 0 0,1-1 1 0 0,-1 0-1 0 0,1 6 1 0 0,4 1 35 0 0,0-5-35 0 0,0 0 1 0 0,1 0-1 0 0,-1-1 0 0 0,1 0 0 0 0,1 1 1 0 0,-1-2-1 0 0,0 1 0 0 0,1 0 0 0 0,0-1 1 0 0,0 0-1 0 0,0-1 0 0 0,9 4 0 0 0,13 2 75 0 0,43 8-1 0 0,-47-11-135 0 0,25 4 308 0 0,-15-3-56 0 0,1 1 1 0 0,-2 2-1 0 0,57 23 0 0 0,-71-23-194 0 0,-17-5 13 0 0,-1-1 354 0 0,1 3-75 0 0,-9 10 911 0 0,5-13-1216 0 0,0 0 0 0 0,1 1 0 0 0,-1-2 0 0 0,0 1 0 0 0,-1 0 0 0 0,1 0 0 0 0,0 0 0 0 0,-1-1 0 0 0,1 0 1 0 0,-1 1-1 0 0,0-1 0 0 0,0 0 0 0 0,-6 3 0 0 0,0 0-27 0 0,-20 10 1 0 0,1-2 0 0 0,-2 0 1 0 0,0-2-1 0 0,-60 14 0 0 0,-18 6-19 0 0,82-23-238 0 0,0-1-1 0 0,-55 8 1 0 0,25-12-5654 0 0,36-9 3599 0 0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28:54.19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199 17 5392 0 0,'0'-3'952'0'0,"0"-11"926"0"0,7 24-1615 0 0,6 3-33 0 0,-7-8-128 0 0,1 1-1 0 0,-2-1 1 0 0,1 1 0 0 0,-1 0-1 0 0,0 1 1 0 0,0 0-1 0 0,0-1 1 0 0,-1 1 0 0 0,0 1-1 0 0,-1-1 1 0 0,4 10-1 0 0,56 375 1501 0 0,-52-306-1482 0 0,10 224-422 0 0,-23-278 250 0 0,0-1 0 0 0,-2 1-1 0 0,-10 38 1 0 0,-3-2-6644 0 0</inkml:trace>
  <inkml:trace contextRef="#ctx0" brushRef="#br0" timeOffset="1">723 551 3688 0 0,'-26'1'448'0'0,"0"1"0"0"0,-28 7 0 0 0,28-4 3 0 0,0-1-1 0 0,-29 0 1 0 0,-358 19-771 0 0,402-21-199 0 0,1 1 1 0 0,-1 0 0 0 0,1 0 0 0 0,0 1-1 0 0,0 0 1 0 0,1 0 0 0 0,-16 11-1 0 0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28:54.69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655 68 4760 0 0,'0'12'1762'0'0,"-4"-13"-1684"0"0,-20-10 196 0 0,0 1-1 0 0,-1 2 1 0 0,0 0 0 0 0,-43-7-1 0 0,35 9-136 0 0,-4-2-91 0 0,-1 3-1 0 0,0 1 1 0 0,-1 2-1 0 0,1 1 1 0 0,0 2-1 0 0,-44 7 1 0 0,71-6-84 0 0,0 0 1 0 0,1 1-1 0 0,-1 1 1 0 0,1-1 0 0 0,0 2-1 0 0,0-1 1 0 0,1 1-1 0 0,-1 1 1 0 0,-8 6-1 0 0,15-10 19 0 0,0 1-1 0 0,1-1 0 0 0,-1 1 1 0 0,1-1-1 0 0,-1 1 0 0 0,1 0 0 0 0,0 0 1 0 0,0 0-1 0 0,1 0 0 0 0,-1 0 1 0 0,0 0-1 0 0,1 0 0 0 0,-2 5 1 0 0,3-5 10 0 0,0 0 1 0 0,-1 0 0 0 0,1 0 0 0 0,0-1-1 0 0,1 1 1 0 0,-1 0 0 0 0,0 0 0 0 0,1-1 0 0 0,0 1-1 0 0,0 0 1 0 0,-1 0 0 0 0,1-1 0 0 0,1 1-1 0 0,-1-1 1 0 0,0 1 0 0 0,1-1 0 0 0,-1 0 0 0 0,1 1-1 0 0,2 1 1 0 0,2 3-3 0 0,0-2 0 0 0,0 1-1 0 0,0-1 1 0 0,1 0 0 0 0,0 0 0 0 0,0 0-1 0 0,0-1 1 0 0,1 0 0 0 0,-1-1 0 0 0,1 0-1 0 0,12 4 1 0 0,10 0 52 0 0,53 7 0 0 0,-69-12-36 0 0,23 4 39 0 0,1-3 1 0 0,58-2-1 0 0,-83-1-17 0 0,0-1 0 0 0,0-1-1 0 0,-1 0 1 0 0,1-1 0 0 0,-1 0-1 0 0,0-1 1 0 0,0 0 0 0 0,0-1-1 0 0,0 0 1 0 0,-1-1 0 0 0,15-10-1 0 0,-22 12 3 0 0,0 0 0 0 0,0-1 0 0 0,-1 1 0 0 0,1-1-1 0 0,-1 0 1 0 0,0 0 0 0 0,0 0 0 0 0,-1 0-1 0 0,0-1 1 0 0,0 1 0 0 0,0-1 0 0 0,0 1 0 0 0,-1-1-1 0 0,1-10 1 0 0,-1 12-389 0 0,-1 1 1 0 0,0-1-1 0 0,0 0 0 0 0,0 0 0 0 0,0 0 0 0 0,-1 0 1 0 0,-1-6-1 0 0,2 9 247 0 0,-1 0 1 0 0,1 1-1 0 0,0-1 0 0 0,0 0 1 0 0,-1 0-1 0 0,1 0 1 0 0,-1 1-1 0 0,1-1 0 0 0,-1 0 1 0 0,1 1-1 0 0,-1-1 1 0 0,1 0-1 0 0,-1 1 1 0 0,1-1-1 0 0,-1 1 0 0 0,0-1 1 0 0,1 1-1 0 0,-1-1 1 0 0,0 1-1 0 0,0-1 0 0 0,1 1 1 0 0,-1 0-1 0 0,0-1 1 0 0,0 1-1 0 0,0 0 0 0 0,0 0 1 0 0,1-1-1 0 0,-1 1 1 0 0,0 0-1 0 0,0 0 0 0 0,0 0 1 0 0,0 0-1 0 0,0 0 1 0 0,1 0-1 0 0,-1 1 0 0 0,0-1 1 0 0,-1 0-1 0 0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28:55.50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442 129 4672 0 0,'-1'3'323'0'0,"0"-3"-287"0"0,1 0 0 0 0,0 1 0 0 0,0-1-1 0 0,-1 1 1 0 0,1-1 0 0 0,0 0 0 0 0,0 1 0 0 0,0-1 0 0 0,0 0-1 0 0,0 1 1 0 0,-1-1 0 0 0,1 1 0 0 0,0-1 0 0 0,0 1-1 0 0,0-1 1 0 0,0 0 0 0 0,0 1 0 0 0,0-1 0 0 0,0 1-1 0 0,0-1 1 0 0,1 1 0 0 0,-1-1 0 0 0,0 0 0 0 0,0 2-1 0 0,1 1 17 0 0,0 0 0 0 0,0 1 0 0 0,1-1 0 0 0,-1 0-1 0 0,1 0 1 0 0,-1 1 0 0 0,1-1 0 0 0,0 0 0 0 0,0-1-1 0 0,1 1 1 0 0,-1 0 0 0 0,0-1 0 0 0,1 1 0 0 0,0-1-1 0 0,4 4 1 0 0,-3-4-13 0 0,11 10 54 0 0,1-2 0 0 0,19 11-1 0 0,23 13-18 0 0,-43-25 31 0 0,5 5 45 0 0,1-1-1 0 0,33 15 1 0 0,-31-19-142 0 0,-5-1 32 0 0,0 0 0 0 0,0-2 0 0 0,1 0 0 0 0,24 3 0 0 0,-38-8-29 0 0,1 0-1 0 0,-1-1 1 0 0,0 0-1 0 0,1 0 1 0 0,-1-1-1 0 0,1 1 0 0 0,-1-1 1 0 0,1 0-1 0 0,-1-1 1 0 0,0 1-1 0 0,0-1 1 0 0,0 0-1 0 0,0-1 0 0 0,0 1 1 0 0,0-1-1 0 0,-1 0 1 0 0,1 0-1 0 0,-1 0 1 0 0,8-8-1 0 0,-3 2 117 0 0,-2-1 1 0 0,1 1-1 0 0,-1-1 0 0 0,-1-1 0 0 0,1 0 1 0 0,-2 1-1 0 0,0-2 0 0 0,0 1 0 0 0,-1-1 1 0 0,3-11-1 0 0,-2-2-30 0 0,0 0 0 0 0,-2 0 0 0 0,1-48 0 0 0,-4 68-66 0 0,0-1 0 0 0,-1 0-1 0 0,0 1 1 0 0,0-1 0 0 0,0 1 0 0 0,0-1 0 0 0,-1 1-1 0 0,0 0 1 0 0,-3-6 0 0 0,-2 4 61 0 0,-2 4-73 0 0,7 3-22 0 0,0 1 0 0 0,1-1 1 0 0,-1 1-1 0 0,1-1 1 0 0,-1 1-1 0 0,1-1 0 0 0,-1 1 1 0 0,1 0-1 0 0,-1 0 0 0 0,1 0 1 0 0,0 0-1 0 0,0 0 1 0 0,-1 0-1 0 0,1 0 0 0 0,0 0 1 0 0,0 0-1 0 0,0 1 0 0 0,0-1 1 0 0,0 0-1 0 0,0 1 0 0 0,1-1 1 0 0,-1 1-1 0 0,-1 2 1 0 0,0 0-2 0 0,1 1 1 0 0,-1 0 0 0 0,1-1-1 0 0,-1 1 1 0 0,2 0 0 0 0,-1 0 0 0 0,0 6-1 0 0,2 9 19 0 0,0-1 0 0 0,2 1-1 0 0,0-1 1 0 0,10 34 0 0 0,34 73 158 0 0,0 0-74 0 0,-33-77-29 0 0,-2 0 1 0 0,-2 0 0 0 0,-2 2-1 0 0,-3-1 1 0 0,-1 72 0 0 0,-7-66 83 0 0,-20 105-1 0 0,18-138-191 0 0,-1-1-1 0 0,-1 1 1 0 0,-2-1-1 0 0,0-1 0 0 0,-1 1 1 0 0,-1-2-1 0 0,-17 26 0 0 0,21-38 0 0 0,-1 1-1 0 0,0-1 0 0 0,0-1 0 0 0,0 0 1 0 0,-1 0-1 0 0,-1 0 0 0 0,1-1 0 0 0,-1-1 1 0 0,0 1-1 0 0,0-2 0 0 0,-1 1 0 0 0,1-2 1 0 0,-18 5-1 0 0,0-2-56 0 0,1-1-1 0 0,-1-1 1 0 0,0-1-1 0 0,-38-2 1 0 0,5-6 150 0 0,1-2 0 0 0,1-3 0 0 0,-95-29 0 0 0,121 28-100 0 0,0-2 0 0 0,1-2 1 0 0,0 0-1 0 0,1-2 0 0 0,1-2 1 0 0,1-1-1 0 0,-44-38 0 0 0,65 51 91 0 0,1 0 0 0 0,-1 0 1 0 0,2-1-1 0 0,-1 0 0 0 0,1 0 0 0 0,1 0 0 0 0,-1-1 0 0 0,1 0 0 0 0,1 0 0 0 0,0 0 0 0 0,0-1 0 0 0,1 1 0 0 0,-4-15 0 0 0,6 17-17 0 0,0 0 1 0 0,1 0-1 0 0,0-1 0 0 0,0 1 1 0 0,0 0-1 0 0,1 0 0 0 0,0 0 1 0 0,0 0-1 0 0,1 0 0 0 0,0 0 1 0 0,0 0-1 0 0,0 1 0 0 0,1-1 1 0 0,0 1-1 0 0,1-1 0 0 0,-1 1 1 0 0,1 0-1 0 0,0 0 0 0 0,9-9 1 0 0,-3 6-19 0 0,1 0-1 0 0,-1 0 1 0 0,1 1 0 0 0,1 0 0 0 0,0 1 0 0 0,0 1 0 0 0,0-1 0 0 0,1 2 0 0 0,0 0-1 0 0,0 1 1 0 0,0 0 0 0 0,0 1 0 0 0,15-2 0 0 0,12 0 45 0 0,-1 1 0 0 0,1 3 0 0 0,52 4 0 0 0,24 8-33 0 0,-1 5 0 0 0,207 56 0 0 0,-319-72-233 0 0,-1 1 1 0 0,1-1-1 0 0,-1 1 1 0 0,1 0-1 0 0,-1 0 1 0 0,1 0-1 0 0,-1 0 0 0 0,0 0 1 0 0,1 1-1 0 0,-1-1 1 0 0,0 0-1 0 0,0 1 1 0 0,0 0-1 0 0,0-1 1 0 0,0 1-1 0 0,0 0 1 0 0,-1 0-1 0 0,2 3 1 0 0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29:14.01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124 36 3776 0 0,'-1'-2'580'0'0,"6"-13"1088"0"0,9-4 815 0 0,-13 31-2006 0 0,-5 23 1196 0 0,0-13-1208 0 0,-40 161 1193 0 0,27-107-1666 0 0,-29 148 1088 0 0,36-149-796 0 0,9-72-861 0 0,1 0 0 0 0,-1-1 0 0 0,0 1 0 0 0,0 0 0 0 0,-1 0 0 0 0,-5 8-1153 0 0,2-3 507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00:32.81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0 481 6928 0 0,'75'-13'922'0'0,"-56"11"-539"0"0,1-1 0 0 0,-1-1 0 0 0,22-6 0 0 0,-24 3-301 0 0,1 0 0 0 0,-1-1 0 0 0,0 0 0 0 0,0-2 0 0 0,-1 0 0 0 0,18-15 0 0 0,-24 17-39 0 0,-2 0-1 0 0,1-1 1 0 0,-1 0-1 0 0,0-1 1 0 0,-1 0-1 0 0,0 0 1 0 0,-1 0-1 0 0,0-1 1 0 0,0 0-1 0 0,6-19 1 0 0,-9 19-102 0 0,0 0 0 0 0,0-1 0 0 0,-1 1 0 0 0,0-1 0 0 0,-1 0 0 0 0,0 1 1 0 0,-1-17-1 0 0,-1 22 26 0 0,0 0 0 0 0,0 0 0 0 0,0 0 0 0 0,0 0 1 0 0,-1 0-1 0 0,0 0 0 0 0,0 0 0 0 0,-1 1 0 0 0,0-1 1 0 0,0 1-1 0 0,0-1 0 0 0,0 1 0 0 0,-1 0 0 0 0,0 0 1 0 0,-6-5-1 0 0,9 9-1 0 0,-1-1 0 0 0,1 2 0 0 0,0-1 0 0 0,0 0-1 0 0,-1 0 1 0 0,1 0 0 0 0,-1 1 0 0 0,1-1 0 0 0,-1 0 0 0 0,1 1 0 0 0,-1 0 0 0 0,1-1 0 0 0,-1 1 0 0 0,1 0 0 0 0,-1 0 0 0 0,1 0 0 0 0,-1 0 0 0 0,0 0 0 0 0,-2 0 0 0 0,0 1 16 0 0,1 0 1 0 0,0 0-1 0 0,-1 0 0 0 0,1 1 1 0 0,0 0-1 0 0,0-1 0 0 0,0 1 1 0 0,-5 3-1 0 0,-1 3-10 0 0,0 0 0 0 0,1 1 1 0 0,-1 0-1 0 0,-7 12 0 0 0,8-10-29 0 0,0 1 0 0 0,0 1-1 0 0,1 0 1 0 0,1 0 0 0 0,0 0 0 0 0,1 0-1 0 0,-4 16 1 0 0,7-19 45 0 0,0 0 0 0 0,0 1-1 0 0,1-1 1 0 0,1 0 0 0 0,0 1-1 0 0,0-1 1 0 0,1 1 0 0 0,0-1-1 0 0,1 0 1 0 0,5 16 0 0 0,0-5-22 0 0,0-1 1 0 0,2-1 0 0 0,1 0-1 0 0,0 0 1 0 0,1-1 0 0 0,1 0-1 0 0,1 0 1 0 0,1-2 0 0 0,0 0-1 0 0,1 0 1 0 0,31 24 0 0 0,-43-37 31 0 0,1-1 1 0 0,-1 0 0 0 0,1 1-1 0 0,0-1 1 0 0,-1-1-1 0 0,1 1 1 0 0,0 0 0 0 0,0-1-1 0 0,0 0 1 0 0,1 0-1 0 0,-1 0 1 0 0,0-1 0 0 0,0 1-1 0 0,1-1 1 0 0,-1 0-1 0 0,6 0 1 0 0,-4-2-4 0 0,1 1 1 0 0,-2-1-1 0 0,1 0 0 0 0,0 0 0 0 0,0 0 1 0 0,-1-1-1 0 0,1 0 0 0 0,-1 0 0 0 0,0 0 1 0 0,7-6-1 0 0,0-2-5 0 0,0-1 1 0 0,-1 1-1 0 0,-1-2 1 0 0,0 1-1 0 0,0-2 1 0 0,-1 1-1 0 0,13-28 1 0 0,-9 9 323 0 0,10-39 1 0 0,7-15-144 0 0,-28 80-161 0 0,-1 3 57 0 0,0 0 0 0 0,0 0 0 0 0,0 0 0 0 0,1 1 0 0 0,-1-1 0 0 0,1 0 0 0 0,-1 0 0 0 0,1 1 0 0 0,0-1 0 0 0,0 1 0 0 0,0 0 0 0 0,5-4 0 0 0,-7 5-63 0 0,0 1 0 0 0,1 0 0 0 0,-1 0 0 0 0,0 0 0 0 0,1 0 0 0 0,-1 0 0 0 0,0 0 0 0 0,0 0-1 0 0,1-1 1 0 0,-1 1 0 0 0,0 0 0 0 0,1 0 0 0 0,-1 0 0 0 0,0 0 0 0 0,0 0 0 0 0,1 0 0 0 0,-1 0 0 0 0,0 0 0 0 0,1 1 0 0 0,-1-1 0 0 0,0 0 0 0 0,0 0-1 0 0,1 0 1 0 0,-1 0 0 0 0,0 0 0 0 0,1 0 0 0 0,-1 1 0 0 0,0-1 0 0 0,0 0 0 0 0,0 0 0 0 0,1 0 0 0 0,-1 0 0 0 0,0 1 0 0 0,0-1 0 0 0,0 0 0 0 0,1 0-1 0 0,-1 1 1 0 0,0-1 0 0 0,0 0 0 0 0,0 0 0 0 0,0 1 0 0 0,0-1 0 0 0,1 0 0 0 0,-1 1 0 0 0,0-1 0 0 0,0 0 0 0 0,0 0 0 0 0,0 1 0 0 0,0-1 0 0 0,0 0 0 0 0,0 1-1 0 0,0-1 1 0 0,0 1 0 0 0,-2 13 78 0 0,2-14-81 0 0,-16 88-191 0 0,-3-2 0 0 0,-45 122 0 0 0,-2-54 104 0 0,64-152 182 0 0,1-2-93 0 0,1-1 0 0 0,-1 1 0 0 0,0 0 0 0 0,1-1 0 0 0,-1 1 1 0 0,1-1-1 0 0,-1 1 0 0 0,1-1 0 0 0,-1 1 0 0 0,1-1 0 0 0,-1 1 0 0 0,1-1 1 0 0,-1 1-1 0 0,1-1 0 0 0,-1 1 0 0 0,1-1 0 0 0,0 0 0 0 0,-1 1 0 0 0,1-1 1 0 0,0 0-1 0 0,0 1 0 0 0,0-1 0 0 0,-1 0 0 0 0,1 0 0 0 0,0 1 1 0 0,0-1-1 0 0,0 0 0 0 0,0 1 0 0 0,0-2 0 0 0,0 1-1 0 0,0-10 105 0 0,1 1 1 0 0,-1 0-1 0 0,1 0 0 0 0,1 0 1 0 0,0 0-1 0 0,0 0 1 0 0,1 0-1 0 0,1 1 1 0 0,7-18-1 0 0,5-16 155 0 0,12-39-366 0 0,4 1 0 0 0,57-105 0 0 0,-69 151-14 0 0,1 1 0 0 0,2 1 0 0 0,43-49 0 0 0,-57 73 80 0 0,0 1 0 0 0,1-1 0 0 0,0 2 0 0 0,13-9 0 0 0,-20 13 62 0 0,1 1 0 0 0,0 0-1 0 0,-1 0 1 0 0,1 0 0 0 0,0 1 0 0 0,0-1 0 0 0,0 1 0 0 0,0 0 0 0 0,0 0 0 0 0,1 0-1 0 0,-1 0 1 0 0,0 1 0 0 0,0 0 0 0 0,1 0 0 0 0,-1 0 0 0 0,6 1 0 0 0,-7 0-8 0 0,0 1 1 0 0,0 0-1 0 0,0-1 1 0 0,-1 1-1 0 0,1 0 0 0 0,0 0 1 0 0,-1 1-1 0 0,0-1 1 0 0,0 0-1 0 0,1 1 1 0 0,-1-1-1 0 0,-1 1 1 0 0,4 6-1 0 0,19 40 137 0 0,-23-47-152 0 0,55 168 33 0 0,-31-89-3 0 0,59 210-799 0 0,-72-217 444 0 0,-1-3-1271 0 0,4-29-2895 0 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29:14.61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683 1 1072 0 0,'15'12'4627'0'0,"-15"-12"-4570"0"0,-14 8 923 0 0,-4-3-693 0 0,0 0 1 0 0,0-2-1 0 0,-34 3 1 0 0,31-5-5 0 0,-1 2 0 0 0,-34 8 1 0 0,-86 33-131 0 0,-115 32 222 0 0,253-75-411 0 0,-8 2-1236 0 0,0 0 0 0 0,0-1 0 0 0,-15 2 0 0 0,26-5 1191 0 0,1 1 0 0 0,-1 0-1 0 0,1 0 1 0 0,-1 0 0 0 0,0-1 0 0 0,1 1 0 0 0,-1 0 0 0 0,1 0-1 0 0,-1-1 1 0 0,1 1 0 0 0,-1-1 0 0 0,1 1 0 0 0,-1 0 0 0 0,1-1 0 0 0,-1 1-1 0 0,1-1 1 0 0,0 1 0 0 0,-1-1 0 0 0,1 1 0 0 0,0-1 0 0 0,-1 1-1 0 0,1-1 1 0 0,0 0 0 0 0,0 1 0 0 0,0-1 0 0 0,-1 1 0 0 0,1-1-1 0 0,0 0 1 0 0,0 0 0 0 0,0 1-5 0 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29:15.09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449 46 2600 0 0,'11'-6'7'0'0,"-1"-7"8"0"0,-8 10-14 0 0,-1 2 19 0 0,-1 0 0 0 0,1 0 1 0 0,0 1-1 0 0,-1-1 0 0 0,0 0 1 0 0,1 0-1 0 0,-1 0 1 0 0,1 0-1 0 0,-1 1 0 0 0,0-1 1 0 0,0 0-1 0 0,1 0 0 0 0,-1 0 1 0 0,0 0-1 0 0,0 0 1 0 0,0 0-1 0 0,0 0 0 0 0,0-1 1 0 0,-1 2 43 0 0,1 0 0 0 0,-1-1 0 0 0,1 1 0 0 0,-1 0 1 0 0,1 0-1 0 0,-1-1 0 0 0,1 1 0 0 0,-1 0 0 0 0,1 0 1 0 0,-1 0-1 0 0,0 0 0 0 0,1 0 0 0 0,-1 0 0 0 0,1 0 0 0 0,-1 0 1 0 0,1 0-1 0 0,-1 0 0 0 0,0 0 0 0 0,1 0 0 0 0,-1 0 1 0 0,1 1-1 0 0,-1-1 0 0 0,1 0 0 0 0,-1 0 0 0 0,0 1 1 0 0,-46 19 653 0 0,42-18-555 0 0,1 0 1 0 0,-1 0-1 0 0,0 0 0 0 0,1 0 1 0 0,-8 1-1 0 0,-91 28 324 0 0,67-23 88 0 0,-36 8-6 0 0,-85 31-1 0 0,144-41-767 0 0</inkml:trace>
  <inkml:trace contextRef="#ctx0" brushRef="#br0" timeOffset="1">943 5 2960 0 0,'0'-4'2383'0'0,"0"4"-2345"0"0,-18 4 506 0 0,12-3-171 0 0,1 0-1 0 0,-1 0 0 0 0,0 1 0 0 0,1 0 0 0 0,0 0 0 0 0,-10 5 0 0 0,-7 6-224 0 0,19-7-153 0 0,3-3 36 0 0,-3 2 117 0 0,1 1 1 0 0,0-1-1 0 0,1 1 1 0 0,-2 9-1 0 0,-5 15 46 0 0,0 1 65 0 0,-4 25 68 0 0,-5-4-8702 0 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29:15.97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0 131 5840 0 0,'6'-1'729'0'0,"12"-1"1295"0"0,-3 2-444 0 0,-15 0-1549 0 0,1 1-1 0 0,-1-1 1 0 0,0 0-1 0 0,1 0 1 0 0,-1 0-1 0 0,0 0 1 0 0,1 0-1 0 0,-1 0 1 0 0,0 1-1 0 0,1-1 1 0 0,-1 0-1 0 0,0 0 1 0 0,1 0-1 0 0,-1 1 1 0 0,0-1-1 0 0,0 0 1 0 0,1 1-1 0 0,-1-1 1 0 0,0 0-1 0 0,0 0 1 0 0,0 1-1 0 0,1-1 1 0 0,-1 0-1 0 0,0 1 1 0 0,0 0-1 0 0,2 6 54 0 0,0 0 0 0 0,-1 0 0 0 0,0 1 0 0 0,0-1-1 0 0,-1 1 1 0 0,0-1 0 0 0,0 0 0 0 0,-2 13-1 0 0,-1 0 8 0 0,-1 0 0 0 0,-7 21 0 0 0,4-19 7 0 0,2-9-66 0 0,1 1 0 0 0,0 0-1 0 0,1 0 1 0 0,0 0-1 0 0,-1 19 1 0 0,4-23 7 0 0,0-1-155 0 0,0-7-134 0 0,2-6 37 0 0,1-1 176 0 0,17-45-1045 0 0,26-56 703 0 0,-22 46 542 0 0,37-62 0 0 0,-29 75 8 0 0,-30 44-140 0 0,0 0-1 0 0,1 0 1 0 0,-1 1-1 0 0,0 0 0 0 0,1-1 1 0 0,0 1-1 0 0,0 0 1 0 0,-1 0-1 0 0,1 0 1 0 0,0 1-1 0 0,1-1 0 0 0,-1 1 1 0 0,5-2-1 0 0,-4 3 174 0 0,8 0-26 0 0,3 6-142 0 0,-12-5-43 0 0,-1 1 0 0 0,0 0 0 0 0,1 0 0 0 0,-1 1 0 0 0,0-1 1 0 0,0 0-1 0 0,-1 1 0 0 0,1-1 0 0 0,0 1 0 0 0,-1-1 0 0 0,1 1 0 0 0,-1 0 1 0 0,2 5-1 0 0,8 43-131 0 0,-6-22 129 0 0,41 183 780 0 0,-43-202-811 0 0,-3-7-15 0 0,1-1 0 0 0,-1 0-1 0 0,1 1 1 0 0,-1-1 0 0 0,1 0 0 0 0,0 0-1 0 0,0 0 1 0 0,0 0 0 0 0,0 0-1 0 0,0 0 1 0 0,2 2 0 0 0,2 1-140 0 0,5-4 157 0 0,-6-2-55 0 0,0-1-1 0 0,0 0 1 0 0,0 1 0 0 0,0-2 0 0 0,-1 1 0 0 0,1 0 0 0 0,-1-1 0 0 0,4-3-1 0 0,15-9-43 0 0,-6 6 141 0 0,-2 0 1 0 0,1-1-1 0 0,-1 0 1 0 0,-1-2-1 0 0,0 1 1 0 0,19-23 0 0 0,58-90 44 0 0,-25 32-18 0 0,-60 86 108 0 0,-1 1 0 0 0,1 0 0 0 0,0 0 0 0 0,10-7 1 0 0,-2 3 53 0 0,1 6-154 0 0,-12 3-19 0 0,-1 1 0 0 0,1 0 0 0 0,-1-1 0 0 0,0 1 0 0 0,1 0 0 0 0,-1 0 0 0 0,0 0 0 0 0,0-1 0 0 0,0 1 0 0 0,1 1 0 0 0,-1-1 0 0 0,0 0 0 0 0,0 0 0 0 0,-1 0 0 0 0,1 0 0 0 0,0 1 0 0 0,0-1 0 0 0,-1 0 0 0 0,1 1 0 0 0,0-1 0 0 0,-1 1 0 0 0,1-1 0 0 0,-1 1 0 0 0,0-1 0 0 0,1 2 0 0 0,4 44 659 0 0,-4-39-638 0 0,1 20-62 0 0,0 13-136 0 0,2-1 0 0 0,2 1 0 0 0,17 60 1 0 0,-16-75 50 0 0,-5-16-121 0 0,1 0-1 0 0,0-1 1 0 0,1 0-1 0 0,0 0 0 0 0,0 0 1 0 0,1 0-1 0 0,0-1 1 0 0,1 0-1 0 0,6 9 0 0 0,3-1 100 0 0,-10-16 60 0 0,-3 0-44 0 0,23 8-4875 0 0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29:17.35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490 89 7288 0 0,'0'-4'79'0'0,"-8"-19"639"0"0,7 21-716 0 0,1 1 9 0 0,0 0 0 0 0,-1 0 0 0 0,1-1-1 0 0,0 1 1 0 0,-1 0 0 0 0,1 0 0 0 0,-1 0 0 0 0,1 0 0 0 0,-1 0 0 0 0,0 0-1 0 0,1 0 1 0 0,-1 0 0 0 0,0 0 0 0 0,0 0 0 0 0,0 0 0 0 0,1 0 0 0 0,-3-1 0 0 0,-17-14 1282 0 0,18 14-1266 0 0,0 0 1 0 0,0 0 0 0 0,0 0-1 0 0,-1 0 1 0 0,1 1 0 0 0,0-1-1 0 0,-1 1 1 0 0,1-1 0 0 0,-1 1-1 0 0,1 0 1 0 0,-1 0 0 0 0,0 0-1 0 0,1 1 1 0 0,-1-1 0 0 0,0 0-1 0 0,0 1 1 0 0,-4 0 0 0 0,1-1-10 0 0,-1 1 0 0 0,-1 0 1 0 0,1 0-1 0 0,-1 0 1 0 0,0 1-1 0 0,1 0 1 0 0,0 1-1 0 0,-1 0 1 0 0,1 0-1 0 0,0 0 1 0 0,-11 6-1 0 0,-5 4 110 0 0,-37 26 0 0 0,31-19-154 0 0,5-4 294 0 0,0 2-1 0 0,-38 36 1 0 0,53-45-286 0 0,1 1 0 0 0,0 1 1 0 0,0 0-1 0 0,1 0 0 0 0,0 1 0 0 0,0-1 1 0 0,2 1-1 0 0,-1 1 0 0 0,-4 13 0 0 0,9-22 16 0 0,0 0-1 0 0,1 0 0 0 0,-1 0 1 0 0,1 0-1 0 0,-1 0 1 0 0,1 0-1 0 0,0 0 0 0 0,0 0 1 0 0,0 0-1 0 0,0 0 0 0 0,1 0 1 0 0,0 0-1 0 0,-1 0 1 0 0,1 0-1 0 0,0 0 0 0 0,0 0 1 0 0,3 4-1 0 0,-2-3 1 0 0,1 0 0 0 0,0-1 0 0 0,0 1 0 0 0,0-1 0 0 0,0 1 0 0 0,1-1-1 0 0,-1 0 1 0 0,1 0 0 0 0,0-1 0 0 0,6 4 0 0 0,6 1 1 0 0,-1-1-1 0 0,1 0 1 0 0,0-1-1 0 0,0-1 1 0 0,24 4 0 0 0,-9-5-1 0 0,-1 0 1 0 0,1-2-1 0 0,0-1 1 0 0,0-2-1 0 0,0-1 1 0 0,0-1-1 0 0,-1-2 1 0 0,0-1-1 0 0,51-19 1 0 0,-70 22 113 0 0,-1-1 0 0 0,-1 0 0 0 0,1 0 0 0 0,-1-1 0 0 0,0 0 0 0 0,0 0 0 0 0,-1-1 0 0 0,1-1 0 0 0,-2 1 0 0 0,1-1 0 0 0,-1-1 0 0 0,9-12 0 0 0,-13 15-86 0 0,1 0 1 0 0,-1 0-1 0 0,0 0 0 0 0,0 0 1 0 0,-1-1-1 0 0,0 1 0 0 0,0-1 0 0 0,-1 0 1 0 0,0 0-1 0 0,0 1 0 0 0,0-1 0 0 0,-1 0 1 0 0,0 0-1 0 0,0 0 0 0 0,-1 0 1 0 0,0 0-1 0 0,0 1 0 0 0,0-1 0 0 0,-1 0 1 0 0,-5-11-1 0 0,5 13-95 0 0,0 0-1 0 0,0 0 1 0 0,-1 0-1 0 0,0 0 1 0 0,0 1 0 0 0,0-1-1 0 0,0 1 1 0 0,-1 0 0 0 0,0 0-1 0 0,0 0 1 0 0,0 0-1 0 0,0 1 1 0 0,0 0 0 0 0,-1 0-1 0 0,1 0 1 0 0,-1 0 0 0 0,0 1-1 0 0,0-1 1 0 0,0 1-1 0 0,0 1 1 0 0,-1-1 0 0 0,1 1-1 0 0,0-1 1 0 0,-1 2 0 0 0,1-1-1 0 0,0 1 1 0 0,-1-1 0 0 0,1 1-1 0 0,-1 1 1 0 0,1-1-1 0 0,-1 1 1 0 0,-5 1 0 0 0,0 1-734 0 0,1-1 0 0 0,-1 1 1 0 0,0 1-1 0 0,1 0 0 0 0,0 0 1 0 0,0 1-1 0 0,-18 12 1 0 0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29:17.83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33 7552 0 0,'5'-28'1640'0'0,"-4"23"-1482"0"0,0 404 4380 0 0,-1-208-6403 0 0,1 0-5381 0 0,3-177 4925 0 0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29:18.48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628 768 5840 0 0,'7'-26'2630'0'0,"-6"16"-1902"0"0,-1 8-687 0 0,0 0 0 0 0,0 1 0 0 0,0-1 0 0 0,0 0 0 0 0,0 1 0 0 0,-1-1-1 0 0,1 0 1 0 0,-1 1 0 0 0,1-1 0 0 0,-1 0 0 0 0,0 1 0 0 0,0-1 0 0 0,1 1-1 0 0,-1-1 1 0 0,0 1 0 0 0,0-1 0 0 0,-1 1 0 0 0,0-2 0 0 0,1 2-10 0 0,-3-3 299 0 0,2 1-304 0 0,-1 1-1 0 0,0-1 1 0 0,0 1 0 0 0,0 0 0 0 0,0 0 0 0 0,0 0 0 0 0,0 1-1 0 0,0-1 1 0 0,-1 1 0 0 0,1-1 0 0 0,-5 0 0 0 0,-2-1 4 0 0,-2-1 18 0 0,0 1 1 0 0,0 0-1 0 0,0 1 1 0 0,0 0-1 0 0,-19 0 1 0 0,-63 5-196 0 0,18 1-83 0 0,60-4 226 0 0,-12-1 3 0 0,0 1-1 0 0,0 2 1 0 0,1 1 0 0 0,-29 7-1 0 0,50-9 4 0 0,-1 1 0 0 0,1 0-1 0 0,0 0 1 0 0,0 1-1 0 0,0 0 1 0 0,0 0-1 0 0,0 0 1 0 0,0 1 0 0 0,1-1-1 0 0,-1 2 1 0 0,1-1-1 0 0,0 0 1 0 0,1 1-1 0 0,-1 0 1 0 0,1 0 0 0 0,0 0-1 0 0,0 1 1 0 0,0 0-1 0 0,1-1 1 0 0,0 1 0 0 0,0 0-1 0 0,-2 8 1 0 0,3-9-24 0 0,0 0 0 0 0,1 1 1 0 0,0-1-1 0 0,0 0 1 0 0,1 0-1 0 0,-1 0 0 0 0,1 1 1 0 0,0-1-1 0 0,0 0 0 0 0,1 0 1 0 0,0 0-1 0 0,0 1 1 0 0,0-1-1 0 0,0 0 0 0 0,4 9 1 0 0,-2-11 3 0 0,-1 1 1 0 0,1 0-1 0 0,0-1 1 0 0,-1 1-1 0 0,1-1 1 0 0,1 0-1 0 0,-1 0 1 0 0,0 0-1 0 0,1 0 1 0 0,0-1-1 0 0,-1 1 1 0 0,1-1-1 0 0,0 0 1 0 0,0 0-1 0 0,1 0 1 0 0,-1-1-1 0 0,0 0 1 0 0,0 0-1 0 0,6 1 1 0 0,10 2 41 0 0,1-1 0 0 0,-1-1 1 0 0,1-1-1 0 0,0 0 1 0 0,0-2-1 0 0,0 0 0 0 0,-1-2 1 0 0,1 0-1 0 0,21-7 1 0 0,-31 7-2 0 0,1-1 0 0 0,-1 0 1 0 0,0-1-1 0 0,-1 0 0 0 0,1-1 1 0 0,-1 0-1 0 0,0 0 0 0 0,-1-1 1 0 0,1-1-1 0 0,-1 1 0 0 0,-1-1 1 0 0,0-1-1 0 0,0 0 0 0 0,0 0 1 0 0,-1-1-1 0 0,-1 1 0 0 0,9-17 1 0 0,-5 4 213 0 0,-2-1 0 0 0,0 0 1 0 0,-1 0-1 0 0,6-45 0 0 0,1-100-145 0 0,-5 43 310 0 0,-2-44 20 0 0,-5 51-284 0 0,-2 116-120 0 0,0 1 1 0 0,0-1-1 0 0,0 1 1 0 0,0-1-1 0 0,0 1 1 0 0,0-1-1 0 0,0 1 1 0 0,0-1-1 0 0,1 1 1 0 0,-1-1-1 0 0,0 1 0 0 0,1-1 1 0 0,-1 1-1 0 0,2-3 1 0 0,3-1 376 0 0,-4 7-378 0 0,0-1 0 0 0,0 1 0 0 0,0 0 0 0 0,-1 0 0 0 0,1 0 1 0 0,0 0-1 0 0,-1 0 0 0 0,0 0 0 0 0,1 1 0 0 0,-1-1 1 0 0,0 0-1 0 0,0 2 0 0 0,1 9-59 0 0,3 13-271 0 0,-2 0 0 0 0,1 29 1 0 0,-3-27 247 0 0,8 50 0 0 0,102 359-38 0 0,-84-319 874 0 0,-16-66-1270 0 0,16 54 1 0 0,-24-103 466 0 0,-1-1 0 0 0,0 1 0 0 0,1-1 0 0 0,-1 1 0 0 0,1-1 1 0 0,0 1-1 0 0,0-1 0 0 0,0 0 0 0 0,0 0 0 0 0,0 0 0 0 0,1 0 0 0 0,-1 0 1 0 0,0-1-1 0 0,1 1 0 0 0,-1-1 0 0 0,1 1 0 0 0,0-1 0 0 0,0 0 1 0 0,-1 0-1 0 0,1 0 0 0 0,0 0 0 0 0,0-1 0 0 0,3 1 0 0 0,10 1-1059 0 0,0 0-1 0 0,0-1 1 0 0,17-1-1 0 0,-18 0-2009 0 0,0-1 1181 0 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32:04.74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609 71 4400 0 0,'3'-6'1193'0'0,"16"-8"-722"0"0,0-10 1499 0 0,-16 18-1315 0 0,-3 5-637 0 0,0 1-1 0 0,0-1 1 0 0,-1 0 0 0 0,1 1-1 0 0,0-1 1 0 0,0 0-1 0 0,-1 1 1 0 0,1-1 0 0 0,0 1-1 0 0,-1-1 1 0 0,1 1-1 0 0,-1-1 1 0 0,1 0 0 0 0,-1 1-1 0 0,1-1 1 0 0,-1 1-1 0 0,1 0 1 0 0,-1-1 0 0 0,1 1-1 0 0,-1-1 1 0 0,0 1-1 0 0,1 0 1 0 0,-1 0 0 0 0,0-1-1 0 0,1 1 1 0 0,-1 0 0 0 0,0 0-1 0 0,0 0 1 0 0,-2-3 14 0 0,-1 1 40 0 0,-27-1-32 0 0,-9 3 1265 0 0,22 2-940 0 0,-46 7-429 0 0,43-5-62 0 0,-4 2 52 0 0,-5 2 87 0 0,19-6 180 0 0,-1 1 0 0 0,-20 9-1 0 0,15-5 83 0 0,-15 7-29 0 0,-9 3-196 0 0,-7 7-146 0 0,40-21 64 0 0,-24 15-127 0 0,1 4 84 0 0,-3 5 61 0 0,24-18 2 0 0,6-7-2 0 0,1 1-1 0 0,0 0 1 0 0,0 0 0 0 0,0 0-1 0 0,0 0 1 0 0,0 1-1 0 0,-3 5 1 0 0,0-1-27 0 0,3-5 16 0 0,0 0 0 0 0,1 1 0 0 0,-1-1 0 0 0,1 1 0 0 0,0 0 0 0 0,0 0 0 0 0,-2 5 0 0 0,-12 28-75 0 0,3 9 80 0 0,9-33 23 0 0,3-8 2 0 0,0-1-1 0 0,0 0 1 0 0,0 1-1 0 0,1-1 1 0 0,-1 0 0 0 0,1 1-1 0 0,0 4 1 0 0,-1 0 8 0 0,1-5-5 0 0,0 0 1 0 0,0 0-1 0 0,0 0 0 0 0,0 0 1 0 0,0 0-1 0 0,1 0 0 0 0,1 5 1 0 0,6 30 24 0 0,7 6-26 0 0,-10-32-10 0 0,-2-8-7 0 0,-1 0 0 0 0,1 0 0 0 0,0 0 0 0 0,0 0 0 0 0,6 8 0 0 0,25 32-103 0 0,-4-12 66 0 0,13 3 38 0 0,-27-26 34 0 0,-1 0 1 0 0,1-1 0 0 0,0-1-1 0 0,1 0 1 0 0,0-1 0 0 0,0-1-1 0 0,1-1 1 0 0,-1 0 0 0 0,1-1-1 0 0,0-1 1 0 0,26 1 0 0 0,-11-4 25 0 0,-1-1 0 0 0,1-1 1 0 0,-1-2-1 0 0,1-2 0 0 0,47-14 1 0 0,-51 13-63 0 0,0-2 1 0 0,-1-2-1 0 0,0 0 0 0 0,-1-2 1 0 0,30-18-1 0 0,-49 26 12 0 0,-1 0-1 0 0,1-1 0 0 0,-1 0 0 0 0,-1 0 0 0 0,1 0 1 0 0,-1-1-1 0 0,0 0 0 0 0,-1 0 0 0 0,0 0 0 0 0,0-1 1 0 0,0 0-1 0 0,-1 0 0 0 0,0 0 0 0 0,-1 0 0 0 0,1-1 1 0 0,-2 1-1 0 0,1-1 0 0 0,-1 0 0 0 0,-1 0 1 0 0,1 0-1 0 0,-1-13 0 0 0,-1 16 27 0 0,1 0-1 0 0,-2 1 1 0 0,1-1 0 0 0,0 0 0 0 0,-1 1-1 0 0,0-1 1 0 0,0 1 0 0 0,-1-1 0 0 0,0 1-1 0 0,0-1 1 0 0,0 1 0 0 0,0 0-1 0 0,-1 0 1 0 0,0 0 0 0 0,0 0 0 0 0,0 1-1 0 0,-1-1 1 0 0,0 1 0 0 0,1 0 0 0 0,-1 0-1 0 0,-7-6 1 0 0,-1 3-155 0 0,-4 0 102 0 0,11 7 28 0 0,-1 2 70 0 0,-19-2 167 0 0,18-3-307 0 0,7 2 21 0 0,7 0 26 0 0,6 0-43 0 0,0-1 0 0 0,-1 0 0 0 0,25-7 0 0 0,-22 5 3 0 0,-1 0 0 0 0,25-2 0 0 0,-11 0 106 0 0,-21 4-163 0 0,0 0 1 0 0,0 1-1 0 0,1 0 1 0 0,-1 0-1 0 0,13 1 1 0 0,-2-1 69 0 0,-8 2 43 0 0,-10-1 26 0 0,1 0 0 0 0,-1 0 1 0 0,0 0-1 0 0,1 1 0 0 0,-1-1 1 0 0,0 0-1 0 0,0 0 0 0 0,1 0 1 0 0,-1 0-1 0 0,0 1 0 0 0,0-1 1 0 0,0 0-1 0 0,1 0 0 0 0,-1 1 1 0 0,0-1-1 0 0,0 0 0 0 0,0 0 1 0 0,0 1-1 0 0,0-1 0 0 0,1 0 1 0 0,-1 0-1 0 0,0 1 0 0 0,0-1 1 0 0,0 0-1 0 0,0 1 0 0 0,0-1 0 0 0,0 0 1 0 0,0 0-1 0 0,0 1 0 0 0,0-1 1 0 0,0 0-1 0 0,0 1 0 0 0,0-1 1 0 0,0 0-1 0 0,0 0 0 0 0,-1 1 1 0 0,1-1-1 0 0,1 20 602 0 0,4 6-203 0 0,2 48 0 0 0,-5-35-452 0 0,1-1 22 0 0,17 306-357 0 0,-20-320 503 0 0,9 43 1 0 0,-1-12-293 0 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32:05.43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178 50 4312 0 0,'-1'-6'1540'0'0,"-19"-14"908"0"0,1 17-990 0 0,19 2-1447 0 0,-5 1 87 0 0,1 0 1 0 0,0-1-1 0 0,-1 1 1 0 0,1 1-1 0 0,-1-1 0 0 0,1 1 1 0 0,0 0-1 0 0,-1 0 1 0 0,1 0-1 0 0,0 0 1 0 0,0 1-1 0 0,0-1 0 0 0,0 1 1 0 0,0 0-1 0 0,0 1 1 0 0,1-1-1 0 0,-1 1 0 0 0,1-1 1 0 0,-1 1-1 0 0,-4 5 1 0 0,3-3-96 0 0,1 1 0 0 0,-1-1 0 0 0,1 1 1 0 0,0-1-1 0 0,1 1 0 0 0,-1 1 1 0 0,1-1-1 0 0,0 0 0 0 0,1 1 0 0 0,-1-1 1 0 0,1 1-1 0 0,1 0 0 0 0,-1 0 1 0 0,1 0-1 0 0,0-1 0 0 0,1 1 0 0 0,0 0 1 0 0,0 0-1 0 0,0 0 0 0 0,1 0 0 0 0,3 14 1 0 0,-3-15-36 0 0,1 1 1 0 0,0 0-1 0 0,0-1 1 0 0,1 1-1 0 0,0-1 1 0 0,0 0-1 0 0,0 0 0 0 0,1 0 1 0 0,0-1-1 0 0,0 1 1 0 0,0-1-1 0 0,1 0 1 0 0,0 0-1 0 0,0 0 1 0 0,0-1-1 0 0,0 1 1 0 0,1-1-1 0 0,0 0 0 0 0,0-1 1 0 0,0 0-1 0 0,0 0 1 0 0,9 3-1 0 0,-2-3 50 0 0,1 0-1 0 0,-1-1 0 0 0,1-1 1 0 0,-1 0-1 0 0,1-1 1 0 0,0-1-1 0 0,-1 0 0 0 0,1-1 1 0 0,15-3-1 0 0,-8 0 24 0 0,0-1 1 0 0,-1-1-1 0 0,1-1 0 0 0,-1 0 0 0 0,19-12 1 0 0,-29 14 7 0 0,0 0 1 0 0,-1-1-1 0 0,0 0 1 0 0,0 0-1 0 0,-1-1 1 0 0,0 0-1 0 0,9-12 1 0 0,-14 17-23 0 0,0-1 0 0 0,0 0 0 0 0,-1 0 0 0 0,0 0 0 0 0,0-1 0 0 0,0 1 0 0 0,-1 0 0 0 0,1-1 0 0 0,-1 1 0 0 0,0-1 0 0 0,0 0 0 0 0,-1 1 0 0 0,1-1 0 0 0,-1 0 0 0 0,0 1 0 0 0,0-1 1 0 0,-1 0-1 0 0,1 1 0 0 0,-1-1 0 0 0,-1-4 0 0 0,0 2 3 0 0,0 1 0 0 0,-1 0 1 0 0,0-1-1 0 0,0 1 1 0 0,0 0-1 0 0,0 1 0 0 0,-1-1 1 0 0,0 0-1 0 0,0 1 1 0 0,-1 0-1 0 0,0 0 0 0 0,0 0 1 0 0,0 1-1 0 0,0 0 1 0 0,0 0-1 0 0,-10-5 0 0 0,11 7-58 0 0,-1 0 0 0 0,0 0 0 0 0,0 0 0 0 0,0 1-1 0 0,-1 0 1 0 0,1 0 0 0 0,0 0 0 0 0,0 1-1 0 0,-1 0 1 0 0,1 0 0 0 0,0 0 0 0 0,-1 0 0 0 0,1 1-1 0 0,0 0 1 0 0,0 0 0 0 0,0 1 0 0 0,0-1-1 0 0,0 1 1 0 0,0 0 0 0 0,0 0 0 0 0,-7 5 0 0 0,1 0-154 0 0,0 0-1 0 0,0 1 1 0 0,-14 12 0 0 0,23-18-44 0 0,0 0 0 0 0,0 0 0 0 0,0-1 0 0 0,0 1 0 0 0,0 0 0 0 0,1 1 0 0 0,-1-1 0 0 0,1 0 1 0 0,-1 0-1 0 0,1 1 0 0 0,0-1 0 0 0,0 1 0 0 0,0-1 0 0 0,0 1 0 0 0,1-1 0 0 0,-1 1 0 0 0,1-1 0 0 0,-1 1 0 0 0,1 0 0 0 0,0-1 0 0 0,0 1 0 0 0,0 0 0 0 0,1 4 0 0 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32:05.98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337 0 7824 0 0,'-22'1'1212'0'0,"-1"0"0"0"0,0 2-1 0 0,-35 8 1 0 0,37-5-1342 0 0,0 0 0 0 0,1 2 0 0 0,0 0-1 0 0,1 1 1 0 0,0 1 0 0 0,-28 19 0 0 0,43-26 110 0 0,1 0 0 0 0,-1 0 1 0 0,1 0-1 0 0,0 1 0 0 0,0-1 1 0 0,0 1-1 0 0,1-1 0 0 0,-1 1 1 0 0,1 0-1 0 0,0 0 0 0 0,0 0 1 0 0,0 1-1 0 0,0-1 0 0 0,1 0 0 0 0,0 1 1 0 0,0-1-1 0 0,-1 7 0 0 0,2-7 19 0 0,0-1 0 0 0,0 0-1 0 0,0 0 1 0 0,0 1-1 0 0,1-1 1 0 0,-1 0 0 0 0,1 0-1 0 0,0 0 1 0 0,0 0-1 0 0,0 0 1 0 0,0 0 0 0 0,1 0-1 0 0,-1 0 1 0 0,1 0-1 0 0,0 0 1 0 0,-1-1 0 0 0,2 1-1 0 0,-1-1 1 0 0,0 1-1 0 0,0-1 1 0 0,1 0 0 0 0,-1 0-1 0 0,1 0 1 0 0,-1 0-1 0 0,5 2 1 0 0,6 2-15 0 0,0 0-1 0 0,1-1 1 0 0,0 0-1 0 0,0-1 1 0 0,0-1 0 0 0,1 0-1 0 0,-1-1 1 0 0,1 0-1 0 0,-1-1 1 0 0,1-1 0 0 0,-1 0-1 0 0,1-1 1 0 0,19-4-1 0 0,0-2 106 0 0,1-1 0 0 0,-1-2-1 0 0,-1-2 1 0 0,44-20-1 0 0,-72 29-21 0 0,0-1 0 0 0,0 1 0 0 0,0-1 0 0 0,0 0 1 0 0,-1 0-1 0 0,1 0 0 0 0,-1-1 0 0 0,0 1 0 0 0,5-9 0 0 0,-7 11-47 0 0,-1 0-1 0 0,0-1 1 0 0,0 1 0 0 0,0 0 0 0 0,0-1 0 0 0,0 1 0 0 0,0-1 0 0 0,0 1-1 0 0,-1-1 1 0 0,0 1 0 0 0,1-4 0 0 0,-1 5 14 0 0,0-1 0 0 0,-1 1-1 0 0,1-1 1 0 0,0 1 0 0 0,-1 0 0 0 0,1-1 0 0 0,-1 1-1 0 0,1 0 1 0 0,-1-1 0 0 0,1 1 0 0 0,-1 0-1 0 0,0-1 1 0 0,0 1 0 0 0,0 0 0 0 0,0 0 0 0 0,0 0-1 0 0,0 0 1 0 0,0 0 0 0 0,0 0 0 0 0,0 0-1 0 0,-2 0 1 0 0,-8-6 36 0 0,0 1-1 0 0,-1 0 1 0 0,0 1-1 0 0,0 0 0 0 0,0 1 1 0 0,-1 0-1 0 0,-20-3 1 0 0,25 6-283 0 0,-1 0 1 0 0,0 0 0 0 0,1 1 0 0 0,-1 0 0 0 0,0 0 0 0 0,1 1 0 0 0,-1 0-1 0 0,1 1 1 0 0,-1-1 0 0 0,1 2 0 0 0,-1-1 0 0 0,-10 6 0 0 0,16-6-330 0 0,-1 0 1 0 0,1 0-1 0 0,0 1 1 0 0,0-1 0 0 0,0 1-1 0 0,0 0 1 0 0,1 0-1 0 0,-1 0 1 0 0,1 0 0 0 0,0 0-1 0 0,0 0 1 0 0,0 1-1 0 0,0-1 1 0 0,-1 5 0 0 0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32:06.75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670 137 5840 0 0,'9'-7'2064'0'0,"-9"7"-1961"0"0,1-1-1 0 0,-1 1 0 0 0,0-1 0 0 0,0 1 1 0 0,1-1-1 0 0,-1 1 0 0 0,0-1 0 0 0,0 1 1 0 0,0-1-1 0 0,0 0 0 0 0,1 0-81 0 0,-1 0 1 0 0,1 0-1 0 0,-1 0 0 0 0,1 0 0 0 0,-1 0 0 0 0,0 0 1 0 0,0 0-1 0 0,1 0 0 0 0,-1 0 0 0 0,0 0 1 0 0,0 0-1 0 0,0 0 0 0 0,0 0 0 0 0,0 0 0 0 0,0 0 1 0 0,-1 0-1 0 0,1 0 0 0 0,0 0 0 0 0,0 0 1 0 0,-1 0-1 0 0,1 0 0 0 0,0 0 0 0 0,-1 0 0 0 0,1 1 1 0 0,-2-3-1 0 0,-4-8 447 0 0,5 8-436 0 0,0 1-1 0 0,0-1 1 0 0,0 1-1 0 0,-1-1 1 0 0,1 1-1 0 0,-1-1 1 0 0,0 1 0 0 0,0 0-1 0 0,0 0 1 0 0,0 0-1 0 0,0 0 1 0 0,0 0-1 0 0,-1 1 1 0 0,1-1-1 0 0,0 1 1 0 0,-6-3 0 0 0,3 1 14 0 0,-12-4 8 0 0,-1 1 0 0 0,1 0 0 0 0,-1 2 0 0 0,-34-6 0 0 0,9 3 634 0 0,33 5-642 0 0,-1 1 0 0 0,1 0-1 0 0,-1 1 1 0 0,1 0 0 0 0,-1 0 0 0 0,1 1-1 0 0,-18 5 1 0 0,20-5-30 0 0,0 2-1 0 0,0-1 1 0 0,1 1-1 0 0,-1 0 1 0 0,1 0 0 0 0,0 1-1 0 0,0 0 1 0 0,0 1-1 0 0,0-1 1 0 0,-7 9 0 0 0,10-9-1 0 0,0 0-1 0 0,1 0 1 0 0,0 0 0 0 0,0 0 0 0 0,0 1 0 0 0,1 0 0 0 0,-1-1 0 0 0,1 1 0 0 0,0 0 0 0 0,0 0-1 0 0,1 0 1 0 0,0 1 0 0 0,0-1 0 0 0,0 0 0 0 0,0 0 0 0 0,1 1 0 0 0,0 9 0 0 0,0-11-5 0 0,1 0-1 0 0,0-1 1 0 0,-1 1 0 0 0,2-1 0 0 0,-1 1 0 0 0,0-1 0 0 0,0 1 0 0 0,1-1 0 0 0,0 0 0 0 0,0 0 0 0 0,0 0 0 0 0,0 0 0 0 0,0 0 0 0 0,1 0 0 0 0,-1 0-1 0 0,1-1 1 0 0,-1 1 0 0 0,1-1 0 0 0,0 0 0 0 0,0 0 0 0 0,0 0 0 0 0,1 0 0 0 0,-1-1 0 0 0,0 1 0 0 0,1-1 0 0 0,5 2 0 0 0,2 0 27 0 0,0-1 0 0 0,0 0 0 0 0,0-1 0 0 0,0 0 0 0 0,0-1 0 0 0,1 0 0 0 0,-1-1 0 0 0,0 0 0 0 0,0-1 1 0 0,13-3-1 0 0,5-4 109 0 0,1-1 1 0 0,39-20 0 0 0,-62 27-107 0 0,0-1 1 0 0,0 0 0 0 0,-1-1-1 0 0,1 1 1 0 0,-1-1 0 0 0,0 0 0 0 0,0-1-1 0 0,-1 0 1 0 0,0 1 0 0 0,0-2-1 0 0,0 1 1 0 0,0-1 0 0 0,-1 1-1 0 0,0-1 1 0 0,-1 0 0 0 0,4-9 0 0 0,1-5-17 0 0,-8 21-38 0 0,0 0 1 0 0,0-1-1 0 0,0 1 0 0 0,0-1 1 0 0,0 1-1 0 0,0 0 1 0 0,0-1-1 0 0,0 1 0 0 0,0 0 1 0 0,0-1-1 0 0,0 1 1 0 0,0 0-1 0 0,1-1 0 0 0,-1 1 1 0 0,0 0-1 0 0,0-1 1 0 0,0 1-1 0 0,1 0 0 0 0,-1-1 1 0 0,0 1-1 0 0,0 0 1 0 0,1 0-1 0 0,-1 0 0 0 0,0-1 1 0 0,1 1-1 0 0,-1 0 0 0 0,0 0 1 0 0,1 0-1 0 0,-1-1 1 0 0,0 1-1 0 0,1 0 0 0 0,-1 0 1 0 0,0 0-1 0 0,1 0 1 0 0,4 0-121 0 0,-4 2 94 0 0,1 0-1 0 0,-1 0 0 0 0,0 0 0 0 0,0 0 1 0 0,0 0-1 0 0,0 0 0 0 0,0 0 1 0 0,0 1-1 0 0,0-1 0 0 0,-1 0 0 0 0,1 0 1 0 0,-1 3-1 0 0,62 181-188 0 0,-29-91 111 0 0,23 105 0 0 0,-39-123 38 0 0,19 113-483 0 0,-34-171 507 0 0,-1 1 1 0 0,0 0-1 0 0,-2 0 0 0 0,0 0 1 0 0,-1 0-1 0 0,-1-1 0 0 0,-9 30 1 0 0,5-26 139 0 0,-2 0 1 0 0,0 0 0 0 0,-2-1 0 0 0,-21 34 0 0 0,25-45-40 0 0,-2-1 0 0 0,1 1 0 0 0,-1-2 0 0 0,-1 1 0 0 0,0-1 0 0 0,0 0 0 0 0,-1-1 0 0 0,0-1 0 0 0,0 1 1 0 0,-14 5-1 0 0,6-5-27 0 0,-1 0 0 0 0,0-2 0 0 0,-1 0 0 0 0,1-2 0 0 0,-1 0 0 0 0,0-1 0 0 0,-32 1 0 0 0,21-4 25 0 0,0-1 0 0 0,0-2 0 0 0,0-1 0 0 0,-40-10 1 0 0,55 9-29 0 0,1-1 1 0 0,-1 0-1 0 0,1-1 1 0 0,1-1-1 0 0,-1-1 1 0 0,1 0 0 0 0,0-1-1 0 0,1 0 1 0 0,1-1-1 0 0,-1-1 1 0 0,2 0-1 0 0,0-1 1 0 0,0 0 0 0 0,1-1-1 0 0,1 0 1 0 0,-14-24-1 0 0,16 23-86 0 0,0 0 0 0 0,2-1 0 0 0,-1 0-1 0 0,2 0 1 0 0,0-1 0 0 0,1 0-1 0 0,1 1 1 0 0,0-1 0 0 0,1 0 0 0 0,1-1-1 0 0,1 1 1 0 0,0 0 0 0 0,1 0 0 0 0,1 0-1 0 0,1 0 1 0 0,8-31 0 0 0,-3 27-118 0 0,0 0 0 0 0,2 0 0 0 0,0 1 0 0 0,2 0 0 0 0,0 1 0 0 0,1 0 1 0 0,0 1-1 0 0,2 0 0 0 0,0 1 0 0 0,30-25 0 0 0,-23 24-142 0 0,1 2 1 0 0,1 0-1 0 0,0 1 1 0 0,1 2-1 0 0,0 0 0 0 0,1 2 1 0 0,0 0-1 0 0,36-7 1 0 0,85-28-3794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00:33.44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536 67 5936 0 0,'1'-4'124'0'0,"-2"-2"501"0"0,-10-9-156 0 0,9 12-390 0 0,0 0-1 0 0,0 0 0 0 0,-1 0 0 0 0,1 0 0 0 0,-1 1 0 0 0,1-1 0 0 0,-1 1 0 0 0,0 0 0 0 0,0-1 0 0 0,0 1 0 0 0,0 1 1 0 0,0-1-1 0 0,0 0 0 0 0,-1 1 0 0 0,1 0 0 0 0,0 0 0 0 0,-1 0 0 0 0,1 0 0 0 0,-1 0 0 0 0,-6 0 0 0 0,0 1-79 0 0,0 0 0 0 0,0 1-1 0 0,0 1 1 0 0,0-1 0 0 0,0 1 0 0 0,1 1-1 0 0,-1 0 1 0 0,1 0 0 0 0,-14 8-1 0 0,-10 6-72 0 0,-38 28 0 0 0,7-3 146 0 0,53-36-60 0 0,1 0 0 0 0,0 1 0 0 0,0 0 0 0 0,0 1-1 0 0,1 0 1 0 0,0 1 0 0 0,1 0 0 0 0,0 0 0 0 0,-13 20 0 0 0,20-24-36 0 0,1-3 23 0 0,0-1 0 0 0,0 0 0 0 0,0 1 1 0 0,0-1-1 0 0,1 0 0 0 0,-1 0 0 0 0,0 0 1 0 0,1 1-1 0 0,-1-1 0 0 0,1 0 0 0 0,-1 0 0 0 0,1 0 1 0 0,0 0-1 0 0,-1 0 0 0 0,1 0 0 0 0,0 0 1 0 0,0 0-1 0 0,0 0 0 0 0,0 0 0 0 0,0 0 0 0 0,0 0 1 0 0,0-1-1 0 0,0 1 0 0 0,0 0 0 0 0,0-1 1 0 0,0 1-1 0 0,0-1 0 0 0,0 1 0 0 0,3 0 1 0 0,1 0-1 0 0,12 5 10 0 0,0-1 1 0 0,1 0 0 0 0,0-1 0 0 0,0-2-1 0 0,0 0 1 0 0,31 0 0 0 0,44 6-14 0 0,-45-1-124 0 0,6 2 61 0 0,60 16-1 0 0,-98-20 66 0 0,-1 0 0 0 0,1 1 1 0 0,-1 1-1 0 0,-1 0 0 0 0,1 1 0 0 0,-1 0 1 0 0,-1 1-1 0 0,17 15 0 0 0,-27-22 6 0 0,-2-1-2 0 0,1 0-1 0 0,-1 0 0 0 0,0 0 0 0 0,0 0 0 0 0,0 0 0 0 0,1 1 1 0 0,-1-1-1 0 0,0 0 0 0 0,-1 1 0 0 0,1-1 0 0 0,0 1 1 0 0,0-1-1 0 0,0 1 0 0 0,-1-1 0 0 0,1 1 0 0 0,-1 0 1 0 0,1-1-1 0 0,-1 1 0 0 0,0 0 0 0 0,0-1 0 0 0,0 1 0 0 0,0 0 1 0 0,0-1-1 0 0,0 1 0 0 0,0 0 0 0 0,0-1 0 0 0,-1 1 1 0 0,0 2-1 0 0,-1 0 54 0 0,0 0 0 0 0,0-1 0 0 0,-1 1 0 0 0,0 0 0 0 0,0-1 0 0 0,0 0 0 0 0,0 1 0 0 0,0-1 0 0 0,-1 0 0 0 0,1-1 1 0 0,-1 1-1 0 0,-7 3 0 0 0,-6 4 303 0 0,-29 12 0 0 0,-85 23 228 0 0,-3 2 72 0 0,100-33-732 0 0,0-2 1 0 0,-1-1-1 0 0,0-1 1 0 0,0-2-1 0 0,-1-2 1 0 0,0-1-1 0 0,-46 0 1 0 0,60-9-452 0 0,22 4 471 0 0,0 0-1 0 0,-1 0 1 0 0,1 0 0 0 0,0 0 0 0 0,-1-1 0 0 0,1 1 0 0 0,0 0 0 0 0,-1-1 0 0 0,1 1 0 0 0,0 0-1 0 0,0 0 1 0 0,-1-1 0 0 0,1 1 0 0 0,0 0 0 0 0,0-1 0 0 0,-1 1 0 0 0,1 0 0 0 0,0-1 0 0 0,0 1-1 0 0,0-1 1 0 0,0 1 0 0 0,0 0 0 0 0,-1-1 0 0 0,2-1-197 0 0,-1 1 0 0 0,0 0 0 0 0,7-11-2257 0 0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32:07.30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16 7104 0 0,'7'-3'2169'0'0,"14"-9"-1458"0"0,-21 12-711 0 0,9 0 502 0 0,9 11 69 0 0,-9-4-434 0 0,-1 0 1 0 0,0 1-1 0 0,-1 0 0 0 0,0 0 1 0 0,0 0-1 0 0,-1 1 0 0 0,0 0 1 0 0,0 1-1 0 0,7 15 0 0 0,-6-3-107 0 0,0 0 0 0 0,-2 0 0 0 0,-1 1-1 0 0,4 41 1 0 0,-7 96 85 0 0,-3-84-97 0 0,2-66-23 0 0,0 89-1468 0 0,21 177 0 0 0,-19-268 918 0 0,-1-1 0 0 0,1 0 0 0 0,1 0 1 0 0,-1 0-1 0 0,6 10 0 0 0,5-18-1971 0 0,-12 0 2500 0 0,1 0 0 0 0,0 0 1 0 0,-1 0-1 0 0,1 0 1 0 0,-1 0-1 0 0,1-1 0 0 0,-1 1 1 0 0,3-3-1 0 0,3-3-81 0 0,4-2 54 0 0,27-30 908 0 0,-35 36-670 0 0,0-1 1 0 0,0 1 0 0 0,0 0 0 0 0,0 0 0 0 0,1 0 0 0 0,-1 1 0 0 0,1-1-1 0 0,0 1 1 0 0,0 0 0 0 0,-1 0 0 0 0,8-2 0 0 0,18-10 591 0 0,-1 0 0 0 0,0-2 1 0 0,-2-1-1 0 0,0-1 0 0 0,31-29 1 0 0,-46 38-722 0 0,0-2-1 0 0,-2 0 1 0 0,1 0 0 0 0,-1 0 0 0 0,-1-1 0 0 0,0-1 0 0 0,-1 1 0 0 0,0-1 0 0 0,-1-1 0 0 0,0 1 0 0 0,-1-1 0 0 0,-1 0 0 0 0,0 0-1 0 0,-1 0 1 0 0,2-16 0 0 0,-4 21 13 0 0,3-23-129 0 0,-4 30 97 0 0,0 1 0 0 0,0-1 0 0 0,0 0 0 0 0,-1 1 0 0 0,1-1 0 0 0,0 0 0 0 0,-1 1 0 0 0,1-1 0 0 0,-1 1 0 0 0,0-1 0 0 0,1 1 0 0 0,-1-1 0 0 0,0 1 0 0 0,0-1 0 0 0,0 1 0 0 0,0 0 0 0 0,-2-2 0 0 0,2 2-26 0 0,0 0 0 0 0,0 0 0 0 0,0 0-1 0 0,0 0 1 0 0,0 1 0 0 0,0-1 0 0 0,0 0 0 0 0,-1 1 0 0 0,1-1 0 0 0,0 1-1 0 0,-1-1 1 0 0,-1 1 0 0 0,-4 2 57 0 0,5-1-62 0 0,-7 2-62 0 0,0 1 1 0 0,1 0 0 0 0,-1 0 0 0 0,1 0 0 0 0,0 1-1 0 0,0 1 1 0 0,0-1 0 0 0,1 2 0 0 0,-1-1 0 0 0,2 0-1 0 0,-1 1 1 0 0,1 1 0 0 0,0-1 0 0 0,-9 15 0 0 0,8-10-28 0 0,0 0 0 0 0,1 1 0 0 0,0 0 0 0 0,1 0 1 0 0,0 1-1 0 0,1 0 0 0 0,1-1 0 0 0,0 1 0 0 0,-1 17 1 0 0,4-21 87 0 0,0-1 1 0 0,1 1 0 0 0,0-1 0 0 0,0 0 0 0 0,1 0-1 0 0,0 1 1 0 0,0-1 0 0 0,1 0 0 0 0,1-1 0 0 0,0 1-1 0 0,0-1 1 0 0,0 1 0 0 0,1-1 0 0 0,0 0 0 0 0,1-1-1 0 0,-1 1 1 0 0,2-1 0 0 0,-1 0 0 0 0,14 11 0 0 0,-6-7 5 0 0,1-1 1 0 0,-1 0-1 0 0,2-1 1 0 0,-1-1 0 0 0,1 0-1 0 0,1-1 1 0 0,0 0-1 0 0,-1-2 1 0 0,31 7 0 0 0,-15-7-440 0 0,-1 0 0 0 0,1-2 0 0 0,0-2 0 0 0,0-1 0 0 0,0-1 0 0 0,0-2 1 0 0,-1-1-1 0 0,1-1 0 0 0,-1-2 0 0 0,0-1 0 0 0,53-22 0 0 0,-40 5-2290 0 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32:07.86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8640 0 0,'0'0'86'0'0,"1"0"-12"0"0,-1 0-1 0 0,1 0 1 0 0,-1 0 0 0 0,1-1 0 0 0,-1 1-1 0 0,1 0 1 0 0,-1 0 0 0 0,1 0-1 0 0,-1 0 1 0 0,1 0 0 0 0,-1 0-1 0 0,1 0 1 0 0,-1 0 0 0 0,1 0-1 0 0,-1 0 1 0 0,1 1 0 0 0,-1-1-1 0 0,0 0 1 0 0,1 0 0 0 0,-1 0-1 0 0,1 1 1 0 0,-1-1 0 0 0,1 1-1 0 0,0-1-69 0 0,-1 0 0 0 0,1 1-1 0 0,-1-1 1 0 0,1 1 0 0 0,-1 0-1 0 0,1-1 1 0 0,-1 1 0 0 0,0-1-1 0 0,1 1 1 0 0,-1 0 0 0 0,0-1-1 0 0,0 1 1 0 0,1 0 0 0 0,-1-1-1 0 0,0 1 1 0 0,0 0 0 0 0,0-1 0 0 0,0 1-1 0 0,0 0 1 0 0,0 0 0 0 0,0-1-1 0 0,0 1 1 0 0,0 0 0 0 0,0 0-1 0 0,-1 0 16 0 0,17 85 314 0 0,40 196 1617 0 0,5 51-3176 0 0,-54-299-1090 0 0,0 11-3086 0 0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32:08.41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88 5128 0 0,'46'-17'603'0'0,"0"2"1"0"0,1 3-1 0 0,0 1 1 0 0,65-6-1 0 0,-38 9-109 0 0,0 2 0 0 0,1 4 0 0 0,-1 3-1 0 0,80 12 1 0 0,-63 1-204 0 0,90 27 0 0 0,-150-33-226 0 0,-1 3-1 0 0,-1 0 1 0 0,0 2 0 0 0,-1 0-1 0 0,0 3 1 0 0,46 32 0 0 0,-43-22-12 0 0,0 0 0 0 0,-2 2 0 0 0,-1 1 0 0 0,25 35 0 0 0,-40-46-26 0 0,0 0 0 0 0,-2 1 0 0 0,0 0 0 0 0,-2 1 0 0 0,0 0 0 0 0,-1 0 0 0 0,-1 1 0 0 0,0 0 0 0 0,3 26 0 0 0,-9-37 28 0 0,0 1-1 0 0,0 0 1 0 0,-1-1 0 0 0,0 1 0 0 0,-1 0 0 0 0,-1 0 0 0 0,1-1 0 0 0,-2 1 0 0 0,1-1 0 0 0,-1 1 0 0 0,-1-1 0 0 0,0 0 0 0 0,-1 0 0 0 0,0-1 0 0 0,0 1 0 0 0,-10 11-1 0 0,7-10 14 0 0,-2 0-1 0 0,1-1 0 0 0,-1 0 1 0 0,-1-1-1 0 0,0-1 0 0 0,0 1 1 0 0,-1-2-1 0 0,0 1 0 0 0,0-2 0 0 0,-1 1 1 0 0,1-2-1 0 0,-17 5 0 0 0,-17 3-56 0 0,1-2 0 0 0,-76 8 0 0 0,-95-5-23 0 0,121-10 10 0 0,-67-4-1131 0 0,71-1 644 0 0,67 2-379 0 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32:08.96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357 54 2688 0 0,'-18'-12'385'0'0,"11"8"-21"0"0,0-1-1 0 0,0 1 1 0 0,-15-6 0 0 0,10 6-138 0 0,0 0-1 0 0,0 1 1 0 0,0 1 0 0 0,-1 0 0 0 0,1 0-1 0 0,0 1 1 0 0,-1 1 0 0 0,-18 1 0 0 0,24 0-99 0 0,-1 0 0 0 0,1 1 0 0 0,0 0 0 0 0,0 0 0 0 0,0 1 0 0 0,0-1 0 0 0,0 2 0 0 0,0-1 0 0 0,1 1 0 0 0,0 0 0 0 0,-1 0 0 0 0,1 0 0 0 0,1 1 0 0 0,-1 0 0 0 0,-7 9 0 0 0,6-6-36 0 0,0 1 1 0 0,0 0-1 0 0,1 0 1 0 0,0 0-1 0 0,-7 18 1 0 0,11-23-46 0 0,1 1-1 0 0,-1 0 1 0 0,1-1 0 0 0,1 1-1 0 0,-1 0 1 0 0,0 0 0 0 0,1 0-1 0 0,0-1 1 0 0,0 1 0 0 0,1 0-1 0 0,0 0 1 0 0,-1 0 0 0 0,1-1-1 0 0,1 1 1 0 0,1 6 0 0 0,1-2-20 0 0,0 0 0 0 0,1 0 0 0 0,0-1 0 0 0,0 1 0 0 0,1-1 0 0 0,0 0 0 0 0,0-1 0 0 0,1 0 0 0 0,0 0 0 0 0,0 0 0 0 0,1-1 0 0 0,-1 1 0 0 0,1-2 0 0 0,1 1 0 0 0,-1-2 0 0 0,1 1 0 0 0,0-1 0 0 0,0 0 0 0 0,0-1 0 0 0,1 0 0 0 0,16 3 0 0 0,4-1 69 0 0,0-1 0 0 0,0-2 1 0 0,1 0-1 0 0,-1-3 0 0 0,55-7 1 0 0,-72 7-95 0 0,-1-1 0 0 0,1-1 0 0 0,-1 0 0 0 0,0 0 0 0 0,0-2 1 0 0,17-8-1 0 0,-25 12 3 0 0,-1-1 1 0 0,0 0 0 0 0,1 0-1 0 0,-1-1 1 0 0,0 1-1 0 0,0-1 1 0 0,-1 1 0 0 0,1-1-1 0 0,0 0 1 0 0,-1 0-1 0 0,0 0 1 0 0,0-1 0 0 0,0 1-1 0 0,0 0 1 0 0,0-1 0 0 0,-1 1-1 0 0,1-1 1 0 0,-1 0-1 0 0,0 1 1 0 0,0-1 0 0 0,0 0-1 0 0,-1 0 1 0 0,1 0-1 0 0,-1 1 1 0 0,0-6 0 0 0,-1 4-10 0 0,0 0 1 0 0,0 0-1 0 0,0-1 0 0 0,0 1 1 0 0,-1 0-1 0 0,0 0 1 0 0,0 0-1 0 0,-1 0 1 0 0,1 1-1 0 0,-1-1 1 0 0,0 1-1 0 0,0-1 1 0 0,-1 1-1 0 0,1 0 1 0 0,-1 0-1 0 0,0 0 0 0 0,0 1 1 0 0,0 0-1 0 0,0-1 1 0 0,-1 1-1 0 0,1 1 1 0 0,-10-5-1 0 0,-7-3-52 0 0,-2 1-1 0 0,1 1 0 0 0,-40-8 1 0 0,56 14 56 0 0,-5 0-167 0 0,-1 0 1 0 0,1 1 0 0 0,0 0-1 0 0,-1 1 1 0 0,1 0 0 0 0,-17 3-1 0 0,-62 16-2457 0 0,75-15 2116 0 0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32:09.45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369 19 7104 0 0,'-9'0'167'0'0,"1"-1"0"0"0,-1-1 0 0 0,0 1 0 0 0,-9-4 0 0 0,11 3-17 0 0,1 0 0 0 0,-1 0 0 0 0,0 1-1 0 0,0 0 1 0 0,0 0 0 0 0,0 1 0 0 0,0 0 0 0 0,-9 1 0 0 0,4 1-75 0 0,1 1 0 0 0,-1 1 0 0 0,0 0-1 0 0,1 0 1 0 0,0 1 0 0 0,0 1 0 0 0,0 0 0 0 0,1 0 0 0 0,0 1 0 0 0,0 1 0 0 0,0 0 0 0 0,-12 13 0 0 0,12-10-73 0 0,0 0-1 0 0,1 1 1 0 0,1 0 0 0 0,0 0 0 0 0,0 1-1 0 0,1 0 1 0 0,1 1 0 0 0,0-1 0 0 0,1 1-1 0 0,-4 16 1 0 0,7-24-33 0 0,1-1 1 0 0,0 1-1 0 0,0-1 1 0 0,1 1-1 0 0,0 0 0 0 0,0-1 1 0 0,0 1-1 0 0,1 0 0 0 0,-1-1 1 0 0,1 1-1 0 0,1-1 1 0 0,-1 1-1 0 0,1-1 0 0 0,0 1 1 0 0,0-1-1 0 0,0 0 1 0 0,1 0-1 0 0,0 0 0 0 0,0 0 1 0 0,0-1-1 0 0,1 1 0 0 0,-1-1 1 0 0,1 0-1 0 0,0 0 1 0 0,0 0-1 0 0,1 0 0 0 0,5 3 1 0 0,3 0 9 0 0,0-1 0 0 0,0-1 0 0 0,0 0 0 0 0,1-1 0 0 0,-1 0 0 0 0,1-2 0 0 0,0 1 0 0 0,0-1 0 0 0,0-1 1 0 0,1-1-1 0 0,18-1 0 0 0,15-4 474 0 0,93-23 1 0 0,-97 18-406 0 0,-28 7 110 0 0,-1-1 0 0 0,0-1 0 0 0,0 0 1 0 0,0-1-1 0 0,-1-1 0 0 0,0 0 0 0 0,0-1 0 0 0,22-17 1 0 0,-31 20-84 0 0,0 1 0 0 0,0 0 1 0 0,-1-1-1 0 0,1 0 1 0 0,-1 0-1 0 0,0 0 0 0 0,-1 0 1 0 0,0-1-1 0 0,1 0 1 0 0,-2 0-1 0 0,1 1 1 0 0,-1-1-1 0 0,0-1 0 0 0,0 1 1 0 0,0 0-1 0 0,-1 0 1 0 0,0-1-1 0 0,0 1 0 0 0,-1-1 1 0 0,0 1-1 0 0,0-1 1 0 0,0 1-1 0 0,-1-1 1 0 0,-1-5-1 0 0,1 7-80 0 0,0 1 0 0 0,0-1 1 0 0,0 1-1 0 0,-1 0 0 0 0,1 0 0 0 0,-1 0 0 0 0,0 0 1 0 0,-1 0-1 0 0,1 0 0 0 0,0 0 0 0 0,-1 1 1 0 0,0-1-1 0 0,0 1 0 0 0,-5-5 0 0 0,4 6-42 0 0,0-1 1 0 0,-1 1-1 0 0,1-1 0 0 0,-1 1 1 0 0,1 0-1 0 0,-1 1 0 0 0,0-1 1 0 0,0 1-1 0 0,0 0 0 0 0,0 0 1 0 0,0 1-1 0 0,-9-1 0 0 0,4 1 222 0 0,-19-1-702 0 0,-1 1 0 0 0,-39 5 0 0 0,60-3-146 0 0,1-1 0 0 0,0 1 0 0 0,-1 0 0 0 0,1 1 0 0 0,0 0 0 0 0,0 1 0 0 0,0-1 1 0 0,1 1-1 0 0,-1 1 0 0 0,1 0 0 0 0,0 0 0 0 0,-11 9 0 0 0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32:10.00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61 9352 0 0,'3'4'296'0'0,"10"18"2021"0"0,0 8-2016 0 0,-1 0-1 0 0,-1 1 1 0 0,-2 0-1 0 0,6 36 1 0 0,-12-57-407 0 0,2 15-175 0 0,-1-1 0 0 0,3 50 1 0 0,-8-71 289 0 0,-2 3 3 0 0,3-6-18 0 0,-1 0 1 0 0,1 1-1 0 0,0-1 0 0 0,-1 0 1 0 0,1 0-1 0 0,-1 0 0 0 0,1 1 1 0 0,-1-1-1 0 0,1 0 0 0 0,-1 0 1 0 0,1 0-1 0 0,-1 0 0 0 0,1 0 1 0 0,-1 0-1 0 0,1 0 1 0 0,-1 0-1 0 0,1 0 0 0 0,0 0 1 0 0,-1 0-1 0 0,1 0 0 0 0,-1 0 1 0 0,1 0-1 0 0,-1-1 0 0 0,1 1 1 0 0,-1 0-1 0 0,1 0 0 0 0,-1 0 1 0 0,1-1-1 0 0,0 1 0 0 0,-1 0 1 0 0,1-1-1 0 0,0 1 0 0 0,-1 0 1 0 0,1-1-1 0 0,0 1 0 0 0,-1 0 1 0 0,1-1-1 0 0,0 1 1 0 0,-1-1-1 0 0,1 1 0 0 0,0 0 1 0 0,0-1-1 0 0,0 1 0 0 0,0-1 1 0 0,-1 0-1 0 0,-2-8-62 0 0,2 7 81 0 0,1 0 0 0 0,-1 0 0 0 0,1 0-1 0 0,0 0 1 0 0,0-1 0 0 0,0 1 0 0 0,0 0 0 0 0,0 0 0 0 0,0 0-1 0 0,0-1 1 0 0,1 1 0 0 0,-1 0 0 0 0,1 0 0 0 0,-1 0 0 0 0,1 0 0 0 0,1-3-1 0 0,2-4 195 0 0,1-9-89 0 0,1-1 1 0 0,1 2-1 0 0,0-1 0 0 0,1 1 0 0 0,1 0 0 0 0,1 0 0 0 0,13-17 1 0 0,1 7 16 0 0,1 1 0 0 0,1 2 1 0 0,2 0-1 0 0,0 2 0 0 0,47-28 1 0 0,-71 47-184 0 0,1 0 0 0 0,1 0 0 0 0,-1 0 1 0 0,0 1-1 0 0,1 0 0 0 0,-1 0 1 0 0,1 0-1 0 0,-1 1 0 0 0,7-1 1 0 0,-9 2 22 0 0,0 0 0 0 0,0 0 0 0 0,0 0 1 0 0,-1 1-1 0 0,1-1 0 0 0,0 1 1 0 0,0 0-1 0 0,-1 0 0 0 0,1 0 0 0 0,0 0 1 0 0,-1 0-1 0 0,1 0 0 0 0,-1 1 1 0 0,1-1-1 0 0,-1 1 0 0 0,0 0 0 0 0,0-1 1 0 0,0 1-1 0 0,0 0 0 0 0,2 3 1 0 0,8 11 4 0 0,-2 0 1 0 0,0 1-1 0 0,-1 0 1 0 0,0 0-1 0 0,-2 1 0 0 0,10 33 1 0 0,7 14-62 0 0,-18-50-118 0 0,9 23-272 0 0,26 44-1 0 0,-38-78 361 0 0,3 0 23 0 0,-6-4 79 0 0,1 0 1 0 0,0 0-1 0 0,-1 0 0 0 0,1 0 1 0 0,-1 0-1 0 0,1 0 0 0 0,0 0 1 0 0,-1 0-1 0 0,1 0 0 0 0,0-1 0 0 0,-1 1 1 0 0,1 0-1 0 0,-1 0 0 0 0,1-1 1 0 0,0 1-1 0 0,-1 0 0 0 0,1-1 1 0 0,-1 1-1 0 0,1 0 0 0 0,-1-1 1 0 0,1 1-1 0 0,-1-1 0 0 0,0 1 1 0 0,1-1-1 0 0,-1 1 0 0 0,0-1 1 0 0,1 1-1 0 0,-1-1 0 0 0,0 0 1 0 0,1 1-1 0 0,-1-1 0 0 0,0 1 0 0 0,0-1 1 0 0,0 0-1 0 0,1 0 0 0 0,-1 0-17 0 0,17-48-118 0 0,6-9-129 0 0,-15 41 186 0 0,5-12 328 0 0,23-34 0 0 0,-30 54-156 0 0,0 0-1 0 0,0 1 0 0 0,1 0 1 0 0,0 1-1 0 0,1 0 0 0 0,-1 0 1 0 0,1 0-1 0 0,10-5 1 0 0,-8 5 2 0 0,1 1 0 0 0,0 0 1 0 0,0 1-1 0 0,0 0 1 0 0,0 1-1 0 0,20-5 1 0 0,-27 9-65 0 0,0-1 1 0 0,0 1-1 0 0,0-1 1 0 0,-1 1-1 0 0,1 0 1 0 0,0 1-1 0 0,0-1 1 0 0,-1 1-1 0 0,1 0 1 0 0,0 0 0 0 0,-1 0-1 0 0,1 0 1 0 0,0 0-1 0 0,-1 1 1 0 0,0 0-1 0 0,1-1 1 0 0,-1 1-1 0 0,0 1 1 0 0,0-1-1 0 0,0 0 1 0 0,0 1-1 0 0,0-1 1 0 0,-1 1 0 0 0,1 0-1 0 0,2 4 1 0 0,29 45-464 0 0,46 92 0 0 0,-51-86-164 0 0,53 75 1 0 0,-76-124 211 0 0,-2-3 175 0 0,1 0 1 0 0,0 0 0 0 0,0-1 0 0 0,9 7 0 0 0,-6-3-386 0 0,-7-7 251 0 0,1 0 0 0 0,0 0 0 0 0,-1-1-1 0 0,1 1 1 0 0,0 0 0 0 0,0-1 0 0 0,0 1-1 0 0,0-1 1 0 0,0 0 0 0 0,0 0-1 0 0,0 0 1 0 0,3 1 0 0 0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32:10.75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571 70 7640 0 0,'0'-1'25'0'0,"0"0"0"0"0,0-1 0 0 0,-1 1 0 0 0,1 0-1 0 0,-1 0 1 0 0,1 0 0 0 0,-1 0 0 0 0,0-1 0 0 0,1 1 0 0 0,-1 0 0 0 0,0 0 0 0 0,1 0 0 0 0,-1 0 0 0 0,0 1 0 0 0,0-1 0 0 0,0 0 0 0 0,0 0 0 0 0,0 0 0 0 0,0 1 0 0 0,0-1 0 0 0,0 1-1 0 0,-1-1 1 0 0,1 0 0 0 0,0 1 0 0 0,0 0 0 0 0,-2-1 0 0 0,-43-10 1150 0 0,16 4-726 0 0,22 4-387 0 0,-3-1-19 0 0,0-1 0 0 0,0 2 1 0 0,-1-1-1 0 0,1 2 1 0 0,-1-1-1 0 0,0 2 1 0 0,0-1-1 0 0,1 2 1 0 0,-15 0-1 0 0,2 2 265 0 0,-1 1 0 0 0,0 1 0 0 0,1 1 0 0 0,0 1 0 0 0,0 1 0 0 0,-27 12 0 0 0,42-15-328 0 0,0 1 0 0 0,0 0 0 0 0,1 0-1 0 0,0 1 1 0 0,0 0 0 0 0,0 0 0 0 0,1 1 0 0 0,0 0 0 0 0,0 0 0 0 0,1 1 0 0 0,0-1 0 0 0,0 2 0 0 0,1-1 0 0 0,0 0 0 0 0,1 1 0 0 0,-1 0 0 0 0,2 0 0 0 0,-6 16 0 0 0,7-16 36 0 0,0 0 0 0 0,0 0 0 0 0,1 0 0 0 0,0 0 0 0 0,1 0 1 0 0,0 0-1 0 0,0 0 0 0 0,1 0 0 0 0,0 0 0 0 0,5 16 0 0 0,-4-18-38 0 0,0-1 0 0 0,1 0 0 0 0,0 0 0 0 0,0 0-1 0 0,1 0 1 0 0,-1-1 0 0 0,1 1 0 0 0,1-1 0 0 0,-1 0-1 0 0,1 0 1 0 0,-1 0 0 0 0,2-1 0 0 0,-1 0 0 0 0,0 0 0 0 0,9 5-1 0 0,0-2 70 0 0,0 0 0 0 0,0-1 0 0 0,1 0 1 0 0,0-1-1 0 0,0 0 0 0 0,0-2 0 0 0,1 0 0 0 0,-1 0 0 0 0,1-2 0 0 0,0 0 0 0 0,-1 0 0 0 0,22-3 0 0 0,-17-1 35 0 0,-1 0 0 0 0,1-1 1 0 0,-1-1-1 0 0,1-1 0 0 0,-2 0 0 0 0,1-2 0 0 0,-1 0 0 0 0,0-1 0 0 0,22-15 1 0 0,-34 20-64 0 0,-1 0-1 0 0,1-1 1 0 0,-1 1 0 0 0,0-1 0 0 0,-1 0 0 0 0,1 0 0 0 0,-1-1 0 0 0,0 1 0 0 0,0-1 0 0 0,-1 0 0 0 0,4-8 0 0 0,-5 10 11 0 0,-1 1-1 0 0,0-1 1 0 0,0 0 0 0 0,0 0-1 0 0,0 1 1 0 0,-1-1 0 0 0,1 0-1 0 0,-1 0 1 0 0,0 0 0 0 0,0 0-1 0 0,0 0 1 0 0,-1 1 0 0 0,0-1-1 0 0,1 0 1 0 0,-1 0 0 0 0,-1 1-1 0 0,1-1 1 0 0,0 0 0 0 0,-1 1-1 0 0,0-1 1 0 0,-3-4 0 0 0,-10-11-31 0 0,-1 0 0 0 0,-30-29 0 0 0,22 24-108 0 0,21 21 79 0 0,-1 0 0 0 0,1 0 0 0 0,0 0 1 0 0,-1 0-1 0 0,0 1 0 0 0,0 0 1 0 0,1-1-1 0 0,-1 1 0 0 0,0 1 0 0 0,-1-1 1 0 0,1 0-1 0 0,0 1 0 0 0,0 0 1 0 0,-1 0-1 0 0,1 0 0 0 0,-1 1 1 0 0,1-1-1 0 0,-1 1 0 0 0,1 0 0 0 0,-5 1 1 0 0,4 0-572 0 0,1 0 1 0 0,-1 0-1 0 0,1 1 1 0 0,-1-1-1 0 0,1 1 1 0 0,0 0-1 0 0,-5 3 1 0 0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32:11.27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97 7192 0 0,'13'0'2505'0'0,"-11"2"-2458"0"0,-1 0-1 0 0,0 0 1 0 0,0 0-1 0 0,0 0 1 0 0,-1 0 0 0 0,1 0-1 0 0,0 0 1 0 0,-1 0-1 0 0,1 0 1 0 0,-1 0-1 0 0,0 0 1 0 0,1 1 0 0 0,-1-1-1 0 0,0 0 1 0 0,0 0-1 0 0,-1 0 1 0 0,1 0 0 0 0,-1 3-1 0 0,0 4 284 0 0,-10 139 800 0 0,33 117-2057 0 0,-20-256 750 0 0,-2 10 152 0 0,0-11-6 0 0,2-48-242 0 0,2 1 224 0 0,2 0 1 0 0,1 0 0 0 0,15-45 0 0 0,-16 63 81 0 0,39-131 128 0 0,-36 128-36 0 0,1 0-1 0 0,1 1 0 0 0,1 0 0 0 0,18-25 1 0 0,-27 45-89 0 0,0-1 1 0 0,0 1-1 0 0,1 0 1 0 0,-1 0 0 0 0,1 0-1 0 0,0 0 1 0 0,0 1-1 0 0,0-1 1 0 0,0 1 0 0 0,1 0-1 0 0,-1 0 1 0 0,1 1 0 0 0,-1-1-1 0 0,1 1 1 0 0,-1 0-1 0 0,1 0 1 0 0,0 1 0 0 0,0-1-1 0 0,-1 1 1 0 0,1 0-1 0 0,0 0 1 0 0,0 1 0 0 0,-1-1-1 0 0,1 1 1 0 0,0 0-1 0 0,-1 0 1 0 0,1 1 0 0 0,-1 0-1 0 0,1-1 1 0 0,-1 1-1 0 0,0 1 1 0 0,0-1 0 0 0,0 1-1 0 0,0-1 1 0 0,0 1-1 0 0,-1 0 1 0 0,1 1 0 0 0,-1-1-1 0 0,0 0 1 0 0,0 1-1 0 0,0 0 1 0 0,0 0 0 0 0,2 5-1 0 0,19 36 212 0 0,2 0-1 0 0,1-2 1 0 0,3 0 0 0 0,1-2-1 0 0,2-2 1 0 0,44 42 0 0 0,-62-68-355 0 0,1 0 1 0 0,-1-1 0 0 0,27 15-1 0 0,22 4-7570 0 0,-46-29 4441 0 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32:11.86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 0 8192 0 0,'-2'5'2798'0'0,"4"0"-2708"0"0,0 0-1 0 0,1-1 1 0 0,0 1-1 0 0,0-1 1 0 0,0 0-1 0 0,0 0 1 0 0,1 0-1 0 0,-1 0 1 0 0,1-1-1 0 0,0 1 1 0 0,0-1-1 0 0,1 0 1 0 0,-1 0-1 0 0,1-1 1 0 0,-1 1-1 0 0,6 1 1 0 0,22 16 286 0 0,-22-11-302 0 0,-1 0 0 0 0,0 0 0 0 0,0 1 1 0 0,-1 1-1 0 0,-1-1 0 0 0,0 1 0 0 0,11 23 0 0 0,31 90 696 0 0,-43-105-732 0 0,124 393-135 0 0,-124-393-128 0 0,-3-13 84 0 0,-1 1-1 0 0,0-1 1 0 0,-1 1 0 0 0,1 0-1 0 0,-1-1 1 0 0,0 1-1 0 0,-1 8 1 0 0,0-15 120 0 0,0 0 1 0 0,0 0 0 0 0,0 0-1 0 0,1 1 1 0 0,-1-1 0 0 0,0 0-1 0 0,0 0 1 0 0,0 1 0 0 0,0-1-1 0 0,-1 0 1 0 0,1 0 0 0 0,0 0 0 0 0,0 1-1 0 0,0-1 1 0 0,0 0 0 0 0,0 0-1 0 0,0 0 1 0 0,0 1 0 0 0,0-1-1 0 0,0 0 1 0 0,0 0 0 0 0,-1 0-1 0 0,1 0 1 0 0,0 1 0 0 0,0-1 0 0 0,0 0-1 0 0,0 0 1 0 0,0 0 0 0 0,-1 0-1 0 0,1 0 1 0 0,0 1 0 0 0,0-1-1 0 0,0 0 1 0 0,-1 0 0 0 0,1 0-1 0 0,0 0 1 0 0,0 0 0 0 0,0 0-1 0 0,-1 0 1 0 0,1 0 0 0 0,0 0 0 0 0,0 0-1 0 0,-1 0 1 0 0,1 0 0 0 0,0 0-1 0 0,0 0 1 0 0,-11-4-2103 0 0,2-2 124 0 0,2 2 966 0 0,1-1 1 0 0,0 0-1 0 0,0 0 1 0 0,-8-10-1 0 0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32:12.37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7 87 7912 0 0,'0'-1'67'0'0,"-1"0"0"0"0,0 0 1 0 0,0 0-1 0 0,1 0 0 0 0,-1-1 0 0 0,1 1 1 0 0,-1 0-1 0 0,1-1 0 0 0,-1 1 0 0 0,1 0 1 0 0,0-1-1 0 0,0 1 0 0 0,-1 0 1 0 0,1-1-1 0 0,0 1 0 0 0,0 0 0 0 0,0-1 1 0 0,1 1-1 0 0,-1-1 0 0 0,0 1 0 0 0,1-2 1 0 0,0 2 14 0 0,0 0 0 0 0,0-1 0 0 0,0 1 1 0 0,0 0-1 0 0,0 0 0 0 0,1 0 0 0 0,-1 0 0 0 0,0 0 1 0 0,1 0-1 0 0,-1 1 0 0 0,1-1 0 0 0,-1 0 1 0 0,1 1-1 0 0,-1-1 0 0 0,1 1 0 0 0,-1-1 0 0 0,4 0 1 0 0,52-15 416 0 0,-38 10-175 0 0,0 1 0 0 0,0 1 0 0 0,0 0 1 0 0,34-2-1 0 0,100 13 304 0 0,-125-4-466 0 0,1 2 1 0 0,-1 1 0 0 0,37 12-1 0 0,-24-1-47 0 0,0 3 0 0 0,63 39 1 0 0,-99-56-105 0 0,0 1 1 0 0,0 0-1 0 0,0 0 1 0 0,0 0-1 0 0,-1 0 0 0 0,1 1 1 0 0,-1-1-1 0 0,0 1 1 0 0,-1 0-1 0 0,1 1 1 0 0,-1-1-1 0 0,3 7 1 0 0,-5-9-6 0 0,0-1 0 0 0,0 1 0 0 0,0 0-1 0 0,-1 0 1 0 0,1 0 0 0 0,-1 0 0 0 0,0-1 0 0 0,0 1 0 0 0,0 0 0 0 0,0 0 0 0 0,0 0 0 0 0,0 0 0 0 0,-1 0 0 0 0,0 0-1 0 0,1-1 1 0 0,-1 1 0 0 0,0 0 0 0 0,0 0 0 0 0,-1-1 0 0 0,1 1 0 0 0,0-1 0 0 0,-1 1 0 0 0,0-1 0 0 0,1 1-1 0 0,-1-1 1 0 0,0 0 0 0 0,-5 4 0 0 0,-4 3 36 0 0,-1 0 0 0 0,0-1 1 0 0,-1 0-1 0 0,0-1 0 0 0,-22 9 0 0 0,5-5-206 0 0,-48 12-1 0 0,-154 13-2720 0 0,199-33 792 0 0,-2 4-2380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00:34.45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504 153 6200 0 0,'-44'-19'368'0'0,"34"14"-208"0"0,1 0 0 0 0,-1 1 0 0 0,0 0-1 0 0,0 1 1 0 0,-1 0 0 0 0,1 0 0 0 0,-19-1-1 0 0,2 3 265 0 0,-2-1-105 0 0,-38 3 0 0 0,58 0-303 0 0,-1 0 1 0 0,1 1-1 0 0,-1 0 1 0 0,1 1-1 0 0,0 0 0 0 0,0 0 1 0 0,0 1-1 0 0,-8 4 1 0 0,3 0-5 0 0,0 1 1 0 0,1 0-1 0 0,0 1 1 0 0,1 0-1 0 0,-22 24 0 0 0,29-28-70 0 0,0 0-1 0 0,0 1 0 0 0,1 0 1 0 0,0 0-1 0 0,0 0 0 0 0,1 1 1 0 0,0-1-1 0 0,0 1 0 0 0,1 0 1 0 0,0 0-1 0 0,0 0 0 0 0,1 0 1 0 0,-1 14-1 0 0,1-13 41 0 0,1 0-1 0 0,0 0 1 0 0,1 0 0 0 0,0 0-1 0 0,0-1 1 0 0,1 1 0 0 0,0 0 0 0 0,0 0-1 0 0,1-1 1 0 0,1 1 0 0 0,-1-1-1 0 0,1 0 1 0 0,1 0 0 0 0,-1-1-1 0 0,1 1 1 0 0,1-1 0 0 0,-1 0-1 0 0,1 0 1 0 0,0-1 0 0 0,1 1-1 0 0,0-1 1 0 0,8 6 0 0 0,-6-7 16 0 0,0 1-1 0 0,0-1 1 0 0,0 0 0 0 0,1-1 0 0 0,-1 0 0 0 0,1-1-1 0 0,0 0 1 0 0,0-1 0 0 0,1 0 0 0 0,15 2 0 0 0,-10-4 2 0 0,-1 0 0 0 0,0-1 0 0 0,0 0 0 0 0,1-2 0 0 0,-1 1 0 0 0,24-9 0 0 0,-24 6 84 0 0,1 0 0 0 0,-1-2 0 0 0,28-15 0 0 0,-39 20-67 0 0,0-1 1 0 0,0 1 0 0 0,0-1-1 0 0,-1 0 1 0 0,1 0 0 0 0,-1 0 0 0 0,0-1-1 0 0,0 1 1 0 0,0-1 0 0 0,-1 1-1 0 0,1-1 1 0 0,-1 0 0 0 0,0 0-1 0 0,0 0 1 0 0,0-1 0 0 0,-1 1-1 0 0,1 0 1 0 0,1-9 0 0 0,-3-5 134 0 0,0 0 0 0 0,-1 1 0 0 0,-1-1 0 0 0,-1 1 1 0 0,-8-30-1 0 0,-5-32 257 0 0,14 60-467 0 0,-6-38-142 0 0,5 53 428 0 0,25 15 0 0 0,-12-5-336 0 0,0 0 0 0 0,1 0 0 0 0,0-1 0 0 0,0-1 0 0 0,0 1 0 0 0,18 3 0 0 0,-21-7 36 0 0,0 0-1 0 0,0 0 1 0 0,-1-1-1 0 0,1 0 0 0 0,0-1 1 0 0,0 1-1 0 0,-1-1 1 0 0,1-1-1 0 0,-1 0 0 0 0,1 0 1 0 0,8-3-1 0 0,93-41-1028 0 0,-98 41 821 0 0,7 2 293 0 0,-10 8 243 0 0,-7-3-197 0 0,-1-1-1 0 0,1 1 1 0 0,-1-1-1 0 0,0 1 1 0 0,0 0-1 0 0,0-1 1 0 0,0 1-1 0 0,0-1 1 0 0,0 1-1 0 0,0 0 1 0 0,-1 1-1 0 0,0 3 101 0 0,-4 125-91 0 0,1 41 537 0 0,5-146-411 0 0,2 0-1 0 0,0 0 1 0 0,2 0-1 0 0,11 38 0 0 0,-14-59-82 0 0,-2-3-39 0 0,1 0 1 0 0,0 0 0 0 0,-1-1-1 0 0,1 1 1 0 0,0 0-1 0 0,0 0 1 0 0,0 0-1 0 0,0 0 1 0 0,1-1 0 0 0,-1 1-1 0 0,2 1 1 0 0,8 6 213 0 0,4-4-228 0 0,0-10-57 0 0,-9-1 0 0 0,0 1 0 0 0,-1-1-1 0 0,0 0 1 0 0,0 0 0 0 0,0-1 0 0 0,-1 1-1 0 0,1-1 1 0 0,-2 0 0 0 0,4-8 0 0 0,16-26 272 0 0,113-182 621 0 0,-101 156-884 0 0,-3-1 1 0 0,33-98 0 0 0,-55 146 7 0 0,-10 20-21 0 0,0 0-1 0 0,0 0 0 0 0,0 0 1 0 0,0 0-1 0 0,1 0 1 0 0,-1 0-1 0 0,0 0 1 0 0,0-1-1 0 0,0 1 0 0 0,0 0 1 0 0,0 0-1 0 0,1 0 1 0 0,-1 0-1 0 0,0 0 0 0 0,0 0 1 0 0,0 0-1 0 0,0 0 1 0 0,1 0-1 0 0,-1 0 0 0 0,0 0 1 0 0,0 0-1 0 0,0 0 1 0 0,0 0-1 0 0,0 0 0 0 0,1 0 1 0 0,-1 0-1 0 0,0 0 1 0 0,0 0-1 0 0,0 1 0 0 0,0-1 1 0 0,0 0-1 0 0,1 0 1 0 0,-1 0-1 0 0,0 0 0 0 0,0 0 1 0 0,0 0-1 0 0,0 0 1 0 0,0 0-1 0 0,0 1 0 0 0,1-1 1 0 0,-1 0-1 0 0,0 0 1 0 0,0 0-1 0 0,0 0 0 0 0,0 0 1 0 0,0 1-1 0 0,0-1 1 0 0,0 0-1 0 0,5 23-287 0 0,-5-21 316 0 0,9 51-131 0 0,2 0 0 0 0,2 0 0 0 0,38 97 0 0 0,-32-96-1120 0 0,-2 0 0 0 0,-3 2 0 0 0,10 67 0 0 0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32:12.82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0 300 9712 0 0,'11'-4'1843'0'0,"10"5"-1080"0"0,-7 5-649 0 0,0 2 31 0 0,-1 0 1 0 0,0 1 0 0 0,-1 1-1 0 0,0 0 1 0 0,16 18 0 0 0,48 64 1009 0 0,-58-69-1080 0 0,-4-4-72 0 0,32 37 8 0 0,-33-38-469 0 0,-26-30-2 0 0,6 5 484 0 0,1 1 0 0 0,0-1 0 0 0,0 0 0 0 0,1-1 0 0 0,0 0 0 0 0,0 1 0 0 0,1-2 0 0 0,0 1 0 0 0,1 0 0 0 0,-1-1 0 0 0,2 0 0 0 0,-1 1 0 0 0,-1-13 0 0 0,2-3 1 0 0,1-1 0 0 0,0 0 1 0 0,2 1-1 0 0,1-1 1 0 0,1 1-1 0 0,1-1 1 0 0,2 1-1 0 0,0 0 0 0 0,1 1 1 0 0,1-1-1 0 0,2 1 1 0 0,0 1-1 0 0,1 0 0 0 0,24-34 1 0 0,-31 51-168 0 0,0 0 1 0 0,0 0 0 0 0,1 1-1 0 0,0 0 1 0 0,0-1-1 0 0,0 2 1 0 0,0-1 0 0 0,0 1-1 0 0,1 0 1 0 0,-1 0-1 0 0,1 0 1 0 0,0 1-1 0 0,0 0 1 0 0,0 0 0 0 0,0 0-1 0 0,11-1 1 0 0,-9 2-59 0 0,0 0 1 0 0,1 1-1 0 0,-1 0 1 0 0,0 1-1 0 0,0-1 1 0 0,0 2-1 0 0,0-1 1 0 0,0 1 0 0 0,0 0-1 0 0,0 1 1 0 0,0-1-1 0 0,10 6 1 0 0,15 9-2827 0 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32:13.34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1 196 5664 0 0,'7'-6'1381'0'0,"19"6"-914"0"0,3 0-187 0 0,1-2 0 0 0,-1 0 0 0 0,0-2 0 0 0,0-2 0 0 0,-1 0 0 0 0,53-20 0 0 0,-74 22-163 0 0,1 1 0 0 0,-1-2 1 0 0,-1 1-1 0 0,1-1 0 0 0,0 0 1 0 0,-1 0-1 0 0,0-1 0 0 0,0 0 1 0 0,-1 0-1 0 0,0 0 0 0 0,0-1 1 0 0,0 1-1 0 0,6-14 0 0 0,-9 16 41 0 0,-2 3-134 0 0,1 1 1 0 0,-1-1-1 0 0,1 0 0 0 0,-1 0 1 0 0,0 0-1 0 0,0 0 1 0 0,1 0-1 0 0,-1 0 1 0 0,0 0-1 0 0,0 0 1 0 0,0 0-1 0 0,0 0 0 0 0,0 0 1 0 0,0 0-1 0 0,0 0 1 0 0,-1 0-1 0 0,1-1 1 0 0,-4-10 148 0 0,-4 2-138 0 0,4 8-5 0 0,1 0 1 0 0,-1 1 0 0 0,0-1 0 0 0,0 1-1 0 0,1 0 1 0 0,-1 0 0 0 0,0 1 0 0 0,0-1-1 0 0,0 1 1 0 0,0 0 0 0 0,0 0 0 0 0,-5 0 0 0 0,-51 9 445 0 0,53-8-464 0 0,-6 3 60 0 0,-1-1 1 0 0,1 2-1 0 0,0 0 1 0 0,1 0-1 0 0,-1 1 1 0 0,1 1-1 0 0,-20 14 1 0 0,26-17-39 0 0,0 0 0 0 0,0 1 0 0 0,1 0 0 0 0,0 0 0 0 0,0 0 0 0 0,0 1 0 0 0,0 0 1 0 0,1 0-1 0 0,0 0 0 0 0,0 0 0 0 0,1 0 0 0 0,0 1 0 0 0,0 0 0 0 0,0 0 0 0 0,1-1 0 0 0,-2 12 1 0 0,4-12-32 0 0,0 0 0 0 0,0-1 1 0 0,0 1-1 0 0,1 0 1 0 0,0-1-1 0 0,0 1 1 0 0,1-1-1 0 0,0 0 1 0 0,0 1-1 0 0,0-1 1 0 0,0 0-1 0 0,1 0 1 0 0,0 0-1 0 0,0 0 0 0 0,0-1 1 0 0,0 1-1 0 0,1-1 1 0 0,5 5-1 0 0,3 2 7 0 0,0 0-1 0 0,0-2 0 0 0,1 1 0 0 0,0-1 1 0 0,19 9-1 0 0,-4-5-179 0 0,0-2 1 0 0,0-1-1 0 0,1-1 1 0 0,0-1-1 0 0,0-1 0 0 0,1-2 1 0 0,0-1-1 0 0,0-2 1 0 0,45-1-1 0 0,-23-4-1093 0 0,0-2 1 0 0,0-3-1 0 0,0-2 0 0 0,81-26 1 0 0,-68 17-1779 0 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32:13.89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406 155 4944 0 0,'59'-44'2222'0'0,"-45"34"-2223"0"0,-2 0 650 0 0,-11 6-398 0 0,-1 1 154 0 0,-3-3-70 0 0,3 5-331 0 0,0 0 1 0 0,-1 0-1 0 0,1 1 1 0 0,0-1-1 0 0,-1 0 1 0 0,1 0-1 0 0,-1 1 0 0 0,1-1 1 0 0,-1 0-1 0 0,1 1 1 0 0,-1-1-1 0 0,0 0 0 0 0,1 1 1 0 0,-1-1-1 0 0,0 1 1 0 0,1-1-1 0 0,-1 1 0 0 0,0-1 1 0 0,1 1-1 0 0,-1 0 1 0 0,0-1-1 0 0,0 1 0 0 0,0 0 1 0 0,1 0-1 0 0,-1 0 1 0 0,-1-1-1 0 0,0 1 53 0 0,-19-9 319 0 0,0 0 0 0 0,-1 1 0 0 0,0 2-1 0 0,-25-5 1 0 0,-88-8 1340 0 0,127 19-1741 0 0,0-1 1 0 0,0 1 0 0 0,-1 1-1 0 0,1-1 1 0 0,0 1 0 0 0,0 1-1 0 0,0 0 1 0 0,0 0-1 0 0,0 0 1 0 0,0 1 0 0 0,1 0-1 0 0,-1 0 1 0 0,1 1 0 0 0,0 0-1 0 0,0 1 1 0 0,0-1 0 0 0,0 1-1 0 0,1 1 1 0 0,0-1 0 0 0,0 1-1 0 0,0 0 1 0 0,-4 8 0 0 0,6-8 31 0 0,0 0 1 0 0,1 0 0 0 0,0 0 0 0 0,0 1-1 0 0,0 0 1 0 0,1-1 0 0 0,0 1 0 0 0,1 0 0 0 0,-1 0-1 0 0,1 0 1 0 0,1 0 0 0 0,-1 0 0 0 0,1 1-1 0 0,0-1 1 0 0,1 0 0 0 0,0 0 0 0 0,0 0 0 0 0,1 0-1 0 0,-1 0 1 0 0,1-1 0 0 0,1 1 0 0 0,-1 0-1 0 0,1-1 1 0 0,1 0 0 0 0,-1 1 0 0 0,1-1-1 0 0,0 0 1 0 0,0-1 0 0 0,1 1 0 0 0,-1-1 0 0 0,1 0-1 0 0,1 0 1 0 0,-1 0 0 0 0,12 7 0 0 0,5 0-94 0 0,1-1 1 0 0,1-1 0 0 0,0-1-1 0 0,1-1 1 0 0,-1-2 0 0 0,1 0-1 0 0,0-1 1 0 0,29 1 0 0 0,-45-5 85 0 0,-1-1 0 0 0,0-1 0 0 0,0 0 1 0 0,1 0-1 0 0,-1 0 0 0 0,0-1 1 0 0,0 0-1 0 0,0 0 0 0 0,0-1 0 0 0,-1 0 1 0 0,1-1-1 0 0,-1 0 0 0 0,0 0 1 0 0,0 0-1 0 0,0-1 0 0 0,0 0 0 0 0,-1 0 1 0 0,0-1-1 0 0,0 0 0 0 0,0 0 0 0 0,-1 0 1 0 0,0-1-1 0 0,0 0 0 0 0,-1 0 1 0 0,0 0-1 0 0,0 0 0 0 0,0-1 0 0 0,2-8 1 0 0,1-5 125 0 0,-2 0 1 0 0,0 0 0 0 0,-1 0-1 0 0,1-28 1 0 0,-3 38-62 0 0,-3 10-62 0 0,1 1 0 0 0,0 0 0 0 0,0-1-1 0 0,0 1 1 0 0,0 0 0 0 0,0 0 0 0 0,0-1 0 0 0,0 1-1 0 0,0 0 1 0 0,0-1 0 0 0,0 1 0 0 0,0 0 0 0 0,0 0-1 0 0,0-1 1 0 0,0 1 0 0 0,0 0 0 0 0,1 0-1 0 0,-1-1 1 0 0,0 1 0 0 0,0 0 0 0 0,0-1 0 0 0,0 1-1 0 0,0 0 1 0 0,1 0 0 0 0,-1 0 0 0 0,0-1 0 0 0,0 1-1 0 0,0 0 1 0 0,1 0 0 0 0,-1 0 0 0 0,0 0 0 0 0,0-1-1 0 0,1 1 1 0 0,-1 0 0 0 0,0 0 0 0 0,0 0-1 0 0,1 0 1 0 0,-1 0 0 0 0,0 0 0 0 0,0 0 0 0 0,1 0-1 0 0,-1 0 1 0 0,0 0 0 0 0,1-1 0 0 0,-1 2 0 0 0,0-1-1 0 0,0 0 1 0 0,1 0 0 0 0,-1 0 0 0 0,0 0 0 0 0,1 0-1 0 0,-1 0 1 0 0,1 0 0 0 0,7 10 288 0 0,-8-10-278 0 0,69 136 875 0 0,-17-47-1089 0 0,58 142 1 0 0,-96-200 219 0 0,2 0 0 0 0,1-1 1 0 0,32 43-1 0 0,-20-32 1 0 0,-18-23-77 0 0,0 0 0 0 0,-2 1 0 0 0,0 0 0 0 0,-1 1 0 0 0,-1 0 0 0 0,-1 0 0 0 0,0 0 0 0 0,-2 1 0 0 0,3 30 0 0 0,-5-12 153 0 0,-1 0 1 0 0,-2 0 0 0 0,-1 0 0 0 0,-10 47-1 0 0,10-78-66 0 0,0 0 0 0 0,-1 0 0 0 0,0 0 0 0 0,0 0 0 0 0,-1-1 0 0 0,0 1-1 0 0,0-1 1 0 0,-1 0 0 0 0,0 0 0 0 0,0-1 0 0 0,0 1 0 0 0,-1-1 0 0 0,-12 10 0 0 0,-7 4 174 0 0,-1-2 1 0 0,-37 21-1 0 0,50-31-253 0 0,1-2 70 0 0,1-1 0 0 0,-1-1 0 0 0,0 1 0 0 0,0-2 0 0 0,-1 0 0 0 0,1 0 0 0 0,-1-1 0 0 0,1-1 0 0 0,-1 0 0 0 0,0-1 0 0 0,1 0 0 0 0,-1 0 0 0 0,0-2 0 0 0,-19-4 0 0 0,-7-3-167 0 0,0-2-1 0 0,1-2 1 0 0,-48-22-1 0 0,62 23-93 0 0,0 0 0 0 0,0-1 0 0 0,1-1 0 0 0,-21-18 0 0 0,30 21 212 0 0,1-1 1 0 0,1-1 0 0 0,0 0 0 0 0,1 0 0 0 0,0-1 0 0 0,1-1 0 0 0,-10-18 0 0 0,14 21 15 0 0,0 0 0 0 0,1-1 1 0 0,0 1-1 0 0,1-1 0 0 0,0 0 0 0 0,1 0 0 0 0,0-1 1 0 0,1 1-1 0 0,1 0 0 0 0,0-15 0 0 0,2 18 11 0 0,0 1 0 0 0,0-1 0 0 0,1 1 0 0 0,0-1 0 0 0,0 1 0 0 0,1 0 0 0 0,1 0 0 0 0,0 0 0 0 0,0 0 0 0 0,0 0 0 0 0,1 1 0 0 0,0 0 0 0 0,1 0 0 0 0,11-11 0 0 0,6-6 17 0 0,2 1 1 0 0,0 2 0 0 0,49-33 0 0 0,-54 43-199 0 0,0 0-1 0 0,0 2 1 0 0,1 0 0 0 0,1 1 0 0 0,0 1 0 0 0,30-6 0 0 0,21 1-1053 0 0,-1 4 0 0 0,134 0 1 0 0,-124 7-1695 0 0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32:14.49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1 107 6288 0 0,'3'1'239'0'0,"14"-6"1598"0"0,-15 4-1748 0 0,0 0 1 0 0,0 0 0 0 0,0 1-1 0 0,0-1 1 0 0,0 1 0 0 0,0-1-1 0 0,0 1 1 0 0,0 0 0 0 0,0 0-1 0 0,0 0 1 0 0,0 0 0 0 0,0 0-1 0 0,0 0 1 0 0,0 0 0 0 0,0 1-1 0 0,0-1 1 0 0,0 1 0 0 0,0-1-1 0 0,0 1 1 0 0,0 0 0 0 0,-1 0-1 0 0,1 0 1 0 0,0 0 0 0 0,0 0-1 0 0,2 3 1 0 0,-1-2-91 0 0,3 2 57 0 0,-1 1 0 0 0,0 0-1 0 0,1 0 1 0 0,-2 1 0 0 0,1-1 0 0 0,-1 1-1 0 0,0 0 1 0 0,0 0 0 0 0,0 1 0 0 0,4 11-1 0 0,2 7 291 0 0,9 42 1 0 0,-10-35-267 0 0,-2-10-28 0 0,-1 1 1 0 0,-1-1-1 0 0,-1 1 1 0 0,-1 0-1 0 0,-1 1 1 0 0,-1-1-1 0 0,-1 0 0 0 0,-1 1 1 0 0,-1-1-1 0 0,-6 28 1 0 0,2-39-186 0 0,-1-15-364 0 0,0-9 92 0 0,3 2 465 0 0,1-1-1 0 0,0 1 0 0 0,0-1 1 0 0,1 0-1 0 0,1 0 0 0 0,0 0 1 0 0,0 0-1 0 0,1 0 0 0 0,2-19 0 0 0,-1-5-74 0 0,1-1 180 0 0,1-1 0 0 0,2 0 0 0 0,2 1 0 0 0,1 0 0 0 0,2 1 0 0 0,1 0 0 0 0,24-52 0 0 0,-30 77-147 0 0,0 0 0 0 0,1 0 1 0 0,9-12-1 0 0,-13 19-2 0 0,0 0-1 0 0,0 1 0 0 0,1-1 1 0 0,-1 0-1 0 0,1 1 0 0 0,-1 0 1 0 0,1-1-1 0 0,0 1 0 0 0,0 0 1 0 0,0 1-1 0 0,0-1 1 0 0,1 0-1 0 0,-1 1 0 0 0,5-2 1 0 0,-5 3 17 0 0,1 0 1 0 0,-1 0-1 0 0,0 0 1 0 0,0 1 0 0 0,0-1-1 0 0,1 1 1 0 0,-1 0 0 0 0,0 0-1 0 0,0 0 1 0 0,0 0 0 0 0,0 0-1 0 0,0 1 1 0 0,-1-1 0 0 0,1 1-1 0 0,0 0 1 0 0,-1 0-1 0 0,1 0 1 0 0,-1 0 0 0 0,4 5-1 0 0,5 4-9 0 0,-1 1-1 0 0,14 23 1 0 0,-20-30 49 0 0,8 10-45 0 0,0-1 0 0 0,1 0 0 0 0,0-1 0 0 0,1 0 0 0 0,1-1 1 0 0,20 12-1 0 0,26 23 24 0 0,-25-15 120 0 0,-10-8-313 0 0,1-1-1 0 0,50 32 1 0 0,-69-50-119 0 0,0 0 0 0 0,1-1 0 0 0,-1 0 1 0 0,1 0-1 0 0,0-1 0 0 0,0-1 0 0 0,0 1 0 0 0,0-1 0 0 0,0-1 1 0 0,0 0-1 0 0,1 0 0 0 0,-1-1 0 0 0,1 0 0 0 0,-1 0 1 0 0,10-2-1 0 0,-12 0-711 0 0,0-1-1 0 0,0 1 1 0 0,-1-1 0 0 0,1 0 0 0 0,-1 0 0 0 0,0-1 0 0 0,8-5 0 0 0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32:15.07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384 88 7288 0 0,'-2'-5'392'0'0,"2"4"-246"0"0,-1-1-1 0 0,1 1 1 0 0,0 0-1 0 0,-1 0 1 0 0,1 0 0 0 0,-1 0-1 0 0,0 0 1 0 0,1-1-1 0 0,-1 1 1 0 0,0 0-1 0 0,1 1 1 0 0,-1-1 0 0 0,0 0-1 0 0,0 0 1 0 0,0 0-1 0 0,0 0 1 0 0,0 1 0 0 0,0-1-1 0 0,-1 0 1 0 0,-4-5-102 0 0,0 1 0 0 0,0 0 0 0 0,-1 0 0 0 0,1 1 0 0 0,-1 0 0 0 0,0 0 1 0 0,0 1-1 0 0,0-1 0 0 0,-1 1 0 0 0,1 1 0 0 0,-1 0 0 0 0,1 0 0 0 0,-10-1 0 0 0,6 1-61 0 0,0 0 33 0 0,-1 0 0 0 0,0 1 0 0 0,0 0 0 0 0,1 1 0 0 0,-1 0 0 0 0,0 1 0 0 0,0 1 0 0 0,1 0 0 0 0,-1 0 0 0 0,1 1 0 0 0,-15 5 0 0 0,20-5-8 0 0,0 0 1 0 0,1 0 0 0 0,-1 0 0 0 0,0 1-1 0 0,1 0 1 0 0,0 0 0 0 0,0 0-1 0 0,0 1 1 0 0,0-1 0 0 0,1 1 0 0 0,0 0-1 0 0,0 1 1 0 0,0-1 0 0 0,1 1 0 0 0,-1 0-1 0 0,1 0 1 0 0,1 0 0 0 0,-1 0-1 0 0,1 0 1 0 0,0 0 0 0 0,-2 12 0 0 0,3-8-39 0 0,0 0 0 0 0,0-1 1 0 0,1 1-1 0 0,1 0 1 0 0,0 0-1 0 0,0-1 1 0 0,0 1-1 0 0,1-1 0 0 0,1 1 1 0 0,0-1-1 0 0,0 0 1 0 0,1 0-1 0 0,0 0 1 0 0,0 0-1 0 0,1-1 0 0 0,0 1 1 0 0,9 9-1 0 0,-9-11 1 0 0,1 0-1 0 0,0-1 0 0 0,1 0 0 0 0,-1 0 1 0 0,1-1-1 0 0,0 0 0 0 0,0 0 1 0 0,1-1-1 0 0,-1 1 0 0 0,1-2 0 0 0,0 1 1 0 0,0-1-1 0 0,0 0 0 0 0,1-1 1 0 0,-1 0-1 0 0,1 0 0 0 0,-1-1 0 0 0,1 0 1 0 0,16 0-1 0 0,-21-2 12 0 0,0 1 0 0 0,1-1-1 0 0,-1 0 1 0 0,0 0 0 0 0,0 0 0 0 0,0 0 0 0 0,1-1-1 0 0,-1 0 1 0 0,-1 0 0 0 0,1 0 0 0 0,0 0 0 0 0,0 0-1 0 0,-1-1 1 0 0,7-5 0 0 0,-5 2 26 0 0,0 1 0 0 0,-1-1 0 0 0,1-1 0 0 0,-1 1 0 0 0,0 0 0 0 0,-1-1 0 0 0,6-13 0 0 0,-1-5 236 0 0,-1-1 0 0 0,-2 1 1 0 0,5-49-1 0 0,14-63 1323 0 0,-22 127-1327 0 0,-2 10-239 0 0,0 0 1 0 0,0-1-1 0 0,1 1 1 0 0,-1 0 0 0 0,0 0-1 0 0,0-1 1 0 0,0 1-1 0 0,0 0 1 0 0,1 0 0 0 0,-1-1-1 0 0,0 1 1 0 0,0 0-1 0 0,0 0 1 0 0,1 0 0 0 0,-1-1-1 0 0,0 1 1 0 0,0 0-1 0 0,1 0 1 0 0,-1 0 0 0 0,0 0-1 0 0,1 0 1 0 0,-1 0-1 0 0,0 0 1 0 0,0-1 0 0 0,1 1-1 0 0,-1 0 1 0 0,0 0-1 0 0,1 0 1 0 0,0 0 0 0 0,6 2 67 0 0,0 1 0 0 0,0-1 0 0 0,0 1 0 0 0,-1 1 0 0 0,1-1 0 0 0,-1 1 0 0 0,1 0 0 0 0,-1 1 0 0 0,-1-1 0 0 0,1 1 0 0 0,7 9 0 0 0,4 7-152 0 0,-2 1 0 0 0,20 38 1 0 0,15 22-893 0 0,-17-41 283 0 0,2-2-1 0 0,58 52 1 0 0,-90-89 320 0 0,0 1 0 0 0,0-1 0 0 0,0 0 0 0 0,0 0 0 0 0,0 0 1 0 0,0-1-1 0 0,1 1 0 0 0,-1-1 0 0 0,0 0 0 0 0,1 0 0 0 0,-1 0 1 0 0,1 0-1 0 0,0-1 0 0 0,-1 1 0 0 0,1-1 0 0 0,-1 0 0 0 0,1 0 0 0 0,3-1 1 0 0,-6 1 292 0 0,0 0-1 0 0,0 0 1 0 0,0 0 0 0 0,-1 0 0 0 0,1 0 0 0 0,0 0 0 0 0,-1-1 0 0 0,1 1 0 0 0,0 0 0 0 0,0 0 0 0 0,-1-1 0 0 0,1 1 0 0 0,0-1 0 0 0,-1 1 0 0 0,1-1 0 0 0,0 0 0 0 0,1 0-229 0 0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32:15.57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16 158 8992 0 0,'-1'0'8'0'0,"1"0"17"0"0,0 0 0 0 0,-1-1 1 0 0,1 1-1 0 0,0 0 0 0 0,-1 0 0 0 0,1 0 0 0 0,0 0 0 0 0,-1 0 0 0 0,1 0 0 0 0,-1 0 0 0 0,1 0 1 0 0,0 0-1 0 0,-1 0 0 0 0,1 0 0 0 0,-1 0 0 0 0,1 0 0 0 0,0 0 0 0 0,-1 0 0 0 0,1 0 1 0 0,-1 0-1 0 0,1 1 0 0 0,0-1 0 0 0,-1 0 0 0 0,1 0 0 0 0,0 0 0 0 0,-1 1 0 0 0,1-1 0 0 0,0 0 1 0 0,0 0-1 0 0,-1 1 0 0 0,1-1 0 0 0,0 0 0 0 0,-1 1 0 0 0,1-1 0 0 0,0 0 0 0 0,0 1 0 0 0,0-1 1 0 0,-1 1-1 0 0,1-1-23 0 0,0 1 1 0 0,0-1 0 0 0,-1 0-1 0 0,1 1 1 0 0,0-1-1 0 0,0 1 1 0 0,0-1 0 0 0,0 1-1 0 0,0-1 1 0 0,0 1 0 0 0,-1-1-1 0 0,1 1 1 0 0,0-1-1 0 0,0 1 1 0 0,1-1 0 0 0,-1 1-1 0 0,0-1 1 0 0,0 1 0 0 0,0-1-1 0 0,0 1 1 0 0,0-1-1 0 0,0 1 1 0 0,1-1 0 0 0,-1 1-1 0 0,0-1 1 0 0,0 0 0 0 0,1 1-1 0 0,1 4 441 0 0,56 227 2397 0 0,-54-210-2866 0 0,-3-11 1 0 0,1 0-1 0 0,1 1 1 0 0,0-1 0 0 0,5 14 0 0 0,-4-18-207 0 0,-3-10 52 0 0,-3-14 96 0 0,2 10 266 0 0,0-12-45 0 0,0 1-1 0 0,2-1 1 0 0,6-27-1 0 0,-5 36-78 0 0,0 0 0 0 0,0 0 0 0 0,1 1 0 0 0,0-1 0 0 0,1 1 0 0 0,0 0 0 0 0,12-15 0 0 0,5-8-205 0 0,-2 0-1 0 0,18-36 1 0 0,-17 28-32 0 0,26-37 0 0 0,-20 47 691 0 0,-25 29-484 0 0,-1 0 0 0 0,1-1 1 0 0,-1 1-1 0 0,1 0 1 0 0,0 0-1 0 0,0 0 1 0 0,-1 0-1 0 0,1 0 1 0 0,0 1-1 0 0,0-1 0 0 0,0 0 1 0 0,0 1-1 0 0,0 0 1 0 0,0-1-1 0 0,0 1 1 0 0,0 0-1 0 0,3 0 1 0 0,-4 0-30 0 0,0 0 1 0 0,0 0 0 0 0,0 0 0 0 0,0 1 0 0 0,0-1 0 0 0,0 0 0 0 0,0 0-1 0 0,0 1 1 0 0,0-1 0 0 0,0 0 0 0 0,0 1 0 0 0,0-1 0 0 0,0 1 0 0 0,0 0-1 0 0,0-1 1 0 0,0 1 0 0 0,0 0 0 0 0,-1-1 0 0 0,1 1 0 0 0,0 0-1 0 0,-1 0 1 0 0,1 0 0 0 0,0 1 0 0 0,1 0-28 0 0,3 6-44 0 0,1 0 1 0 0,-2 0 0 0 0,1 0 0 0 0,-1 1 0 0 0,-1-1 0 0 0,1 1-1 0 0,-1 0 1 0 0,2 14 0 0 0,3 5-24 0 0,3 7 107 0 0,2 1 0 0 0,1-2 1 0 0,2 0-1 0 0,1-1 0 0 0,2-1 1 0 0,30 41-1 0 0,-37-58-304 0 0,1-1 1 0 0,0 0-1 0 0,1-1 0 0 0,0-1 0 0 0,1 0 0 0 0,1-1 0 0 0,22 13 0 0 0,-24-17-548 0 0,0-1-1 0 0,0 0 0 0 0,1 0 0 0 0,0-2 1 0 0,0 0-1 0 0,0-1 0 0 0,0 0 0 0 0,0-1 1 0 0,21 0-1 0 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32:16.64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182 41 5664 0 0,'-3'-6'1199'0'0,"-6"-4"-628"0"0,8 8-482 0 0,0 1 0 0 0,-1-1 0 0 0,1 0-1 0 0,-1 1 1 0 0,1-1 0 0 0,-1 1 0 0 0,1 0-1 0 0,-1-1 1 0 0,0 1 0 0 0,0 0 0 0 0,1 0-1 0 0,-1 0 1 0 0,0 0 0 0 0,0 0 0 0 0,0 1-1 0 0,-3-2 1 0 0,1 1 401 0 0,-6 0 49 0 0,-3 3-431 0 0,10 0-51 0 0,-1 0 0 0 0,1 0 0 0 0,0 1 0 0 0,-1-1 0 0 0,1 1 0 0 0,0-1 0 0 0,1 1 0 0 0,-1 0 1 0 0,0 0-1 0 0,1 0 0 0 0,0 0 0 0 0,0 1 0 0 0,0-1 0 0 0,0 1 0 0 0,0-1 0 0 0,0 1 0 0 0,-1 5 1 0 0,1-3 30 0 0,0-1 0 0 0,-1 1 1 0 0,1-1-1 0 0,-1 0 1 0 0,-1 0-1 0 0,1 0 1 0 0,-1-1-1 0 0,-5 6 1 0 0,6-7-47 0 0,0-1 0 0 0,0 1 0 0 0,1 0 0 0 0,-1 0 0 0 0,1 0 0 0 0,-1 0 0 0 0,1 0 0 0 0,0 1 0 0 0,0-1 0 0 0,-2 7 0 0 0,3-8-23 0 0,1 1 0 0 0,-1 0 1 0 0,1 0-1 0 0,0-1 1 0 0,0 1-1 0 0,0 0 1 0 0,0 0-1 0 0,0 0 0 0 0,1-1 1 0 0,-1 1-1 0 0,1 0 1 0 0,0 0-1 0 0,0-1 0 0 0,0 1 1 0 0,0-1-1 0 0,2 4 1 0 0,7 15-136 0 0,13 37 0 0 0,-20-50 140 0 0,1 0 0 0 0,-1 0 1 0 0,2-1-1 0 0,-1 1 0 0 0,1-1 1 0 0,0 0-1 0 0,0 0 1 0 0,1-1-1 0 0,0 1 0 0 0,0-1 1 0 0,0-1-1 0 0,1 1 0 0 0,0-1 1 0 0,0 0-1 0 0,1 0 0 0 0,-1-1 1 0 0,1 0-1 0 0,0-1 1 0 0,0 1-1 0 0,0-2 0 0 0,11 4 1 0 0,-6-3 20 0 0,1 0 1 0 0,0-1-1 0 0,-1-1 1 0 0,1 0-1 0 0,0 0 1 0 0,0-2-1 0 0,0 1 1 0 0,0-2-1 0 0,-1 0 1 0 0,1-1 0 0 0,-1 0-1 0 0,21-8 1 0 0,-21 5-27 0 0,0 0 1 0 0,1-2-1 0 0,-2 0 1 0 0,1 0-1 0 0,-1-1 1 0 0,-1-1-1 0 0,0 0 1 0 0,0 0-1 0 0,-1-1 1 0 0,0 0-1 0 0,-1-1 1 0 0,0 0-1 0 0,9-17 1 0 0,-12 18-7 0 0,1 0 0 0 0,0 1 0 0 0,0-1 0 0 0,2 1 0 0 0,-1 1-1 0 0,1 0 1 0 0,0 0 0 0 0,1 1 0 0 0,0 0 0 0 0,0 0 0 0 0,1 1 0 0 0,17-8 0 0 0,-27 15-18 0 0,-1-1 0 0 0,0 1 0 0 0,1 0 0 0 0,-1 0 1 0 0,0-1-1 0 0,1 1 0 0 0,-1 0 0 0 0,1 0 0 0 0,-1 0 0 0 0,1 0 0 0 0,-1-1 1 0 0,0 1-1 0 0,1 0 0 0 0,-1 0 0 0 0,1 0 0 0 0,-1 0 0 0 0,1 0 1 0 0,-1 0-1 0 0,0 0 0 0 0,1 0 0 0 0,-1 0 0 0 0,1 1 0 0 0,-1-1 0 0 0,1 0 1 0 0,-1 0-1 0 0,0 0 0 0 0,1 0 0 0 0,-1 1 0 0 0,1-1 0 0 0,-1 0 0 0 0,0 0 1 0 0,1 1-1 0 0,-1-1 0 0 0,0 0 0 0 0,1 0 0 0 0,-1 1 0 0 0,0-1 0 0 0,1 0 1 0 0,-1 1-1 0 0,0-1 0 0 0,0 1 0 0 0,0-1 0 0 0,1 0 0 0 0,-1 1 0 0 0,0-1 1 0 0,0 1-1 0 0,0-1 0 0 0,0 1 0 0 0,0-1 0 0 0,0 0 0 0 0,0 1 0 0 0,0-1 1 0 0,0 1-1 0 0,0-1 0 0 0,0 1 0 0 0,1 2-83 0 0,13 61 83 0 0,-7-31 75 0 0,21 61-1 0 0,-25-85-60 0 0,1-1-1 0 0,0 1 1 0 0,0-1 0 0 0,1 0-1 0 0,0 0 1 0 0,1 0 0 0 0,-1-1 0 0 0,1 0-1 0 0,1 0 1 0 0,0 0 0 0 0,12 8 0 0 0,-16-12-37 0 0,1-1 0 0 0,0 0 0 0 0,0 0 0 0 0,0 0 1 0 0,0 0-1 0 0,0-1 0 0 0,0 0 0 0 0,0 0 0 0 0,1 0 0 0 0,-1 0 1 0 0,0-1-1 0 0,1 1 0 0 0,-1-1 0 0 0,0 0 0 0 0,1-1 1 0 0,-1 1-1 0 0,0-1 0 0 0,1 0 0 0 0,-1 0 0 0 0,8-2 1 0 0,-7 0 86 0 0,-1 0 0 0 0,1 0 0 0 0,0-1 0 0 0,-1 1 0 0 0,0-1 0 0 0,0 0 0 0 0,0 0 0 0 0,0 0 0 0 0,-1-1 0 0 0,0 1 0 0 0,0-1 0 0 0,5-8 0 0 0,-8 12-53 0 0,8-16 65 0 0,-1 0-1 0 0,0 0 1 0 0,-2-1 0 0 0,5-22-1 0 0,-6 21 37 0 0,1 0-1 0 0,1 1 0 0 0,9-22 1 0 0,-12 36-18 0 0,5-8-10 0 0,-3 5-40 0 0,3-3 119 0 0,6 17 419 0 0,-5 1-543 0 0,-5-6-34 0 0,-1 1 1 0 0,0 0 0 0 0,0 0 0 0 0,0 1 0 0 0,0-1 0 0 0,-1 0 0 0 0,0 1 0 0 0,1 0 0 0 0,-1-1 0 0 0,0 1 0 0 0,-1 0 0 0 0,1 0 0 0 0,-1 0 0 0 0,2 8-1 0 0,1 3 3 0 0,59 182-123 0 0,-47-150 153 0 0,2-2 0 0 0,41 73 1 0 0,12 30 26 0 0,-47-89 28 0 0,-4 2 1 0 0,22 102 0 0 0,-38-136-111 0 0,-1 1 0 0 0,-1-1 0 0 0,-1 1-1 0 0,-2-1 1 0 0,-1 1 0 0 0,0-1 0 0 0,-3 0-1 0 0,0 0 1 0 0,-1 0 0 0 0,-2 0 0 0 0,-14 34 0 0 0,17-53 19 0 0,1 1 1 0 0,-1-1 0 0 0,0 0 0 0 0,-1 0 0 0 0,0-1 0 0 0,0 1 0 0 0,-1-1 0 0 0,0-1 0 0 0,-8 7 0 0 0,-12 8-11 0 0,-37 20 0 0 0,44-29 12 0 0,0-1 19 0 0,0 0 0 0 0,0-2 0 0 0,-1-1 0 0 0,-1 0 0 0 0,1-2 0 0 0,-1 0 0 0 0,0-1 0 0 0,-1-1 0 0 0,1-2 0 0 0,-1 0 0 0 0,-24-1 0 0 0,-26-6 56 0 0,1-2 1 0 0,-76-18-1 0 0,142 24-73 0 0,-38-7 115 0 0,1-2 1 0 0,-80-31 0 0 0,104 33-66 0 0,-1-1 0 0 0,1-1 0 0 0,1-1-1 0 0,0-1 1 0 0,1 0 0 0 0,0-1 0 0 0,1-1 0 0 0,-18-19-1 0 0,28 26-48 0 0,0 0 0 0 0,1-1 0 0 0,0 0 0 0 0,0 0-1 0 0,1 0 1 0 0,-1-1 0 0 0,2 0 0 0 0,-1 0-1 0 0,2 0 1 0 0,-1 0 0 0 0,1 0 0 0 0,0 0 0 0 0,1-1-1 0 0,0 1 1 0 0,1 0 0 0 0,0-1 0 0 0,0 1-1 0 0,1-1 1 0 0,0 1 0 0 0,0 0 0 0 0,1-1 0 0 0,1 1-1 0 0,0 0 1 0 0,0 0 0 0 0,0 0 0 0 0,1 1-1 0 0,1-1 1 0 0,-1 1 0 0 0,1 0 0 0 0,1 0 0 0 0,-1 1-1 0 0,13-13 1 0 0,5-2-44 0 0,0 1 0 0 0,1 1 0 0 0,1 1 0 0 0,1 2 0 0 0,1 0 0 0 0,54-24 0 0 0,-34 21-17 0 0,1 3-1 0 0,1 1 0 0 0,75-13 0 0 0,183-10-378 0 0,-283 37 455 0 0,283-8-6122 0 0,-258 10 3802 0 0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32:17.64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126 9 6656 0 0,'1'-7'3653'0'0,"2"5"-3577"0"0,10 12 1631 0 0,29 38-783 0 0,-34-39-516 0 0,14 23-68 0 0,0 8-390 0 0,-1 2 0 0 0,19 55 0 0 0,-21-49-65 0 0,40 75 0 0 0,104 177 724 0 0,-12 11-66 0 0,-144-299-513 0 0,0 0 1 0 0,1 0 0 0 0,12 13 0 0 0,-5-7-64 0 0,24 40 0 0 0,-39-58 26 0 0,0 0 1 0 0,0 0 0 0 0,0-1-1 0 0,-1 1 1 0 0,1 0 0 0 0,0 0-1 0 0,0 0 1 0 0,0 0-1 0 0,0 0 1 0 0,0 0 0 0 0,0 0-1 0 0,0 0 1 0 0,0 0-1 0 0,0 0 1 0 0,-1 0 0 0 0,1 0-1 0 0,0 0 1 0 0,0 0-1 0 0,0 0 1 0 0,0 0 0 0 0,0 0-1 0 0,0-1 1 0 0,0 1-1 0 0,-1 0 1 0 0,1 1 0 0 0,0-1-1 0 0,0 0 1 0 0,0 0-1 0 0,0 0 1 0 0,0 0 0 0 0,0 0-1 0 0,0 0 1 0 0,-1 0-1 0 0,1 0 1 0 0,0 0 0 0 0,0 0-1 0 0,0 0 1 0 0,0 0-1 0 0,0 0 1 0 0,0 0 0 0 0,0 0-1 0 0,0 0 1 0 0,0 0-1 0 0,-1 1 1 0 0,1-1 0 0 0,0 0-1 0 0,0 0 1 0 0,0 0-1 0 0,0 0 1 0 0,0 0 0 0 0,0 0-1 0 0,0 0 1 0 0,0 0-1 0 0,0 1 1 0 0,0-1 0 0 0,0 0-1 0 0,0 0 1 0 0,0 0-1 0 0,0 0 1 0 0,0 0 0 0 0,0 0-1 0 0,0 0 1 0 0,0 1-1 0 0,0-1 1 0 0,0 0 0 0 0,0 0-1 0 0,-11-9-991 0 0,-9-28 480 0 0,2-2-1 0 0,1 0 1 0 0,-17-59-1 0 0,28 76 315 0 0,2 0 0 0 0,0 0 0 0 0,1-1 0 0 0,1 1 0 0 0,2-1 0 0 0,0 1 0 0 0,1-1 0 0 0,5-30 0 0 0,0 24 207 0 0,2 1 1 0 0,0-1-1 0 0,2 2 0 0 0,1-1 1 0 0,1 1-1 0 0,19-31 1 0 0,-24 49 650 0 0,-1 7-490 0 0,12-14 1058 0 0,-23 19-1102 0 0,0-1 1 0 0,0 0-1 0 0,0-1 1 0 0,-1 1-1 0 0,1-1 1 0 0,0 0-1 0 0,-12 0 1 0 0,-1 2-133 0 0,-81 15 308 0 0,0-4 0 0 0,-157 1 0 0 0,186-12-1920 0 0,-106 17 0 0 0,176-20 1583 0 0,-1 0 1 0 0,0 0-1 0 0,0 0 1 0 0,0 1 0 0 0,0-1-1 0 0,0 0 1 0 0,0 0-1 0 0,1 1 1 0 0,-1-1-1 0 0,0 0 1 0 0,0 1 0 0 0,0-1-1 0 0,1 1 1 0 0,-1-1-1 0 0,0 1 1 0 0,-1 0 0 0 0,2 0-17 0 0,0-1 1 0 0,0 0 0 0 0,0 1 0 0 0,0-1 0 0 0,0 0-1 0 0,0 0 1 0 0,0 1 0 0 0,0-1 0 0 0,1 0 0 0 0,-1 1 0 0 0,0-1-1 0 0,0 0 1 0 0,0 0 0 0 0,0 1 0 0 0,0-1 0 0 0,4 3-675 0 0,15 6-2759 0 0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32:18.32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149 416 7736 0 0,'13'0'284'0'0,"0"-1"1"0"0,0 1 0 0 0,0-2-1 0 0,0 0 1 0 0,13-4 0 0 0,-19 4-143 0 0,-1-1 0 0 0,0 0 1 0 0,0 0-1 0 0,0 0 0 0 0,0 0 1 0 0,-1-1-1 0 0,1 0 0 0 0,-1-1 1 0 0,0 1-1 0 0,0-1 0 0 0,7-9 1 0 0,-9 11-149 0 0,68-92 763 0 0,-63 82-681 0 0,-1 0 0 0 0,0-1 0 0 0,-1 0 0 0 0,0-1 0 0 0,6-24 1 0 0,-9 30-33 0 0,-1 0 1 0 0,0 0 0 0 0,-1 0 0 0 0,0 0-1 0 0,-1 0 1 0 0,0-1 0 0 0,-1-10 0 0 0,1 17-75 0 0,-1 0 1 0 0,0 1-1 0 0,0-1 1 0 0,0 0-1 0 0,0 0 1 0 0,0 1-1 0 0,-1-1 1 0 0,1 1 0 0 0,-1-1-1 0 0,0 1 1 0 0,0 0-1 0 0,0 0 1 0 0,0 0-1 0 0,0 0 1 0 0,0 0-1 0 0,0 0 1 0 0,-1 0-1 0 0,1 0 1 0 0,-1 1 0 0 0,1 0-1 0 0,-1-1 1 0 0,1 1-1 0 0,-1 0 1 0 0,0 0-1 0 0,0 0 1 0 0,-5 0-1 0 0,-8-2 71 0 0,0 1 0 0 0,0 0 0 0 0,0 1-1 0 0,0 1 1 0 0,0 1 0 0 0,0 0-1 0 0,0 1 1 0 0,0 1 0 0 0,0 1 0 0 0,0 0-1 0 0,1 0 1 0 0,0 2 0 0 0,0 0 0 0 0,0 1-1 0 0,1 0 1 0 0,0 1 0 0 0,-15 11 0 0 0,21-13-10 0 0,0 1 0 0 0,1 0 0 0 0,0 0 0 0 0,0 1 1 0 0,1-1-1 0 0,0 1 0 0 0,0 1 0 0 0,1-1 1 0 0,0 1-1 0 0,0 0 0 0 0,1 0 0 0 0,1 0 0 0 0,-1 1 1 0 0,1 0-1 0 0,1-1 0 0 0,0 1 0 0 0,0 0 1 0 0,1 0-1 0 0,0 0 0 0 0,1 0 0 0 0,0 0 0 0 0,1 0 1 0 0,0 0-1 0 0,0 0 0 0 0,1 0 0 0 0,0 0 1 0 0,1 0-1 0 0,0-1 0 0 0,0 1 0 0 0,1-1 0 0 0,1 0 1 0 0,0 0-1 0 0,0-1 0 0 0,0 1 0 0 0,1-1 0 0 0,0 0 1 0 0,1 0-1 0 0,0-1 0 0 0,0 0 0 0 0,12 9 1 0 0,12 3-127 0 0,1-1 0 0 0,1-1 0 0 0,0-2 0 0 0,1-1 0 0 0,0-2 0 0 0,1-1 0 0 0,42 6 0 0 0,-55-12-269 0 0,-1-2 1 0 0,1 0 0 0 0,0-1 0 0 0,0-2 0 0 0,0 0-1 0 0,0-1 1 0 0,0-1 0 0 0,0-1 0 0 0,-1-1 0 0 0,1-1 0 0 0,-1-1-1 0 0,0-1 1 0 0,0-1 0 0 0,24-13 0 0 0,4-4-2594 0 0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32:18.90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364 526 7016 0 0,'4'-3'408'0'0,"4"-7"709"0"0,-8 10-1102 0 0,0-1-1 0 0,0 1 1 0 0,0 0 0 0 0,0-1-1 0 0,0 1 1 0 0,0-1-1 0 0,0 1 1 0 0,0 0 0 0 0,0-1-1 0 0,0 1 1 0 0,0 0-1 0 0,0-1 1 0 0,0 1 0 0 0,0 0-1 0 0,0-1 1 0 0,-1 1-1 0 0,1 0 1 0 0,0-1 0 0 0,0 1-1 0 0,0 0 1 0 0,0 0-1 0 0,-1-1 1 0 0,1 1 0 0 0,0 0-1 0 0,0 0 1 0 0,-1-1 0 0 0,1 1-1 0 0,0 0 1 0 0,0 0-1 0 0,-1-1 1 0 0,1 1 0 0 0,0 0-1 0 0,-1 0 1 0 0,1 0-1 0 0,0 0 1 0 0,-1 0 0 0 0,1 0-1 0 0,0-1 1 0 0,-1 1-1 0 0,1 0 1 0 0,0 0 0 0 0,-1 0-1 0 0,1 0 1 0 0,-11-1 498 0 0,-3 0-343 0 0,0 2 0 0 0,0 0-1 0 0,0 0 1 0 0,1 2 0 0 0,-1-1 0 0 0,0 2 0 0 0,-17 6-1 0 0,-20 4-16 0 0,23-8-160 0 0,5-1-17 0 0,-32 10 0 0 0,49-13 21 0 0,1 0 0 0 0,0 0 0 0 0,0 0 1 0 0,0 1-1 0 0,0 0 0 0 0,0 0 0 0 0,0 0 1 0 0,1 0-1 0 0,0 1 0 0 0,-1 0 0 0 0,-4 6 1 0 0,8-8 4 0 0,0-1 0 0 0,0 0 0 0 0,0 1 0 0 0,0-1 0 0 0,1 1 0 0 0,-1-1 0 0 0,1 1 1 0 0,-1-1-1 0 0,1 1 0 0 0,-1-1 0 0 0,1 1 0 0 0,0 0 0 0 0,0-1 0 0 0,-1 1 0 0 0,1 0 0 0 0,0-1 1 0 0,1 1-1 0 0,-1-1 0 0 0,0 1 0 0 0,0 0 0 0 0,1-1 0 0 0,-1 1 0 0 0,1-1 0 0 0,-1 1 0 0 0,1-1 1 0 0,0 1-1 0 0,0-1 0 0 0,0 1 0 0 0,-1-1 0 0 0,1 0 0 0 0,0 0 0 0 0,1 1 0 0 0,-1-1 0 0 0,0 0 1 0 0,2 2-1 0 0,5 3 17 0 0,1 0 0 0 0,-1-1 0 0 0,1 1 0 0 0,14 5 1 0 0,-13-6-16 0 0,224 126-403 0 0,-85-46 847 0 0,-133-76-247 0 0,5 2-140 0 0,-1 1 0 0 0,29 22 0 0 0,-46-32-28 0 0,1 1-1 0 0,0 1 1 0 0,-1-1-1 0 0,1 1 0 0 0,-1-1 1 0 0,0 1-1 0 0,0 0 1 0 0,0 0-1 0 0,-1 0 0 0 0,0 0 1 0 0,1 1-1 0 0,-1-1 1 0 0,-1 1-1 0 0,1-1 0 0 0,-1 1 1 0 0,0 0-1 0 0,0 0 1 0 0,1 5-1 0 0,-3-5-18 0 0,1-1 0 0 0,-1 0 1 0 0,0 0-1 0 0,0 0 0 0 0,0 0 0 0 0,-1 0 1 0 0,1 0-1 0 0,-1 0 0 0 0,0 0 0 0 0,0-1 1 0 0,0 1-1 0 0,-1 0 0 0 0,1-1 0 0 0,-1 0 0 0 0,0 0 1 0 0,0 0-1 0 0,0 0 0 0 0,-5 4 0 0 0,-5 3 148 0 0,-1-1 0 0 0,0 0 0 0 0,-19 7-1 0 0,2-2-391 0 0,0-1-1 0 0,-1-2 1 0 0,-1-1-1 0 0,-40 7 1 0 0,25-9-2146 0 0,0-2-1 0 0,-60-1 1 0 0</inkml:trace>
  <inkml:trace contextRef="#ctx0" brushRef="#br0" timeOffset="1">849 8 8904 0 0,'0'0'44'0'0,"0"0"1"0"0,1 0-1 0 0,-1 0 0 0 0,0 1 1 0 0,1-1-1 0 0,-1 0 1 0 0,0 0-1 0 0,0 0 0 0 0,1 0 1 0 0,-1 0-1 0 0,0 0 1 0 0,1 0-1 0 0,-1 0 0 0 0,0 0 1 0 0,1 0-1 0 0,-1 0 1 0 0,0 0-1 0 0,1 0 0 0 0,-1 0 1 0 0,0-1-1 0 0,1 1 1 0 0,-1 0-1 0 0,0 0 0 0 0,0 0 1 0 0,1 0-1 0 0,-1 0 1 0 0,0-1-1 0 0,0 1 1 0 0,1 0-1 0 0,-1 0 0 0 0,0-1 1 0 0,0 1-1 0 0,1 0 1 0 0,-1 0-1 0 0,0-1 0 0 0,0 1 1 0 0,0 0-1 0 0,0 0 1 0 0,1-1-1 0 0,-1 1 0 0 0,0 0 1 0 0,0-1-1 0 0,0 1 1 0 0,0 0-1 0 0,0-1 0 0 0,0 1 1 0 0,0 0-1 0 0,0-1 1 0 0,9 24 2016 0 0,-7 67-1848 0 0,-1-17 161 0 0,6 17-352 0 0,3 0 0 0 0,4 0 0 0 0,32 103 0 0 0,81 167-1782 0 0,-126-359 1632 0 0,5 18-2831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00:34.82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1 259 9088 0 0,'0'-1'71'0'0,"0"1"-11"0"0,3-4 840 0 0,-3 4-840 0 0,1-1 0 0 0,-1 1 0 0 0,0 0 0 0 0,0 0 0 0 0,1 0 0 0 0,-1 0 0 0 0,0 0 0 0 0,1-1 0 0 0,-1 1 0 0 0,0 0 0 0 0,1 0 0 0 0,-1 0 0 0 0,0 0 0 0 0,1 0-1 0 0,-1 0 1 0 0,0 0 0 0 0,1 0 0 0 0,-1 0 0 0 0,0 0 0 0 0,1 1 0 0 0,-1-1 0 0 0,0 0 0 0 0,1 0 0 0 0,-1 0 0 0 0,1 0 0 0 0,3 20 278 0 0,41 143-589 0 0,-30-115 108 0 0,-1 1 1 0 0,7 55-1 0 0,-20-100-26 0 0,-1 8 29 0 0,0-12 145 0 0,0 0-1 0 0,0 0 1 0 0,0 0 0 0 0,0 0 0 0 0,0 1 0 0 0,0-1 0 0 0,1 0 0 0 0,-1 0 0 0 0,0 0 0 0 0,0 0 0 0 0,0 1 0 0 0,0-1 0 0 0,0 0-1 0 0,0 0 1 0 0,0 0 0 0 0,0 0 0 0 0,0 1 0 0 0,0-1 0 0 0,0 0 0 0 0,0 0 0 0 0,0 0 0 0 0,0 1 0 0 0,0-1 0 0 0,0 0 0 0 0,0 0-1 0 0,-1 0 1 0 0,1 0 0 0 0,0 0 0 0 0,0 1 0 0 0,0-1 0 0 0,0 0 0 0 0,0 0 0 0 0,0 0 0 0 0,0 0 0 0 0,0 0 0 0 0,-1 1 0 0 0,1-1-1 0 0,0 0 1 0 0,0 0 0 0 0,0 0 0 0 0,0 0 0 0 0,0 0 0 0 0,-1 0 0 0 0,1 0 0 0 0,0 0 0 0 0,0 0 0 0 0,0 0 0 0 0,0 1 0 0 0,-1-1-1 0 0,1 0 1 0 0,0 0 0 0 0,0 0 0 0 0,-17-18 1163 0 0,12 13-1145 0 0,1 0 1 0 0,0-1 0 0 0,1 1 0 0 0,-1-1-1 0 0,1 0 1 0 0,0-1 0 0 0,1 1 0 0 0,0 0 0 0 0,0-1-1 0 0,0 1 1 0 0,-1-9 0 0 0,2 4 60 0 0,0-1-1 0 0,1 0 1 0 0,0 0 0 0 0,0 0 0 0 0,5-22 0 0 0,1 9 31 0 0,1 0 0 0 0,1 1 1 0 0,1 0-1 0 0,1 1 0 0 0,18-30 1 0 0,-1 4-289 0 0,-5 8-552 0 0,36-49 0 0 0,-50 79 613 0 0,1 0 0 0 0,1 0 0 0 0,0 1 0 0 0,0 0-1 0 0,1 1 1 0 0,0 0 0 0 0,0 1 0 0 0,22-12 0 0 0,-27 17-193 0 0,0 1 0 0 0,0 0 0 0 0,0 0 1 0 0,12-2-1 0 0,-14 3-300 0 0,1 1-1 0 0,0-1 0 0 0,-1 1 1 0 0,1 0-1 0 0,0 0 1 0 0,-1 1-1 0 0,6 0 1 0 0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32:19.46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21 8368 0 0,'136'-7'1680'0'0,"-59"2"-398"0"0,273 9-2390 0 0,20 0-4131 0 0,-243-19 2957 0 0,-116 13 301 0 0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39:07.61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892 0 3504 0 0,'-5'7'1711'0'0,"0"-6"-1237"0"0,-2-1-25 0 0,6-1-339 0 0,0 1-1 0 0,1 0 1 0 0,-1 0-1 0 0,0-1 1 0 0,0 1-1 0 0,0 0 1 0 0,1 0-1 0 0,-1 0 0 0 0,0 0 1 0 0,0 0-1 0 0,0 0 1 0 0,1 0-1 0 0,-1 1 1 0 0,0-1-1 0 0,0 0 1 0 0,1 0-1 0 0,-1 1 1 0 0,0-1-1 0 0,0 1 1 0 0,-30 10 2496 0 0,-2-4-2293 0 0,27-6-110 0 0,1 0 0 0 0,-1 1 0 0 0,1-1 1 0 0,0 1-1 0 0,-8 4 0 0 0,-14 6-137 0 0,23-8-67 0 0,1 0 12 0 0,-18 16 248 0 0,9-8-180 0 0,2 4-63 0 0,8-13-41 0 0,-3 10-143 0 0,5-10 155 0 0,0 0 0 0 0,0-1 0 0 0,1 1 0 0 0,-1 0 0 0 0,1 0 0 0 0,0-1 0 0 0,0 1 0 0 0,0-1 0 0 0,1 4 0 0 0,8 9 0 0 0,-7-11 73 0 0,0-1 1 0 0,0 1 0 0 0,1-1 0 0 0,-1 0 0 0 0,1 0-1 0 0,0-1 1 0 0,-1 1 0 0 0,1-1 0 0 0,8 4 0 0 0,15 4 112 0 0,10 1-138 0 0,15 0-313 0 0,121 1-490 0 0,-87-12 1286 0 0,-85 0-566 0 0,-5 5 8 0 0,-12 8-35 0 0,-10 3-226 0 0,7-2 509 0 0,-1-1 0 0 0,0-1 0 0 0,-32 15 0 0 0,-61 28-932 0 0,96-44 579 0 0,-1-1 0 0 0,1 2 0 0 0,1 1 0 0 0,-17 16 1 0 0,19-15 158 0 0,4-5 16 0 0,1 0-1 0 0,0 1 1 0 0,0 0-1 0 0,1 1 1 0 0,-9 15 0 0 0,-29 74 1201 0 0,34-73-1030 0 0,5-12-120 0 0,-1-1 0 0 0,0 0 1 0 0,-15 17-1 0 0,12-17-32 0 0,1 1 1 0 0,-13 25-1 0 0,-9 34 203 0 0,17-37 46 0 0,-33 59-1 0 0,41-85-333 0 0,0 0 0 0 0,-1-1 0 0 0,0 0 0 0 0,0-1 0 0 0,-1 0 0 0 0,0 0 0 0 0,-1 0 0 0 0,0-2 0 0 0,-17 12 0 0 0,17-15-32 0 0,1-1 0 0 0,-1 0 1 0 0,0-1-1 0 0,0 0 1 0 0,0 0-1 0 0,0-1 1 0 0,0-1-1 0 0,0 1 0 0 0,-13-2 1 0 0,7 0-647 0 0,-19 0-1496 0 0,-1-3 0 0 0,1-1 0 0 0,-45-12 1 0 0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39:08.48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956 386 7192 0 0,'3'7'314'0'0,"12"-1"978"0"0,18 0 1136 0 0,-23-5-2022 0 0,-1 1-430 0 0,0 0 1 0 0,0 1 0 0 0,0 0 0 0 0,-1 0-1 0 0,1 1 1 0 0,-1 0 0 0 0,0 1-1 0 0,0 0 1 0 0,-1 0 0 0 0,1 0 0 0 0,-1 1-1 0 0,13 13 1 0 0,-8-6-72 0 0,-10-10 103 0 0,0-2-8 0 0,-1 0-1 0 0,0 1 0 0 0,1-1 0 0 0,-1 0 0 0 0,0 0 0 0 0,0 1 0 0 0,0-1 1 0 0,0 1-1 0 0,0-1 0 0 0,0 1 0 0 0,-1-1 0 0 0,1 1 0 0 0,0 2 0 0 0,1 4 345 0 0,-1-5-262 0 0,-1-1-1 0 0,1 1 0 0 0,-1 0 1 0 0,0 0-1 0 0,0-1 0 0 0,0 1 1 0 0,0 0-1 0 0,0 0 0 0 0,0-1 1 0 0,-1 1-1 0 0,1 0 0 0 0,-2 2 1 0 0,2-3-82 0 0,-1-1 0 0 0,1 0 0 0 0,0 0 0 0 0,-1 1 0 0 0,1-1-1 0 0,-1 0 1 0 0,1 0 0 0 0,-1 0 0 0 0,0 1 0 0 0,0-1 0 0 0,1 0 0 0 0,-1 0 0 0 0,0 0 0 0 0,0 0 0 0 0,0-1 0 0 0,0 1 0 0 0,0 0 0 0 0,0 0 0 0 0,-2 0 0 0 0,0 2 26 0 0,-6 4 67 0 0,0 0-1 0 0,0-1 1 0 0,0 0-1 0 0,0 0 1 0 0,-1-1 0 0 0,-15 6-1 0 0,-64 17-302 0 0,61-20-21 0 0,14-3 288 0 0,-1-2 1 0 0,1 0-1 0 0,-1 0 0 0 0,0-2 1 0 0,0 0-1 0 0,0 0 1 0 0,0-1-1 0 0,0-1 1 0 0,0-1-1 0 0,-17-3 1 0 0,31 4-92 0 0,0 1 0 0 0,-1 0 1 0 0,1-1-1 0 0,0 1 0 0 0,-1 0 1 0 0,1-1-1 0 0,0 0 0 0 0,0 1 1 0 0,0-1-1 0 0,0 0 0 0 0,0 1 1 0 0,0-1-1 0 0,0 0 0 0 0,0 0 1 0 0,0 0-1 0 0,0 0 0 0 0,0 0 1 0 0,0 0-1 0 0,1 0 0 0 0,-1 0 1 0 0,0 0-1 0 0,1-1 0 0 0,-1 1 1 0 0,1 0-1 0 0,-1 0 0 0 0,1-1 1 0 0,-1-1-1 0 0,0-9-221 0 0,2-19-34 0 0,-28 51-608 0 0,9-9 916 0 0,-1 0 0 0 0,-1-1 1 0 0,1-1-1 0 0,-2-1 0 0 0,-39 11 1 0 0,-107 12 96 0 0,151-29 53 0 0,0-1 0 0 0,0 0 0 0 0,0-1 1 0 0,-19-3-1 0 0,26 2-84 0 0,0-1 0 0 0,-1 0 0 0 0,1 0 0 0 0,0-1 0 0 0,0 0 0 0 0,0-1-1 0 0,1 0 1 0 0,-11-6 0 0 0,18 9-75 0 0,-1 1-1 0 0,1-1 1 0 0,0 0-1 0 0,-1 0 0 0 0,1 0 1 0 0,0 0-1 0 0,0 0 1 0 0,-1 0-1 0 0,1 0 1 0 0,0 0-1 0 0,0 0 1 0 0,0 0-1 0 0,1-1 0 0 0,-1 1 1 0 0,-1-3-1 0 0,-1-1 6 0 0,-4-6 193 0 0,0-1 0 0 0,1 0 1 0 0,0 0-1 0 0,1-1 1 0 0,0 1-1 0 0,1-1 0 0 0,-4-24 1 0 0,-6-16 257 0 0,-21-67 617 0 0,-30-193-1 0 0,53 252-1058 0 0,5 134-11028 0 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39:08.97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9896 0 0,'0'0'441'0'0,"1"0"-316"0"0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39:09.38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145 2 6744 0 0,'-5'-1'509'0'0,"-26"6"974"0"0,-13-2-1131 0 0,29-1-2099 0 0,12-3 1419 0 0,0 1-1 0 0,0 1 0 0 0,1-1 1 0 0,-1 0-1 0 0,0 1 0 0 0,0-1 1 0 0,0 1-1 0 0,1 0 0 0 0,-1 0 1 0 0,0 0-1 0 0,1 0 0 0 0,-1 0 1 0 0,1 1-1 0 0,-1-1 0 0 0,1 1 1 0 0,0 0-1 0 0,-3 2 0 0 0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39:09.80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83 1 8088 0 0,'1'3'80'0'0,"-1"-2"-34"0"0,0 0 0 0 0,0-1 0 0 0,1 1 0 0 0,-1 0 1 0 0,0 0-1 0 0,0 0 0 0 0,0-1 0 0 0,0 1 0 0 0,0 0 1 0 0,0 0-1 0 0,0 0 0 0 0,-1 0 0 0 0,1-1 0 0 0,0 1 0 0 0,0 0 1 0 0,-1 0-1 0 0,1-1 0 0 0,0 1 0 0 0,-1 0 0 0 0,1 0 1 0 0,0-1-1 0 0,-1 1 0 0 0,1 0 0 0 0,-2 0 0 0 0,-6 7 8 0 0,-5-2-614 0 0,10-5 127 0 0,0 0-1 0 0,0 0 1 0 0,0 0 0 0 0,1 1-1 0 0,-1-1 1 0 0,0 1 0 0 0,1-1-1 0 0,-1 1 1 0 0,-3 4 0 0 0,-21 19-1934 0 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39:10.24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681 20 6568 0 0,'-1'-1'218'0'0,"1"0"-161"0"0,0 1 0 0 0,0-1 0 0 0,0 1 0 0 0,0 0-1 0 0,0-1 1 0 0,0 1 0 0 0,0 0 0 0 0,0-1 0 0 0,0 1 0 0 0,0-1 0 0 0,0 1-1 0 0,0 0 1 0 0,0-1 0 0 0,0 1 0 0 0,0 0 0 0 0,0-1 0 0 0,0 1-1 0 0,1 0 1 0 0,-1-1 0 0 0,0 1 0 0 0,0 0 0 0 0,0-1 0 0 0,1 1-1 0 0,-1 0 1 0 0,0 0 0 0 0,0-1 0 0 0,1 1 0 0 0,-1 0 0 0 0,0 0 0 0 0,1-1-1 0 0,-1 1 1 0 0,0 0 0 0 0,1 0 0 0 0,-1-1 0 0 0,1 1-29 0 0,-1-1 0 0 0,1 1 0 0 0,-1-1 0 0 0,0 1 0 0 0,1 0 0 0 0,-1-1 0 0 0,1 1 0 0 0,-1-1 1 0 0,1 1-1 0 0,-1 0 0 0 0,1-1 0 0 0,0 1 0 0 0,-1 0 0 0 0,1 0 0 0 0,-1 0 0 0 0,1-1 0 0 0,0 1 0 0 0,-1 0 0 0 0,1 0 1 0 0,-1 0-1 0 0,1 0 0 0 0,0 0 0 0 0,-1 0 0 0 0,1 0 0 0 0,1 0 0 0 0,13 1 1024 0 0,-14-1-1030 0 0,1 0 0 0 0,-1 0 0 0 0,1 0 0 0 0,-1 0 0 0 0,1 0 0 0 0,-1 0 0 0 0,1 0 0 0 0,-1 0 0 0 0,1 1 0 0 0,-1-1 0 0 0,1 1 0 0 0,-1-1 0 0 0,0 1-1 0 0,1-1 1 0 0,-1 1 0 0 0,0 0 0 0 0,1 0 0 0 0,-1 0 0 0 0,0 0 0 0 0,0 0 0 0 0,3 2 0 0 0,4 6 97 0 0,-6-6-124 0 0,1 0 1 0 0,0 0-1 0 0,0-1 1 0 0,0 1-1 0 0,0-1 1 0 0,1 1-1 0 0,-1-1 1 0 0,1 0-1 0 0,-1 0 1 0 0,8 2-1 0 0,16 10-104 0 0,-6 3 61 0 0,-20-16 47 0 0,0 1 1 0 0,1-1-1 0 0,-1 0 0 0 0,0 0 0 0 0,0 1 1 0 0,0-1-1 0 0,-1 1 0 0 0,1-1 1 0 0,0 1-1 0 0,-1-1 0 0 0,1 1 0 0 0,0 2 1 0 0,-1-3 4 0 0,0 0 1 0 0,0 0-1 0 0,1 1 1 0 0,-2-1 0 0 0,1 0-1 0 0,0 0 1 0 0,0 0-1 0 0,0 0 1 0 0,0 1-1 0 0,-1-1 1 0 0,1 0 0 0 0,-1 0-1 0 0,1 0 1 0 0,-1 0-1 0 0,1 0 1 0 0,-1 0-1 0 0,0 0 1 0 0,-1 2 0 0 0,-21 16 125 0 0,20-17-122 0 0,-19 15 57 0 0,-21 18-174 0 0,40-32 41 0 0,0-1 0 0 0,1 0-1 0 0,-1 0 1 0 0,0 0 0 0 0,0 0 0 0 0,-7 2 0 0 0,-14 8-99 0 0,-11 4 134 0 0,-13 4 241 0 0,2-3 209 0 0,1-3-441 0 0,-1-2-1 0 0,-1-2 1 0 0,-66 6 0 0 0,-25-11 426 0 0,118-6-312 0 0,0-1 1 0 0,-1 0 0 0 0,1-2 0 0 0,-34-10 0 0 0,51 13-69 0 0,0 0 1 0 0,-1 0 0 0 0,1-1 0 0 0,0 1 0 0 0,0-1-1 0 0,0 0 1 0 0,1 0 0 0 0,-1 0 0 0 0,0 0 0 0 0,1 0-1 0 0,-1-1 1 0 0,1 1 0 0 0,0-1 0 0 0,0 0-1 0 0,0 1 1 0 0,0-1 0 0 0,0 0 0 0 0,0 0 0 0 0,1 0-1 0 0,0 0 1 0 0,-1-1 0 0 0,1 1 0 0 0,0 0 0 0 0,1 0-1 0 0,-1-1 1 0 0,1 1 0 0 0,-1-1 0 0 0,1 1 0 0 0,0 0-1 0 0,0-1 1 0 0,1-5 0 0 0,2-9 166 0 0,1 0 0 0 0,0 0 1 0 0,1 1-1 0 0,13-30 0 0 0,-9 24-136 0 0,-3 11 110 0 0,9-24 248 0 0,-7 4-1551 0 0,-9 27 674 0 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39:10.76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322 26 6744 0 0,'7'-3'220'0'0,"21"-14"2236"0"0,-28 17-2457 0 0,0 0 0 0 0,0 0 0 0 0,0 0 0 0 0,1-1 0 0 0,-1 1 0 0 0,0 0 0 0 0,0 0 0 0 0,0 0 1 0 0,0 0-1 0 0,0 0 0 0 0,0 0 0 0 0,0 0 0 0 0,0 0 0 0 0,0-1 0 0 0,1 1 0 0 0,-1 0 0 0 0,0 0 0 0 0,0 0 1 0 0,0 0-1 0 0,0 0 0 0 0,0 0 0 0 0,0 0 0 0 0,0-1 0 0 0,0 1 0 0 0,0 0 0 0 0,0 0 0 0 0,0 0 0 0 0,0 0 0 0 0,0 0 1 0 0,0-1-1 0 0,0 1 0 0 0,0 0 0 0 0,0 0 0 0 0,0 0 0 0 0,0 0 0 0 0,0 0 0 0 0,0 0 0 0 0,-1-1 0 0 0,1 1 1 0 0,0 0-1 0 0,0 0 0 0 0,0 0 0 0 0,0 0 0 0 0,0 0 0 0 0,0 0 0 0 0,0 0 0 0 0,0 0 0 0 0,0 0 0 0 0,0-1 1 0 0,-1 1-1 0 0,1 0 0 0 0,0 0 0 0 0,0 0 0 0 0,0 0 0 0 0,0 0 0 0 0,0 0 0 0 0,-1 0 0 0 0,-12 1-689 0 0,13-1 650 0 0,-1 0-1 0 0,1 0 1 0 0,-1 0 0 0 0,1 0-1 0 0,-1 0 1 0 0,1 1-1 0 0,0-1 1 0 0,-1 0 0 0 0,1 0-1 0 0,-1 0 1 0 0,1 1-1 0 0,0-1 1 0 0,-1 0 0 0 0,1 0-1 0 0,0 1 1 0 0,-1-1 0 0 0,1 0-1 0 0,0 1 1 0 0,-1-1-1 0 0,1 0 1 0 0,0 1 0 0 0,0-1-1 0 0,-1 0 1 0 0,1 1 0 0 0,0-1-1 0 0,0 1 1 0 0,0-1-1 0 0,0 1 1 0 0,0-1 0 0 0,-1 0-1 0 0,1 1 1 0 0,0-1-1 0 0,0 1 1 0 0,0-1 0 0 0,0 1-1 0 0,0-1 1 0 0,0 0 0 0 0,1 2-1 0 0</inkml:trace>
  <inkml:trace contextRef="#ctx0" brushRef="#br0" timeOffset="1">68 106 6288 0 0,'-6'-4'359'0'0,"5"3"-235"0"0,0 1-1 0 0,0-1 1 0 0,0 0-1 0 0,0 0 1 0 0,0 1 0 0 0,0-1-1 0 0,0 0 1 0 0,0 1 0 0 0,0-1-1 0 0,0 1 1 0 0,0-1 0 0 0,0 1-1 0 0,0 0 1 0 0,-1-1-1 0 0,-1 1 1 0 0,1-1-236 0 0,1 1-1 0 0,0 0 1 0 0,-1 0-1 0 0,1 0 1 0 0,-1-1-1 0 0,1 1 1 0 0,-1 0-1 0 0,1 1 1 0 0,-1-1-1 0 0,1 0 1 0 0,0 0-1 0 0,-1 1 1 0 0,1-1-1 0 0,-1 1 1 0 0,1-1-1 0 0,0 1 1 0 0,-1-1-1 0 0,1 1 1 0 0,0 0-1 0 0,0 0 1 0 0,0 0-1 0 0,-1 0 1 0 0,1 0-1 0 0,0 0 1 0 0,0 0-1 0 0,0 0 1 0 0,1 0-1 0 0,-3 2 1 0 0,-1 2-566 0 0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39:11.20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18 8088 0 0,'38'-15'1670'0'0,"-37"15"-1662"0"0,-1-1 1 0 0,0 1-1 0 0,1 0 0 0 0,-1 0 0 0 0,0 0 0 0 0,1-1 0 0 0,-1 1 0 0 0,0 0 0 0 0,1 0 0 0 0,-1 0 0 0 0,1 0 0 0 0,-1 0 0 0 0,0 0 0 0 0,1 0 1 0 0,-1 0-1 0 0,1 0 0 0 0,-1 0 0 0 0,0 0 0 0 0,1 0 0 0 0,-1 0 0 0 0,0 0 0 0 0,1 0 0 0 0,-1 0 0 0 0,1 1 0 0 0,-1-1 0 0 0,0 0 0 0 0,1 0 1 0 0,-1 0-1 0 0,0 0 0 0 0,1 1 0 0 0,-1-1 0 0 0,0 0 0 0 0,1 0 0 0 0,-1 1 0 0 0,0-1 0 0 0,0 0 0 0 0,1 1 0 0 0,-1-1 0 0 0,0 0 1 0 0,0 1-1 0 0,0-1 0 0 0,0 0 0 0 0,1 1 0 0 0,-1-1 0 0 0,0 1 0 0 0,0-1 0 0 0,0 0 0 0 0,0 1 0 0 0,0-1 0 0 0,0 0 0 0 0,0 1 0 0 0,0 0 1 0 0,3 6 236 0 0,10 20 88 0 0,-2 0 1 0 0,0 1 0 0 0,9 41 0 0 0,0-1 19 0 0,-11-37-545 0 0,-1 0 0 0 0,-2 0 0 0 0,-1 1 1 0 0,0 63-1 0 0,-5-83-755 0 0,-1 1 1 0 0,0 0-1 0 0,-1-1 0 0 0,-1 1 1 0 0,0-1-1 0 0,-1 0 1 0 0,0 0-1 0 0,-9 19 0 0 0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39:12.66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1883 193 8368 0 0,'-5'-16'229'0'0,"1"0"1"0"0,-4-33-1 0 0,6 32 23 0 0,-1 0-1 0 0,-6-21 0 0 0,9 36-56 0 0,-3-4 403 0 0,-14-9 941 0 0,10 5-1457 0 0,1 3 198 0 0,-1 17 874 0 0,6-8-1158 0 0,0-1 0 0 0,0 1 0 0 0,1-1 0 0 0,-1 1 0 0 0,1-1 0 0 0,-1 1 0 0 0,1-1-1 0 0,0 1 1 0 0,-1 0 0 0 0,1-1 0 0 0,0 1 0 0 0,0 2 0 0 0,0 1-97 0 0,-1 12-9 0 0,1 0 1 0 0,0 1 0 0 0,1-1 0 0 0,6 33 0 0 0,-1-9 388 0 0,52 254-447 0 0,-22-133 492 0 0,-30-118-166 0 0,-5-31-114 0 0,1-1 0 0 0,0 1 0 0 0,7 22 1 0 0,-7-33-18 0 0,-2-2-22 0 0,1 1 0 0 0,-1-1 1 0 0,0 1-1 0 0,1 0 0 0 0,-1-1 1 0 0,0 1-1 0 0,0-1 0 0 0,1 1 1 0 0,-1-1-1 0 0,0 1 0 0 0,0 0 1 0 0,0-1-1 0 0,0 1 0 0 0,0 0 1 0 0,0-1-1 0 0,0 1 0 0 0,0-1 0 0 0,0 1 1 0 0,0 0-1 0 0,0-1 0 0 0,0 1 1 0 0,0 0-1 0 0,-1-1 0 0 0,1 1 1 0 0,0-1-1 0 0,0 1 0 0 0,-1 0 1 0 0,-6 20 10 0 0,3-18-27 0 0,2-2-4 0 0,-1 4-149 0 0,-2-1 130 0 0,-12-1-325 0 0,16-3 356 0 0,-1 0 0 0 0,1 0 0 0 0,-1 0 0 0 0,1 0 0 0 0,0 0 0 0 0,-1 0 0 0 0,1 0-1 0 0,-1 0 1 0 0,1-1 0 0 0,0 1 0 0 0,-1 0 0 0 0,1-1 0 0 0,0 1 0 0 0,-1-1 0 0 0,1 0 0 0 0,0 1 0 0 0,0-1 0 0 0,0 0 0 0 0,-1 0 0 0 0,1 0 0 0 0,0 0 0 0 0,-1-1 0 0 0,-3-2-58 0 0,-34-30-141 0 0,33 27 87 0 0,-1 1 0 0 0,0 0 0 0 0,-1 0-1 0 0,-12-7 1 0 0,16 11 84 0 0,0 1 0 0 0,0-1 0 0 0,1 1-1 0 0,-1 0 1 0 0,0 0 0 0 0,0 0 0 0 0,0 1-1 0 0,0-1 1 0 0,0 1 0 0 0,0 0 0 0 0,0 0-1 0 0,0 1 1 0 0,0-1 0 0 0,-7 2 0 0 0,2 1-58 0 0,-1 1 0 0 0,1 0 0 0 0,0 0 1 0 0,1 0-1 0 0,-1 1 0 0 0,1 1 0 0 0,-10 7 0 0 0,8-6-1 0 0,1 0-1 0 0,-1-1 0 0 0,0 0 0 0 0,-1-1 0 0 0,-13 6 0 0 0,-82 30 312 0 0,13-4-42 0 0,74-30-50 0 0,0-2 1 0 0,0 0-1 0 0,0-2 1 0 0,-23 3 0 0 0,32-6-66 0 0,-1 1 1 0 0,0-2 0 0 0,0 1 0 0 0,0-2 0 0 0,1 1-1 0 0,-1-1 1 0 0,1-1 0 0 0,-1 0 0 0 0,-9-5 0 0 0,2 1-74 0 0,0-1 0 0 0,0-1 1 0 0,-30-22-1 0 0,43 27 50 0 0,0-1 0 0 0,0 1 0 0 0,0-1 0 0 0,1 0 0 0 0,0-1 0 0 0,0 1 0 0 0,0-1 0 0 0,0 0 0 0 0,1 0 0 0 0,0 0 0 0 0,1 0 0 0 0,-1 0 0 0 0,1-1 0 0 0,0 1 0 0 0,-1-8 0 0 0,1 5-24 0 0,1 0 1 0 0,-1-1 0 0 0,1 1-1 0 0,1 0 1 0 0,0-1-1 0 0,0 1 1 0 0,1-1-1 0 0,0 1 1 0 0,0 0-1 0 0,1 0 1 0 0,6-17 0 0 0,-2 8 157 0 0,-4 11-121 0 0,1 0 0 0 0,0 1 0 0 0,0-1-1 0 0,0 0 1 0 0,1 1 0 0 0,0 0 0 0 0,0 0-1 0 0,0 0 1 0 0,11-11 0 0 0,8-5-16 0 0,-17 16-232 0 0,-4 2 118 0 0,-1 0-9 0 0,27-25-591 0 0,-26 27 678 0 0,11-7 66 0 0,6-1 84 0 0,-18 9-153 0 0,0 1-1 0 0,0-1 1 0 0,0 0 0 0 0,0 0-1 0 0,0 1 1 0 0,0-1-1 0 0,0 1 1 0 0,1-1-1 0 0,-1 1 1 0 0,0 0 0 0 0,0-1-1 0 0,1 1 1 0 0,-1 0-1 0 0,0 0 1 0 0,1 0-1 0 0,-1 0 1 0 0,0 0 0 0 0,1 0-1 0 0,-1 0 1 0 0,0 0-1 0 0,0 0 1 0 0,2 1-1 0 0,3 1-17 0 0,-6-2 28 0 0,1 0 0 0 0,0 0 0 0 0,0 0-1 0 0,0 1 1 0 0,0-1 0 0 0,-1 0 0 0 0,1 1-1 0 0,0-1 1 0 0,0 1 0 0 0,-1-1 0 0 0,1 1-1 0 0,0-1 1 0 0,-1 1 0 0 0,1-1 0 0 0,0 1-1 0 0,-1 0 1 0 0,1-1 0 0 0,-1 1 0 0 0,1 0 0 0 0,-1-1-1 0 0,1 1 1 0 0,-1 0 0 0 0,1 1 0 0 0,-1-2 19 0 0,2 7 44 0 0,-2-6-82 0 0,1 1 1 0 0,-1-1 0 0 0,0 0-1 0 0,0 0 1 0 0,0 0-1 0 0,0 1 1 0 0,0-1-1 0 0,0 0 1 0 0,-1 0 0 0 0,1 0-1 0 0,0 0 1 0 0,-1 0-1 0 0,1 1 1 0 0,0-1-1 0 0,-1 0 1 0 0,1 0-1 0 0,-1 0 1 0 0,0 0 0 0 0,1 0-1 0 0,-1 0 1 0 0,0 0-1 0 0,0 0 1 0 0,1-1-1 0 0,-1 1 1 0 0,-2 1 0 0 0,-3 5-202 0 0,4-3 200 0 0,-1 1 1 0 0,0-1-1 0 0,0 0 0 0 0,0 0 1 0 0,-1 0-1 0 0,0-1 0 0 0,1 1 1 0 0,-1-1-1 0 0,0 0 0 0 0,-1 0 0 0 0,-5 4 1 0 0,-7 4 65 0 0,-1 2-64 0 0,-1 0-1 0 0,0-2 1 0 0,-1 0 0 0 0,0-1 0 0 0,0-1 0 0 0,-1-1 0 0 0,-1 0 0 0 0,1-2 0 0 0,-1-1 0 0 0,0 0 0 0 0,0-2 0 0 0,-1 0 0 0 0,1-2 0 0 0,-34-1 0 0 0,51-1 53 0 0,-1 0 1 0 0,0 0-1 0 0,0 0 1 0 0,1 0-1 0 0,-1-1 1 0 0,0 0-1 0 0,1-1 0 0 0,0 1 1 0 0,-1-1-1 0 0,1 0 1 0 0,0 0-1 0 0,1 0 1 0 0,-1-1-1 0 0,0 1 1 0 0,1-1-1 0 0,0-1 1 0 0,0 1-1 0 0,0 0 1 0 0,-5-9-1 0 0,3 3 62 0 0,0-1 0 0 0,0 0-1 0 0,1-1 1 0 0,0 1 0 0 0,1-1 0 0 0,1 0-1 0 0,0 0 1 0 0,-2-15 0 0 0,2 17-15 0 0,1 0-1 0 0,-1-1 1 0 0,-6-10 0 0 0,-5-21 2 0 0,6 16 124 0 0,-2 3-192 0 0,10 22 0 0 0,-1-1-1 0 0,0 0 0 0 0,1 1 0 0 0,-1-1 1 0 0,1 0-1 0 0,0 0 0 0 0,0 0 1 0 0,0 1-1 0 0,0-1 0 0 0,0 0 1 0 0,0 0-1 0 0,0 1 0 0 0,1-4 1 0 0,-1 4-64 0 0,1 2-84 0 0,1 3 121 0 0,0-1 0 0 0,1 1 0 0 0,-1 0 0 0 0,-1 0 0 0 0,1 0 0 0 0,0 0 0 0 0,-1 1 0 0 0,0-1 0 0 0,0 0 0 0 0,0 9 0 0 0,0-11 2 0 0,86 734-1562 0 0,-86-713 1593 0 0,0 1-1 0 0,-2-1 1 0 0,0 0-1 0 0,-2 1 1 0 0,-1-1-1 0 0,0 0 0 0 0,-14 39 1 0 0,14-52-20 0 0,0-1 0 0 0,0-1 0 0 0,-1 1 1 0 0,0-1-1 0 0,0 0 0 0 0,-1 0 0 0 0,0 0 0 0 0,0-1 0 0 0,-1 1 1 0 0,0-2-1 0 0,0 1 0 0 0,-1-1 0 0 0,0 0 0 0 0,0-1 0 0 0,0 0 1 0 0,-1 0-1 0 0,0 0 0 0 0,0-1 0 0 0,0-1 0 0 0,0 0 0 0 0,-11 3 1 0 0,5-3 18 0 0,-1 0 1 0 0,1-1-1 0 0,0-1 1 0 0,0 0-1 0 0,-1-1 1 0 0,1-1-1 0 0,0 0 1 0 0,0-1-1 0 0,0-1 1 0 0,0-1-1 0 0,-26-8 1 0 0,25 5 3 0 0,0-1 0 0 0,1 0 1 0 0,0 0-1 0 0,1-2 0 0 0,0 0 0 0 0,0 0 0 0 0,1-2 1 0 0,0 1-1 0 0,1-2 0 0 0,-13-17 0 0 0,15 18-70 0 0,1 0 0 0 0,1-1 0 0 0,0-1-1 0 0,0 1 1 0 0,2-1 0 0 0,-1 0 0 0 0,2-1-1 0 0,0 1 1 0 0,-4-23 0 0 0,7 26 11 0 0,1 0 0 0 0,0 1 0 0 0,1-1 1 0 0,0 0-1 0 0,1 0 0 0 0,0 0 0 0 0,1 0 0 0 0,0 1 0 0 0,1-1 1 0 0,0 1-1 0 0,0-1 0 0 0,1 1 0 0 0,1 0 0 0 0,6-11 1 0 0,2 1-914 0 0,1 2 0 0 0,1 0 0 0 0,0 0 1 0 0,1 2-1 0 0,1 0 0 0 0,1 1 1 0 0,0 0-1 0 0,1 2 0 0 0,25-15 1 0 0,-26 17-671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8T13:36:46.753"/>
    </inkml:context>
    <inkml:brush xml:id="br0">
      <inkml:brushProperty name="width" value="0.56444" units="cm"/>
      <inkml:brushProperty name="height" value="0.56444" units="cm"/>
      <inkml:brushProperty name="color" value="#E71224"/>
    </inkml:brush>
  </inkml:definitions>
  <inkml:trace contextRef="#ctx0" brushRef="#br0">247 701 10616 0 0,'-12'-10'1646'0'0,"11"10"-1588"0"0,-14 1 415 0 0,-27 10-367 0 0,37-8-76 0 0,-3-1 167 0 0,6-2-171 0 0,1 1 1 0 0,-1-1-1 0 0,0 1 0 0 0,1-1 0 0 0,-1 1 1 0 0,0 0-1 0 0,1 0 0 0 0,-1 0 0 0 0,1 0 1 0 0,0 0-1 0 0,-1 0 0 0 0,1 0 0 0 0,0 0 1 0 0,-1 1-1 0 0,1-1 0 0 0,0 0 0 0 0,0 1 1 0 0,-1 2-1 0 0,-23 30 179 0 0,10-7-271 0 0,2 0 0 0 0,0 1 0 0 0,2 0 0 0 0,1 0 0 0 0,2 1 0 0 0,1 1 0 0 0,-5 34 0 0 0,7-20-52 0 0,2 0 0 0 0,1 0 0 0 0,3 1 0 0 0,8 59 0 0 0,-5-82 55 0 0,1 0 0 0 0,1-1 0 0 0,0 1 0 0 0,2-1 0 0 0,1 0 0 0 0,0-1 0 0 0,1 0 0 0 0,2 0 0 0 0,0-1 1 0 0,23 27-1 0 0,-25-34 23 0 0,1-1 0 0 0,0 0 0 0 0,1-1 1 0 0,0 0-1 0 0,0-1 0 0 0,1 0 0 0 0,0-1 1 0 0,1 0-1 0 0,0-1 0 0 0,0-1 0 0 0,0 0 0 0 0,1-1 1 0 0,0 0-1 0 0,0-1 0 0 0,0-1 0 0 0,22 2 1 0 0,-8-4 91 0 0,0-2 0 0 0,1 0 1 0 0,-1-2-1 0 0,0-1 0 0 0,0-2 0 0 0,-1 0 1 0 0,0-2-1 0 0,0-1 0 0 0,0-1 1 0 0,-2-1-1 0 0,1-1 0 0 0,26-18 1 0 0,5-6 113 0 0,-1-3 0 0 0,-3-2 0 0 0,98-96 0 0 0,-101 83 23 0 0,-2-2 0 0 0,63-96 1 0 0,62-137 378 0 0,-17-46-105 0 0,-59 114-176 0 0,-72 169-209 0 0,1 1-1 0 0,47-65 0 0 0,-69 112 21 0 0,-5 3-97 0 0,0 1 1 0 0,1 0 0 0 0,-1-1 0 0 0,0 1 0 0 0,1 0-1 0 0,-1 0 1 0 0,0-1 0 0 0,1 1 0 0 0,-1 0 0 0 0,0 0-1 0 0,1-1 1 0 0,-1 1 0 0 0,0 0 0 0 0,1 0 0 0 0,-1 0-1 0 0,0 0 1 0 0,1 0 0 0 0,-1 0 0 0 0,1 0 0 0 0,-1-1-1 0 0,0 1 1 0 0,1 0 0 0 0,-1 0 0 0 0,1 1 0 0 0,-1-1 0 0 0,0 0-1 0 0,1 0 1 0 0,-1 0 0 0 0,1 0 0 0 0,-1 0 0 0 0,0 0-1 0 0,1 0 1 0 0,-1 0 0 0 0,1 1 0 0 0,-1-1 0 0 0,0 0-1 0 0,1 0 1 0 0,-1 1 0 0 0,0-1 0 0 0,0 0 0 0 0,1 0-1 0 0,-1 1 1 0 0,0-1 0 0 0,0 0 0 0 0,1 1 0 0 0,-1-1-1 0 0,0 0 1 0 0,0 1 0 0 0,0-1 0 0 0,1 0 0 0 0,-1 1-1 0 0,0-1 1 0 0,0 1 0 0 0,0-1 0 0 0,0 0 0 0 0,0 1 0 0 0,0 0-1 0 0,1 22-16 0 0,-1-22 22 0 0,-5 105 82 0 0,-23 130 1 0 0,11-114-53 0 0,-70 366-53 0 0,-29-3 0 0 0,112-469 16 0 0,-291 1109 95 0 0,-51-12-21 0 0,151-553-309 0 0,-284 849-922 0 0,434-1267 340 0 0,-164 468-3545 0 0,150-490 2258 0 0,54-111 1564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00:35.17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304 53 7192 0 0,'-9'-9'2978'0'0,"-13"-8"-2612"0"0,18 14-342 0 0,0 0 1 0 0,0 0-1 0 0,0 0 1 0 0,0 1 0 0 0,-1 0-1 0 0,1 0 1 0 0,-1 0-1 0 0,1 1 1 0 0,-1-1 0 0 0,1 1-1 0 0,-1 0 1 0 0,0 1-1 0 0,0-1 1 0 0,0 1 0 0 0,1 0-1 0 0,-1 0 1 0 0,0 0-1 0 0,0 1 1 0 0,-6 1 0 0 0,6-1 6 0 0,-1 1 1 0 0,1 0 0 0 0,0 0 0 0 0,0 1-1 0 0,0 0 1 0 0,0 0 0 0 0,0 0 0 0 0,0 0 0 0 0,1 1-1 0 0,-1 0 1 0 0,1 0 0 0 0,0 0 0 0 0,1 0-1 0 0,-1 1 1 0 0,1-1 0 0 0,-4 6 0 0 0,-8 16-88 0 0,2 1-1 0 0,0 0 1 0 0,2 1 0 0 0,0 0 0 0 0,-11 56 0 0 0,18-64 4 0 0,1-1-1 0 0,1 1 1 0 0,1-1 0 0 0,0 1-1 0 0,2 0 1 0 0,0 0 0 0 0,1-1 0 0 0,1 1-1 0 0,1-1 1 0 0,7 20 0 0 0,-7-29 38 0 0,1 1 1 0 0,0-1 0 0 0,0 0-1 0 0,1-1 1 0 0,1 1 0 0 0,0-1-1 0 0,0-1 1 0 0,0 1 0 0 0,1-1-1 0 0,1-1 1 0 0,-1 1 0 0 0,1-1-1 0 0,0-1 1 0 0,1 0 0 0 0,0 0-1 0 0,0-1 1 0 0,16 7 0 0 0,-18-9-91 0 0,-1-1 1 0 0,0 1-1 0 0,1-1 0 0 0,-1-1 1 0 0,1 0-1 0 0,0 0 0 0 0,-1 0 1 0 0,1-1-1 0 0,0 0 0 0 0,0-1 1 0 0,-1 0-1 0 0,1 0 0 0 0,0 0 1 0 0,-1-1-1 0 0,1 0 0 0 0,-1 0 1 0 0,0-1-1 0 0,0 0 0 0 0,0-1 1 0 0,0 1-1 0 0,0-1 0 0 0,-1-1 1 0 0,0 1-1 0 0,0-1 0 0 0,0 0 1 0 0,8-9-1 0 0,-10 8 6 0 0,0 0 0 0 0,0 0 0 0 0,-1 0-1 0 0,0 0 1 0 0,0-1 0 0 0,0 1 0 0 0,-1-1 0 0 0,0 0-1 0 0,0 0 1 0 0,1-13 0 0 0,0-6-2036 0 0,-1-37 0 0 0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39:13.24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18 77 8640 0 0,'-6'-13'575'0'0,"4"9"-291"0"0,0-1 1 0 0,1 0 0 0 0,0 0-1 0 0,0 0 1 0 0,0 0 0 0 0,0-10 0 0 0,-1 13-412 0 0,1-2-276 0 0,7-9 165 0 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39:13.73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0 278 6112 0 0,'11'-11'170'0'0,"0"0"-1"0"0,1 1 1 0 0,-1 0 0 0 0,2 1-1 0 0,26-16 1 0 0,73-26 1533 0 0,-61 29-1255 0 0,42-14 391 0 0,120-29-1 0 0,-131 41-676 0 0,-77 23-389 0 0,0 0-1 0 0,0 1 1 0 0,0-1 0 0 0,1 1 0 0 0,-1 0 0 0 0,0 0 0 0 0,0 1 0 0 0,1 0 0 0 0,-1-1-1 0 0,0 2 1 0 0,0-1 0 0 0,0 1 0 0 0,6 2 0 0 0,4 1-929 0 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40:01.03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150 6 6384 0 0,'7'-5'2752'0'0,"-7"9"-2270"0"0,-4 22 1373 0 0,-13 49-1272 0 0,-1 2-423 0 0,-19 74 798 0 0,-6 30-582 0 0,42-174-484 0 0,-6 26-853 0 0,-19 60 0 0 0,22-84 394 0 0,11-34-4229 0 0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40:01.44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8 5664 0 0,'3'-2'196'0'0,"-2"1"-94"0"0,0 1-1 0 0,-1-1 1 0 0,1 1 0 0 0,0-1-1 0 0,0 1 1 0 0,0-1 0 0 0,0 1-1 0 0,-1 0 1 0 0,1-1 0 0 0,0 1-1 0 0,0 0 1 0 0,0 0 0 0 0,0 0-1 0 0,1-1 1 0 0,7 6 377 0 0,-1 7-383 0 0,0 4 85 0 0,0 1 1 0 0,0 0 0 0 0,-2 1 0 0 0,8 34-1 0 0,8 78 987 0 0,-19-101-1108 0 0,-1-20-88 0 0,0-1 1 0 0,0 0-1 0 0,0 1 1 0 0,1-1 0 0 0,1 0-1 0 0,6 13 1 0 0,-8-18 16 0 0,0-1 0 0 0,0 0 0 0 0,0 1 0 0 0,0-1 0 0 0,1 0 0 0 0,-1 0 0 0 0,0-1 0 0 0,1 1 0 0 0,0 0 0 0 0,-1-1 0 0 0,1 1 0 0 0,0-1 0 0 0,0 0 0 0 0,-1 0 0 0 0,1 0 0 0 0,0-1 0 0 0,0 1 0 0 0,0 0 0 0 0,0-1 0 0 0,0 0 0 0 0,0 0 1 0 0,1 0-1 0 0,-1 0 0 0 0,4-1 0 0 0,2 1-193 0 0,5-1 36 0 0,0 0-1 0 0,0-1 1 0 0,-1-1-1 0 0,1 0 0 0 0,0-1 1 0 0,20-8-1 0 0,77-42-1744 0 0,-41 19-1852 0 0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40:01.86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435 82 4488 0 0,'8'-6'310'0'0,"-6"4"-162"0"0,1 1-1 0 0,0-1 1 0 0,0 0 0 0 0,0 1-1 0 0,0 0 1 0 0,0 0 0 0 0,0 0-1 0 0,0 0 1 0 0,6-1-1 0 0,-7 2-70 0 0,-6 3-3 0 0,-9 1 221 0 0,5-2-174 0 0,-1-1-1 0 0,1 2 1 0 0,0-1 0 0 0,0 1 0 0 0,0 0-1 0 0,0 1 1 0 0,1 0 0 0 0,-1 0 0 0 0,-7 6 0 0 0,2 0 333 0 0,1 1 0 0 0,1 0 1 0 0,-21 26-1 0 0,-156 162 1586 0 0,131-142-1859 0 0,44-44-122 0 0,1 1 1 0 0,-17 27-1 0 0,29-40-59 0 0,-1-1 0 0 0,0 1 0 0 0,0 0 0 0 0,1 0 0 0 0,-1-1 0 0 0,1 1 0 0 0,-1 0 0 0 0,1 0 0 0 0,-1 0 0 0 0,1 0 0 0 0,-1-1 0 0 0,1 1 0 0 0,0 0 0 0 0,0 0 0 0 0,-1 0 0 0 0,1 0 0 0 0,0 0 0 0 0,0 0 1 0 0,0 0-1 0 0,0 0 0 0 0,0 1 0 0 0,0 1-72 0 0,0-3 56 0 0,0 1 0 0 0,0-1 0 0 0,0 0 0 0 0,0 1 0 0 0,0-1 0 0 0,0 0 0 0 0,0 1-1 0 0,0-1 1 0 0,0 0 0 0 0,1 1 0 0 0,-1-1 0 0 0,0 1 0 0 0,0-1 0 0 0,0 0 0 0 0,0 1 0 0 0,0-1 0 0 0,1 0 0 0 0,-1 0 0 0 0,0 1 0 0 0,0-1 0 0 0,1 0 0 0 0,-1 1 0 0 0,0-1-1 0 0,0 0 1 0 0,1 0 0 0 0,-1 1 0 0 0,0-1 0 0 0,1 0 0 0 0,-1 0 0 0 0,0 0 0 0 0,1 0 0 0 0,-1 1 0 0 0,0-1 0 0 0,1 0 0 0 0,-1 0 0 0 0,0 0 0 0 0,1 0 0 0 0,-1 0 0 0 0,0 0-1 0 0,1 0 1 0 0,-1 0 0 0 0,1 0 0 0 0,-1 0 0 0 0,0 0 0 0 0,1 0 0 0 0,-1 0 0 0 0,0 0 0 0 0,1-1 0 0 0,-1 1 0 0 0,0 0 0 0 0,1 0 0 0 0,19-6-764 0 0,-19 5 778 0 0,14-5-277 0 0,0-2 1 0 0,-1 0-1 0 0,0-1 1 0 0,25-19 0 0 0,46-51-1506 0 0,-67 62 1696 0 0,167-182-2632 0 0,-64 70 4414 0 0,-118 125-1644 0 0,12-9-26 0 0,-12 11-24 0 0,0 0-78 0 0,-1-1 318 0 0,0 1 0 0 0,0 0 0 0 0,0 0 0 0 0,1 0 0 0 0,-1 1 0 0 0,0-1 0 0 0,6-2 0 0 0,-5 5 278 0 0,-2 0-486 0 0,0 0 1 0 0,-1 0 0 0 0,1 0 0 0 0,-1 1 0 0 0,0-1-1 0 0,1 0 1 0 0,-1 0 0 0 0,0 0 0 0 0,0 0-1 0 0,0 0 1 0 0,0 1 0 0 0,0-1 0 0 0,0 0-1 0 0,0 0 1 0 0,0 0 0 0 0,0 1 0 0 0,0-1-1 0 0,-1 0 1 0 0,1 0 0 0 0,0 0 0 0 0,-1 0-1 0 0,1 0 1 0 0,-1 0 0 0 0,1 0 0 0 0,-1 0-1 0 0,-1 2 1 0 0,2-3-36 0 0,-39 189 870 0 0,19-84-607 0 0,2-6-423 0 0,5 1 0 0 0,-2 163 1 0 0,15-256-226 0 0,0 0 0 0 0,1-1 1 0 0,0 1-1 0 0,0-1 0 0 0,0 1 1 0 0,1-1-1 0 0,0 1 0 0 0,0-1 1 0 0,0 0-1 0 0,1 0 0 0 0,0 0 0 0 0,0 0 1 0 0,1 0-1 0 0,0-1 0 0 0,0 0 1 0 0,0 0-1 0 0,0 0 0 0 0,1 0 1 0 0,0 0-1 0 0,0-1 0 0 0,8 6 1 0 0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40:03.70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384 175 7288 0 0,'-52'-27'2052'0'0,"43"24"-1744"0"0,0 0 1 0 0,0 1-1 0 0,-1 0 0 0 0,1 0 1 0 0,-1 1-1 0 0,-18 0 0 0 0,22 1-284 0 0,-1 0 0 0 0,0 1 0 0 0,0 0 0 0 0,1 1 0 0 0,-1-1 0 0 0,1 1 1 0 0,-1 0-1 0 0,1 1 0 0 0,0 0 0 0 0,-12 6 0 0 0,9-2 50 0 0,0 0 0 0 0,0 0 1 0 0,0 1-1 0 0,1 0 1 0 0,-14 18-1 0 0,8-8 13 0 0,2 1-1 0 0,0 1 1 0 0,2 0 0 0 0,0 1-1 0 0,1 0 1 0 0,-7 23 0 0 0,12-29-18 0 0,0 1 0 0 0,1-1 0 0 0,1 1 0 0 0,0 0 0 0 0,1 27 0 0 0,1-35-44 0 0,1-1 0 0 0,0 1 0 0 0,0-1 0 0 0,0 1 0 0 0,1-1 0 0 0,0 0 1 0 0,1 1-1 0 0,0-1 0 0 0,0 0 0 0 0,0-1 0 0 0,1 1 0 0 0,0-1 0 0 0,0 1 0 0 0,5 5 0 0 0,-5-8-49 0 0,0-1 0 0 0,0 1 0 0 0,0-1 1 0 0,0 0-1 0 0,1 0 0 0 0,-1-1 0 0 0,1 1 0 0 0,0-1 0 0 0,0 0 0 0 0,-1 0 0 0 0,1-1 0 0 0,1 1 0 0 0,-1-1 0 0 0,0 0 0 0 0,0 0 0 0 0,0-1 1 0 0,0 0-1 0 0,1 0 0 0 0,-1 0 0 0 0,0 0 0 0 0,5-2 0 0 0,-3 1-9 0 0,0-1 1 0 0,0 0-1 0 0,0 0 1 0 0,-1-1-1 0 0,1 1 1 0 0,-1-1-1 0 0,0-1 0 0 0,0 1 1 0 0,0-1-1 0 0,0 0 1 0 0,-1-1-1 0 0,1 1 1 0 0,-1-1-1 0 0,9-11 1 0 0,-3-1 91 0 0,0-1 1 0 0,16-35 0 0 0,-17 31 14 0 0,23-35 1 0 0,-15 27-151 0 0,-1-1 1 0 0,-2 0 0 0 0,13-38-1 0 0,-2 8 10 0 0,-14 40 410 0 0,-8 20-108 0 0,-2 12-128 0 0,5 178-1177 0 0,-4-163 753 0 0,1 1 0 0 0,1-1 0 0 0,1 0 1 0 0,19 49-1 0 0,-21-71-228 0 0,9 4 90 0 0,1-10 364 0 0,-9 0-96 0 0,1-1 0 0 0,-1 1 0 0 0,-1-1 0 0 0,1 0 0 0 0,0-1 0 0 0,-1 1 0 0 0,0-1 0 0 0,0 0 0 0 0,0 0 0 0 0,0-1 0 0 0,5-7 0 0 0,4-7-1760 0 0,15-34 0 0 0,0 2 470 0 0,16-31 993 0 0,-1 3 3223 0 0,-34 66-2001 0 0,-8 12-694 0 0,0-1 1 0 0,0 1-1 0 0,0 0 1 0 0,0-1-1 0 0,0 1 1 0 0,1 0-1 0 0,-1 0 1 0 0,1 0 0 0 0,-1 0-1 0 0,1 0 1 0 0,2-2-1 0 0,-4 3-21 0 0,0 0 0 0 0,1 0 0 0 0,-1 0 0 0 0,0 1-1 0 0,0-1 1 0 0,1 0 0 0 0,-1 0 0 0 0,0 0 0 0 0,0 0 0 0 0,1 0 0 0 0,-1 0 0 0 0,0 0-1 0 0,0 0 1 0 0,1 1 0 0 0,-1-1 0 0 0,0 0 0 0 0,0 0 0 0 0,0 0 0 0 0,1 0 0 0 0,-1 1-1 0 0,0-1 1 0 0,0 0 0 0 0,0 0 0 0 0,0 1 0 0 0,1-1 0 0 0,-1 0 0 0 0,0 0 0 0 0,0 1-1 0 0,0-1 1 0 0,0 0 0 0 0,0 0 0 0 0,0 1 0 0 0,0-1 0 0 0,0 0 0 0 0,0 0-1 0 0,0 1 1 0 0,0-1 0 0 0,0 1 0 0 0,-2 25 1337 0 0,2-26-1355 0 0,-27 130 1236 0 0,0 1 140 0 0,23-99-1106 0 0,0-12 2 0 0,0 35 0 0 0,5-47-118 0 0,-1-7-163 0 0,0-1 1 0 0,0 0-1 0 0,1 0 1 0 0,-1 1-1 0 0,0-1 1 0 0,0 0-1 0 0,0 0 1 0 0,1 1-1 0 0,-1-1 1 0 0,0 0-1 0 0,0 0 1 0 0,1 0-1 0 0,-1 1 1 0 0,0-1-1 0 0,0 0 1 0 0,1 0-1 0 0,-1 0 1 0 0,0 0-1 0 0,1 0 1 0 0,-1 0-1 0 0,0 1 1 0 0,1-1-1 0 0,-1 0 1 0 0,0 0-1 0 0,1 0 1 0 0,-1 0-1 0 0,0 0 1 0 0,1 0-1 0 0,-1 0 1 0 0,0 0-1 0 0,1-1 1 0 0,-1 1-1 0 0,0 0 1 0 0,1 0-1 0 0,-1 0 1 0 0,0 0-1 0 0,0 0 1 0 0,1-1-1 0 0,9-5-274 0 0,51-82 233 0 0,12-18 254 0 0,-58 88-216 0 0,-1 1 0 0 0,2 0 0 0 0,28-23 1 0 0,-16 18 2 0 0,-5 2 58 0 0,2 2 1 0 0,1 0-1 0 0,34-18 0 0 0,-56 33 80 0 0,-3 2-106 0 0,0 0 0 0 0,0 1-1 0 0,0-1 1 0 0,0 0-1 0 0,0 1 1 0 0,0-1 0 0 0,0 1-1 0 0,1 0 1 0 0,-1-1-1 0 0,0 1 1 0 0,0 0-1 0 0,0 0 1 0 0,0-1 0 0 0,1 1-1 0 0,-1 0 1 0 0,0 0-1 0 0,0 0 1 0 0,0 1 0 0 0,0-1-1 0 0,1 0 1 0 0,-1 0-1 0 0,0 1 1 0 0,2 0 0 0 0,10 4 19 0 0,-11-4-31 0 0,-1 1 1 0 0,1 0 0 0 0,-1-1 0 0 0,0 1-1 0 0,0 0 1 0 0,1 0 0 0 0,-1 0 0 0 0,0-1-1 0 0,0 1 1 0 0,-1 0 0 0 0,1 0 0 0 0,0 1-1 0 0,-1-1 1 0 0,1 4 0 0 0,3 35 323 0 0,-3-34-324 0 0,1 46 16 0 0,7 71 60 0 0,-8-114-96 0 0,1 0-1 0 0,-1 1 1 0 0,2-1-1 0 0,0 0 0 0 0,0 0 1 0 0,1 0-1 0 0,0-1 1 0 0,0 1-1 0 0,1-1 0 0 0,0 0 1 0 0,1-1-1 0 0,13 17 1 0 0,-17-24 16 0 0,0 0 0 0 0,-1 0 1 0 0,1 0-1 0 0,0 0 0 0 0,0 0 0 0 0,0 0 1 0 0,-1 0-1 0 0,1-1 0 0 0,0 1 1 0 0,0-1-1 0 0,0 1 0 0 0,0-1 1 0 0,0 0-1 0 0,0 0 0 0 0,0 0 1 0 0,0 0-1 0 0,0 0 0 0 0,0 0 0 0 0,0 0 1 0 0,0-1-1 0 0,0 1 0 0 0,0-1 1 0 0,0 0-1 0 0,0 1 0 0 0,0-1 1 0 0,3-2-1 0 0,3-1-123 0 0,0-1 0 0 0,-1 1 0 0 0,1-1 0 0 0,9-10 0 0 0,-3 2 107 0 0,0-1 0 0 0,-1 0 0 0 0,-1-1 1 0 0,12-20-1 0 0,35-68 96 0 0,-43 73-85 0 0,-4 11-128 0 0,1 1 0 0 0,1 0 0 0 0,1 0 0 0 0,32-28 0 0 0,-25 24-64 0 0,32-39 0 0 0,29-46 1070 0 0,-61 85-164 0 0,-15 9-1042 0 0,-7 13 290 0 0,0 1 1 0 0,0-1 0 0 0,0 1 0 0 0,0-1 0 0 0,1 1 0 0 0,-1-1 0 0 0,0 1 0 0 0,0-1 0 0 0,1 1-1 0 0,-1-1 1 0 0,0 0 0 0 0,1 1 0 0 0,-1-1 0 0 0,0 1 0 0 0,1-1 0 0 0,-1 0 0 0 0,0 1-1 0 0,1-1 1 0 0,-1 0 0 0 0,1 0 0 0 0,-1 1 0 0 0,1-1 0 0 0,-1 0 0 0 0,1 0 0 0 0,-1 0-1 0 0,2 1 1 0 0,14 4-687 0 0,-18-5 825 0 0,9 0 40 0 0,-6 0-143 0 0,-1 0 0 0 0,1 0 0 0 0,0 0 0 0 0,-1 0 0 0 0,1 1 0 0 0,-1-1 0 0 0,1 0-1 0 0,0 0 1 0 0,-1 0 0 0 0,1 1 0 0 0,-1-1 0 0 0,1 0 0 0 0,-1 1 0 0 0,1-1 0 0 0,-1 0-1 0 0,1 1 1 0 0,-1-1 0 0 0,1 1 0 0 0,-1-1 0 0 0,0 1 0 0 0,1-1 0 0 0,-1 1 0 0 0,1-1 0 0 0,-1 1-1 0 0,0-1 1 0 0,0 1 0 0 0,1-1 0 0 0,-1 1 0 0 0,0 0 0 0 0,0-1 0 0 0,0 2 0 0 0,-1 13 241 0 0,0 1 0 0 0,-1-1 0 0 0,-6 19 0 0 0,4-17 42 0 0,0 1 0 0 0,-1 22 1 0 0,2 2-189 0 0,1-26-20 0 0,1 0 0 0 0,1-1-1 0 0,0 1 1 0 0,3 20 0 0 0,-2-29-116 0 0,0 2 73 0 0,1 0-1 0 0,0 0 0 0 0,1 0 1 0 0,-1 0-1 0 0,2 0 0 0 0,4 10 0 0 0,-7-17-28 0 0,1 0 0 0 0,-1-1 0 0 0,0 1 0 0 0,1 0 0 0 0,0-1 0 0 0,-1 1 0 0 0,1 0 0 0 0,0-1 0 0 0,0 0 0 0 0,0 1 0 0 0,-1-1-1 0 0,1 0 1 0 0,1 0 0 0 0,-1 0 0 0 0,0-1 0 0 0,0 1 0 0 0,0 0 0 0 0,0-1 0 0 0,1 1 0 0 0,-1-1 0 0 0,0 0 0 0 0,0 0 0 0 0,1 0 0 0 0,-1 0-1 0 0,0 0 1 0 0,1 0 0 0 0,-1 0 0 0 0,0-1 0 0 0,0 1 0 0 0,0-1 0 0 0,4-1 0 0 0,1-1-5 0 0,0 0 0 0 0,-1 0 0 0 0,1-1 0 0 0,-1 0 0 0 0,1 0 0 0 0,-1 0 0 0 0,0-1 0 0 0,-1 0 0 0 0,1 0 0 0 0,-1 0 0 0 0,0-1 0 0 0,0 0 0 0 0,7-12 0 0 0,3-8-21 0 0,0-1 0 0 0,11-30 0 0 0,-19 41 12 0 0,-4 11 5 0 0,98-209 255 0 0,-90 195-294 0 0,-7 19 31 0 0,-3 5 7 0 0,-2 25 37 0 0,-9 43 1 0 0,0 2 19 0 0,-32 342-90 0 0,25-307 10 0 0,-54 189 1 0 0,60-266 58 0 0,-1 1 0 0 0,-1-2 1 0 0,-27 46-1 0 0,31-63-17 0 0,0-1 0 0 0,-1 0 0 0 0,-1-1 0 0 0,0 0 0 0 0,-1-1 0 0 0,0 0 0 0 0,-1-1 0 0 0,0-1 0 0 0,-20 13 0 0 0,25-18 18 0 0,-28 16 69 0 0,-65 30 0 0 0,91-47-75 0 0,-1 0-1 0 0,1 0 0 0 0,-1-1 1 0 0,0-1-1 0 0,0 0 0 0 0,0 0 1 0 0,-1-1-1 0 0,1-1 0 0 0,0 1 1 0 0,0-2-1 0 0,-18-2 1 0 0,25 2-5 0 0,1 0 0 0 0,-1 0 0 0 0,0 0 0 0 0,1 0 1 0 0,0-1-1 0 0,-1 1 0 0 0,1-1 0 0 0,0 0 0 0 0,0 0 1 0 0,-1 0-1 0 0,2 0 0 0 0,-1-1 0 0 0,0 1 0 0 0,0-1 1 0 0,1 0-1 0 0,-1 0 0 0 0,-2-5 0 0 0,2 3 21 0 0,1 0 0 0 0,0 0 0 0 0,0-1 0 0 0,1 1 0 0 0,-1 0 0 0 0,1-1 0 0 0,0 1 0 0 0,1-1 0 0 0,-1 0 0 0 0,1-9-1 0 0,3-9-60 0 0,1 1-1 0 0,0-1 1 0 0,2 0-1 0 0,11-29 1 0 0,-16 49-25 0 0,14-35-113 0 0,1 0 0 0 0,2 1 0 0 0,24-37 0 0 0,76-102-1817 0 0,-95 143 567 0 0,7-4-991 0 0,0 1 0 0 0,3 1 0 0 0,43-36 0 0 0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40:04.67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659 99 6568 0 0,'4'-1'100'0'0,"20"-12"2674"0"0,-15 5-1970 0 0,-9 8-797 0 0,0 0-1 0 0,0-1 0 0 0,1 1 0 0 0,-1 0 1 0 0,0-1-1 0 0,1 1 0 0 0,-1 0 0 0 0,0-1 1 0 0,0 1-1 0 0,0 0 0 0 0,1-1 0 0 0,-1 1 1 0 0,0-1-1 0 0,0 1 0 0 0,0 0 0 0 0,0-1 1 0 0,0 1-1 0 0,0-1 0 0 0,0 1 0 0 0,0-1 1 0 0,0 1-1 0 0,0 0 0 0 0,0-1 0 0 0,0 1 1 0 0,0-1-1 0 0,0 1 0 0 0,0-1 1 0 0,0 1-1 0 0,-1-1 0 0 0,-2-1 65 0 0,1-4 651 0 0,1 2-617 0 0,-12-1 1224 0 0,-11 1-1119 0 0,0 1 0 0 0,0 1 0 0 0,0 1 0 0 0,0 1 0 0 0,0 2 0 0 0,-37 5 0 0 0,54-6-205 0 0,-7 2-27 0 0,1 0 0 0 0,-1 1 0 0 0,1 0 0 0 0,0 1 0 0 0,0 1 1 0 0,1 0-1 0 0,-1 1 0 0 0,2 0 0 0 0,-1 0 0 0 0,1 2 1 0 0,0-1-1 0 0,0 1 0 0 0,1 1 0 0 0,1 0 0 0 0,-1 0 0 0 0,2 1 1 0 0,-1 0-1 0 0,-8 17 0 0 0,15-24 27 0 0,0-1 0 0 0,0 1-1 0 0,1 0 1 0 0,0 0 0 0 0,0 0 0 0 0,0 0 0 0 0,0 0-1 0 0,0 0 1 0 0,1 0 0 0 0,0 0 0 0 0,0 0 0 0 0,0 0 0 0 0,0 0-1 0 0,2 8 1 0 0,-2-10 0 0 0,1 0 0 0 0,0 0-1 0 0,-1 0 1 0 0,1 0-1 0 0,0 0 1 0 0,0 0 0 0 0,0 0-1 0 0,0 0 1 0 0,0-1 0 0 0,1 1-1 0 0,-1 0 1 0 0,1-1-1 0 0,-1 1 1 0 0,1-1 0 0 0,-1 1-1 0 0,1-1 1 0 0,0 0 0 0 0,0 0-1 0 0,0 1 1 0 0,-1-1 0 0 0,1-1-1 0 0,0 1 1 0 0,0 0-1 0 0,0 0 1 0 0,1-1 0 0 0,-1 1-1 0 0,0-1 1 0 0,4 1 0 0 0,2-1 4 0 0,0 0 0 0 0,-1-1 0 0 0,1 1 0 0 0,0-2 0 0 0,-1 1 0 0 0,1-1 0 0 0,-1 0 0 0 0,1 0 0 0 0,-1-1 0 0 0,0 0 0 0 0,0 0 0 0 0,0-1 0 0 0,9-6 0 0 0,4-6 64 0 0,0 0 0 0 0,30-33 1 0 0,-28 27-31 0 0,26-22 0 0 0,-32 31 14 0 0,-1-1-1 0 0,0-1 1 0 0,20-27 0 0 0,1-1 14 0 0,-36 43-66 0 0,0 0 1 0 0,0-1-1 0 0,1 1 0 0 0,-1 0 1 0 0,0-1-1 0 0,0 1 0 0 0,0 0 0 0 0,1 0 1 0 0,-1-1-1 0 0,0 1 0 0 0,0 0 1 0 0,1 0-1 0 0,-1-1 0 0 0,0 1 0 0 0,0 0 1 0 0,1 0-1 0 0,-1 0 0 0 0,0-1 0 0 0,1 1 1 0 0,-1 0-1 0 0,0 0 0 0 0,1 0 1 0 0,-1 0-1 0 0,0 0 0 0 0,1 0 0 0 0,-1 0 1 0 0,1 0-1 0 0,-1 0 0 0 0,0 0 0 0 0,1 0 1 0 0,-1 0-1 0 0,0 0 0 0 0,1 0 1 0 0,-1 0-1 0 0,0 0 0 0 0,1 0 0 0 0,-1 0 1 0 0,0 1-1 0 0,1-1 0 0 0,-1 0 1 0 0,0 0-1 0 0,1 0 0 0 0,-1 1 0 0 0,0-1 1 0 0,1 0-1 0 0,-1 9 6 0 0,-23 290 74 0 0,14-136-50 0 0,4-90-68 0 0,5-37-11 0 0,-3 1-1 0 0,-1-1 0 0 0,-1 1 0 0 0,-20 66 1 0 0,-57 167 197 0 0,72-227-121 0 0,-26 69 1 0 0,28-95-7 0 0,0 0 0 0 0,-1 0-1 0 0,0-1 1 0 0,-1-1 0 0 0,-1 1-1 0 0,-21 21 1 0 0,24-28-23 0 0,-1-1 0 0 0,0 0 0 0 0,-1 0-1 0 0,1-1 1 0 0,-2 0 0 0 0,1-1 0 0 0,-1 0-1 0 0,-19 7 1 0 0,20-10 1 0 0,1 0-1 0 0,0-1 0 0 0,-1 0 1 0 0,1-1-1 0 0,-1 0 0 0 0,0 0 1 0 0,1-1-1 0 0,-1-1 0 0 0,0 1 1 0 0,1-2-1 0 0,-16-3 1 0 0,15 3-17 0 0,-1-1 1 0 0,1-1-1 0 0,-1 0 1 0 0,1 0-1 0 0,0-1 1 0 0,1 0-1 0 0,-1-1 1 0 0,-12-10 0 0 0,17 12 5 0 0,0 0 0 0 0,1-1 0 0 0,-1 0 0 0 0,1 0 0 0 0,0-1 0 0 0,1 1 0 0 0,-1-1 0 0 0,1 0 0 0 0,0 1 0 0 0,1-1 0 0 0,-1-1 0 0 0,1 1 0 0 0,0 0 0 0 0,1-1 0 0 0,-2-9 0 0 0,2-4-120 0 0,0-1 0 0 0,1 0 0 0 0,2 0 0 0 0,0 0 0 0 0,1 1 0 0 0,0-1 0 0 0,9-22 0 0 0,0 5-212 0 0,2 0 0 0 0,32-62 1 0 0,-30 71-518 0 0,0 1 1 0 0,2 1 0 0 0,2 0 0 0 0,0 1-1 0 0,1 1 1 0 0,2 2 0 0 0,0 0 0 0 0,2 1-1 0 0,0 1 1 0 0,45-27 0 0 0,-34 27-301 0 0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40:05.08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98 1 8088 0 0,'-5'0'3024'0'0,"5"0"-2996"0"0,0 57 443 0 0,-3 0 0 0 0,-3 0 0 0 0,-22 99 0 0 0,25-144-439 0 0,-1 5 253 0 0,-1 1 0 0 0,-12 29 1 0 0,16-43-246 0 0,0-1 0 0 0,-1 0 1 0 0,1 0-1 0 0,-1 0 0 0 0,0 0 1 0 0,0 0-1 0 0,0 0 1 0 0,-4 4-1 0 0,4-5-18 0 0,-2 1 90 0 0,4-4-112 0 0,0 1 1 0 0,-1-1-1 0 0,1 0 1 0 0,0 0-1 0 0,0 1 1 0 0,0-1-1 0 0,0 0 1 0 0,0 0-1 0 0,0 1 1 0 0,0-1-1 0 0,0 0 1 0 0,0 1-1 0 0,0-1 1 0 0,0 0-1 0 0,1-1 1 0 0,-1 2-4 0 0,4-13-53 0 0,0 0 0 0 0,2 0 0 0 0,0 1 0 0 0,0-1-1 0 0,1 1 1 0 0,16-21 0 0 0,-13 18 41 0 0,21-31-50 0 0,38-41-1 0 0,-56 72-47 0 0,1 1-1 0 0,1 0 1 0 0,0 1-1 0 0,0 1 1 0 0,2 0-1 0 0,21-12 1 0 0,-7 8 255 0 0,-14 5-766 0 0,1 2-1 0 0,0 0 1 0 0,30-9 0 0 0,-42 16 223 0 0,-1 1 0 0 0,0 0 1 0 0,1 0-1 0 0,-1 0 0 0 0,1 1 0 0 0,-1 0 0 0 0,1 0 0 0 0,-1 0 0 0 0,1 1 0 0 0,-1-1 1 0 0,1 1-1 0 0,-1 1 0 0 0,0-1 0 0 0,1 1 0 0 0,-1 0 0 0 0,0 0 0 0 0,9 6 1 0 0,-1 0-747 0 0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40:05.62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418 93 7192 0 0,'-10'-9'1375'0'0,"25"4"68"0"0,3 1-1181 0 0,-9-1 57 0 0,-19 0 493 0 0,-15-6 471 0 0,19 8-1192 0 0,0 0 1 0 0,-1 0-1 0 0,1 1 0 0 0,-1-1 0 0 0,0 1 1 0 0,1 1-1 0 0,-1 0 0 0 0,0 0 0 0 0,0 0 0 0 0,0 0 1 0 0,0 1-1 0 0,-13 2 0 0 0,-5-1-169 0 0,14-1 116 0 0,1 2-1 0 0,-1-1 1 0 0,1 1-1 0 0,0 1 1 0 0,0 0-1 0 0,0 0 1 0 0,0 1-1 0 0,0 0 1 0 0,1 1-1 0 0,-1 0 1 0 0,1 1-1 0 0,1 0 1 0 0,-1 0-1 0 0,1 0 1 0 0,0 1 0 0 0,0 1-1 0 0,1-1 1 0 0,-10 15-1 0 0,3-5 9 0 0,2 2 1 0 0,0 0-1 0 0,1 0 1 0 0,0 1-1 0 0,2 1 0 0 0,0-1 1 0 0,-9 39-1 0 0,15-46-44 0 0,1-1 1 0 0,0 0-1 0 0,1 1 0 0 0,0 0 0 0 0,1-1 1 0 0,3 23-1 0 0,-3-29-2 0 0,1-1 0 0 0,0 0 0 0 0,0 0 0 0 0,1 1 0 0 0,0-1 0 0 0,0 0 0 0 0,0 0 1 0 0,0 0-1 0 0,1-1 0 0 0,0 1 0 0 0,0-1 0 0 0,0 1 0 0 0,0-1 0 0 0,1 0 0 0 0,0 0 0 0 0,0 0 0 0 0,0-1 0 0 0,5 4 1 0 0,-8-6 0 0 0,0-1 1 0 0,0 1-1 0 0,0 0 1 0 0,1-1 0 0 0,-1 1-1 0 0,0-1 1 0 0,1 0-1 0 0,-1 1 1 0 0,1-1 0 0 0,-1 0-1 0 0,0 0 1 0 0,1 0-1 0 0,-1 0 1 0 0,1 0 0 0 0,-1 0-1 0 0,0 0 1 0 0,1 0-1 0 0,-1-1 1 0 0,0 1 0 0 0,3-1-1 0 0,-1-1 7 0 0,0 1-1 0 0,-1-1 1 0 0,1 1-1 0 0,-1-1 0 0 0,1 0 1 0 0,-1 0-1 0 0,0 0 1 0 0,0-1-1 0 0,2-2 1 0 0,4-5 19 0 0,-2 0 0 0 0,0 0 0 0 0,9-20 0 0 0,5-23 6 0 0,-2-1 0 0 0,14-73 1 0 0,-9 32-4 0 0,-18 76-24 0 0,2 0-1 0 0,0 0 0 0 0,18-32 1 0 0,-22 48 2 0 0,5-6-2 0 0,-8 8-6 0 0,0 1 0 0 0,0 0 0 0 0,1 0 0 0 0,-1 0 0 0 0,0-1 0 0 0,0 1 0 0 0,0 0 0 0 0,1 0 0 0 0,-1 0 0 0 0,0 0 0 0 0,0 0 1 0 0,1 0-1 0 0,-1 0 0 0 0,0 0 0 0 0,0 0 0 0 0,1-1 0 0 0,-1 1 0 0 0,0 0 0 0 0,0 0 0 0 0,1 0 0 0 0,-1 0 0 0 0,0 0 0 0 0,0 1 0 0 0,1-1 0 0 0,-1 0 0 0 0,0 0 0 0 0,0 0 0 0 0,1 0 0 0 0,-1 0 0 0 0,0 0 0 0 0,0 0 0 0 0,1 0 0 0 0,-1 0 0 0 0,0 1 0 0 0,0-1 0 0 0,0 0 0 0 0,1 0 0 0 0,-1 0 0 0 0,0 1 0 0 0,0-1 0 0 0,0 0 0 0 0,0 0 0 0 0,0 0 0 0 0,1 1 0 0 0,-1-1 0 0 0,0 0 0 0 0,0 0 0 0 0,0 1 0 0 0,0-1 1 0 0,0 0-1 0 0,0 0 0 0 0,0 1 0 0 0,0-1 0 0 0,3 10 1 0 0,-1 7 5 0 0,-1 0-1 0 0,0 0 1 0 0,-3 22 0 0 0,1 14-126 0 0,28 172-2294 0 0,-27-222 2334 0 0,1 1 0 0 0,0 0 0 0 0,0 0 0 0 0,0 0 0 0 0,0-1 0 0 0,1 1 0 0 0,-1-1 0 0 0,3 5 0 0 0,-2-6-298 0 0,0 0 1 0 0,-1 0-1 0 0,1 0 1 0 0,0-1-1 0 0,0 1 1 0 0,0 0-1 0 0,0-1 1 0 0,1 0-1 0 0,-1 1 1 0 0,0-1-1 0 0,5 2 1 0 0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40:07.50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404 724 7288 0 0,'0'-6'231'0'0,"0"-16"1032"0"0,0 20-1215 0 0,0 0-1 0 0,0-1 0 0 0,0 1 1 0 0,0 0-1 0 0,0-1 0 0 0,0 1 1 0 0,-1 0-1 0 0,1 0 0 0 0,-1-1 1 0 0,0 1-1 0 0,1 0 0 0 0,-1 0 1 0 0,0 0-1 0 0,-2-3 0 0 0,0-1 371 0 0,1 3 112 0 0,-7-5-90 0 0,-11-4-343 0 0,15 11-85 0 0,0 1 35 0 0,-2-1 34 0 0,-1-1 0 0 0,1 1 0 0 0,-1 1 1 0 0,0-1-1 0 0,1 1 0 0 0,-1 0 0 0 0,0 1 1 0 0,1 0-1 0 0,-1 0 0 0 0,0 1 0 0 0,1 0 1 0 0,0 0-1 0 0,-1 1 0 0 0,1 0 0 0 0,0 0 1 0 0,0 0-1 0 0,1 1 0 0 0,-1 0 0 0 0,-9 8 1 0 0,-1 1-141 0 0,1 1 0 0 0,1 1 0 0 0,1 0 0 0 0,0 0 0 0 0,0 1 0 0 0,-11 20 0 0 0,11-14-39 0 0,1 1 1 0 0,1 0-1 0 0,-11 29 1 0 0,19-42 65 0 0,1 0 1 0 0,0 0-1 0 0,0 1 1 0 0,1-1-1 0 0,1 0 1 0 0,0 1-1 0 0,0-1 1 0 0,1 1 0 0 0,0 0-1 0 0,3 18 1 0 0,-2-27 36 0 0,-1 1 1 0 0,1-1 0 0 0,0 0-1 0 0,0 0 1 0 0,0 1-1 0 0,0-1 1 0 0,0 0 0 0 0,0 0-1 0 0,0 0 1 0 0,1 0 0 0 0,-1 0-1 0 0,1 0 1 0 0,-1-1 0 0 0,1 1-1 0 0,0 0 1 0 0,0-1-1 0 0,0 1 1 0 0,0-1 0 0 0,2 1-1 0 0,-1 0 15 0 0,1-1 0 0 0,0 0 0 0 0,-1 0 0 0 0,1 0 0 0 0,0 0 0 0 0,-1-1 0 0 0,1 1 0 0 0,0-1 0 0 0,0 0 0 0 0,-1 0 0 0 0,6-1 0 0 0,-1 0 4 0 0,0-1 0 0 0,1 0 0 0 0,-1 0 0 0 0,0-1 0 0 0,0 0 0 0 0,0 0 0 0 0,0-1 0 0 0,-1 0 0 0 0,0-1 0 0 0,8-5 0 0 0,2-5-57 0 0,0-2 0 0 0,-1 0 0 0 0,-1-1 0 0 0,22-34 0 0 0,38-86 251 0 0,-60 107-197 0 0,6-14 86 0 0,52-83 1 0 0,-41 81 77 0 0,-3-2-1 0 0,-2 0 1 0 0,35-89 0 0 0,-52 112 22 0 0,-4 13-69 0 0,-1 1 1 0 0,0-1 0 0 0,-1 0 0 0 0,-1 0 0 0 0,0-1-1 0 0,2-21 1 0 0,-6 32 24 0 0,-3 0-24 0 0,4 3-138 0 0,0 0-1 0 0,-1-1 1 0 0,1 1 0 0 0,0 0 0 0 0,0 0 0 0 0,-1 0 0 0 0,1 0 0 0 0,0 0 0 0 0,-1 0 0 0 0,1 0 0 0 0,0 0 0 0 0,-1 0 0 0 0,1 0 0 0 0,0 1 0 0 0,-1-1 0 0 0,1 0 0 0 0,0 0 0 0 0,-1 0 0 0 0,1 0 0 0 0,0 0 0 0 0,0 1 0 0 0,-1-1 0 0 0,1 0 0 0 0,0 0 0 0 0,0 0 0 0 0,-1 1 0 0 0,1-1 0 0 0,0 0 0 0 0,0 0 0 0 0,0 1 0 0 0,-1-1 0 0 0,1 0 0 0 0,0 0 0 0 0,0 1 0 0 0,0-1 0 0 0,0 0 0 0 0,0 1 0 0 0,0-1-1 0 0,0 1 1 0 0,-4 9 39 0 0,4-9-32 0 0,-27 185 250 0 0,16-93-142 0 0,-7 24-116 0 0,-18 176-32 0 0,36-292 32 0 0,-2 37-24 0 0,1 1 0 0 0,2-1 0 0 0,7 45 0 0 0,-8-81 25 0 0,0 1 6 0 0,1-1-1 0 0,-1 0 1 0 0,0 0-1 0 0,1 0 1 0 0,0 0-1 0 0,-1-1 1 0 0,1 1-1 0 0,0 0 1 0 0,0 0-1 0 0,0 0 1 0 0,0-1-1 0 0,0 1 1 0 0,1 0-1 0 0,-1-1 1 0 0,0 1-1 0 0,3 1 1 0 0,8 6 26 0 0,3-6-26 0 0,-12-3-3 0 0,1-1 1 0 0,0 0 0 0 0,0 0 0 0 0,0 0 0 0 0,-1-1 0 0 0,1 1 0 0 0,-1-1 0 0 0,1 0 0 0 0,-1 0 0 0 0,0 0 0 0 0,1-1 0 0 0,-1 1 0 0 0,-1-1 0 0 0,1 0 0 0 0,3-3 0 0 0,7-9 50 0 0,19-29 0 0 0,-20 27-44 0 0,136-223 133 0 0,-135 218-106 0 0,1 0 0 0 0,1 1 0 0 0,19-21 0 0 0,-22 30-34 0 0,-7 12 6 0 0,-9 16 12 0 0,2-9-18 0 0,-8 33-139 0 0,5-23 23 0 0,1 0 0 0 0,0 0-1 0 0,2 0 1 0 0,-1 20 0 0 0,3-24 121 0 0,0 0 1 0 0,1-1 0 0 0,1 1 0 0 0,0 0-1 0 0,0-1 1 0 0,6 15 0 0 0,-7-23-7 0 0,0-1-1 0 0,0 0 1 0 0,1 0-1 0 0,-1 0 1 0 0,1 0 0 0 0,0 0-1 0 0,0 0 1 0 0,0 0 0 0 0,0-1-1 0 0,1 1 1 0 0,-1-1 0 0 0,1 0-1 0 0,-1 1 1 0 0,1-1 0 0 0,0 0-1 0 0,0 0 1 0 0,0-1 0 0 0,0 1-1 0 0,0-1 1 0 0,0 1 0 0 0,1-1-1 0 0,-1 0 1 0 0,0 0 0 0 0,1-1-1 0 0,-1 1 1 0 0,1-1 0 0 0,5 1-1 0 0,3-1 12 0 0,-1 0 1 0 0,0-1-1 0 0,1-1 0 0 0,-1 1 0 0 0,0-2 0 0 0,0 0 0 0 0,0 0 0 0 0,0-1 1 0 0,0 0-1 0 0,-1 0 0 0 0,0-2 0 0 0,0 1 0 0 0,0-1 0 0 0,0-1 1 0 0,-1 1-1 0 0,0-2 0 0 0,-1 1 0 0 0,0-1 0 0 0,0-1 0 0 0,13-17 1 0 0,25-45 111 0 0,-27 40-19 0 0,0 2 0 0 0,35-39 1 0 0,-49 62-108 0 0,-2 2 3 0 0,1 0 0 0 0,0 0-1 0 0,0 0 1 0 0,0 1-1 0 0,0-1 1 0 0,1 1-1 0 0,-1 0 1 0 0,7-3 0 0 0,-2 4 3 0 0,-9 2-6 0 0,0 0 0 0 0,1 0 0 0 0,-1 0 0 0 0,0 0 0 0 0,0 0 0 0 0,0 0 0 0 0,1 0 1 0 0,-1 0-1 0 0,0 1 0 0 0,0-1 0 0 0,0 0 0 0 0,1 0 0 0 0,-1 0 0 0 0,0 0 0 0 0,0 0 0 0 0,0 0 0 0 0,1 0 0 0 0,-1 1 0 0 0,0-1 0 0 0,0 0 0 0 0,0 0 0 0 0,0 0 0 0 0,0 1 0 0 0,1-1 0 0 0,-1 0 0 0 0,0 0 0 0 0,0 0 0 0 0,0 1 0 0 0,0-1 0 0 0,0 0 0 0 0,0 1 1 0 0,0 7 49 0 0,0 0 0 0 0,0 0 0 0 0,-1 0 0 0 0,0 0 0 0 0,0 0 0 0 0,-1 0 0 0 0,-5 13 1 0 0,5-15-45 0 0,-2 11-14 0 0,1 1 0 0 0,0 0 0 0 0,1 0 0 0 0,1 0 0 0 0,1 22-1 0 0,13 90-117 0 0,-12-125 99 0 0,0 0 1 0 0,0 0-1 0 0,1 0 1 0 0,-1 0 0 0 0,1 0-1 0 0,0-1 1 0 0,0 1-1 0 0,1 0 1 0 0,3 5 0 0 0,-5-8-13 0 0,1 0 0 0 0,-1 0 1 0 0,1 0-1 0 0,0 0 0 0 0,-1 0 1 0 0,1 0-1 0 0,0 0 1 0 0,0-1-1 0 0,0 1 0 0 0,0-1 1 0 0,1 0-1 0 0,-1 1 1 0 0,0-1-1 0 0,1 0 0 0 0,-1 0 1 0 0,0-1-1 0 0,1 1 0 0 0,-1 0 1 0 0,1-1-1 0 0,4 1 1 0 0,-1-1-131 0 0,0-1 1 0 0,0 0-1 0 0,-1 0 1 0 0,1 0-1 0 0,0-1 1 0 0,8-3-1 0 0,2-1 16 0 0,116-39-2788 0 0,-90 30 2402 0 0,14-8-844 0 0,65-37 0 0 0,-24 11 2949 0 0,-82 42-1413 0 0,-8 4 50 0 0,0-1-1 0 0,0 0 0 0 0,0-1 0 0 0,0 1 0 0 0,0-1 0 0 0,-1-1 1 0 0,0 1-1 0 0,7-10 0 0 0,13-6-136 0 0,-22 16 127 0 0,-1-2 111 0 0,1 1 43 0 0,0-1-143 0 0,0 0 1 0 0,0 0 0 0 0,-1-1-1 0 0,0 1 1 0 0,0-1-1 0 0,-1 0 1 0 0,0 0 0 0 0,0 0-1 0 0,1-12 1 0 0,-4 10 60 0 0,-6-5-203 0 0,2 13-49 0 0,5 2 2 0 0,-2-1 13 0 0,1 1 0 0 0,-1-1 0 0 0,0 0 1 0 0,0 1-1 0 0,1-1 0 0 0,-1 1 1 0 0,0-1-1 0 0,0 1 0 0 0,0 0 1 0 0,0 0-1 0 0,1 0 0 0 0,-1 0 1 0 0,0 0-1 0 0,0 0 0 0 0,-2 1 1 0 0,-27 5 370 0 0,21-2-378 0 0,1 0 0 0 0,-1 1 0 0 0,1 0 0 0 0,-1 0 1 0 0,1 0-1 0 0,1 2 0 0 0,-12 9 0 0 0,-51 57 256 0 0,29-28-205 0 0,25-28-73 0 0,1 0-1 0 0,-14 22 1 0 0,24-30-4 0 0,1-1 1 0 0,0 1 0 0 0,0 0 0 0 0,1 1-1 0 0,0-1 1 0 0,0 1 0 0 0,-2 13 0 0 0,5-20 3 0 0,1 0 0 0 0,0 0 0 0 0,0 0 0 0 0,0 0 0 0 0,1 0 0 0 0,-1 0 0 0 0,1 0 0 0 0,0 0 0 0 0,-1 0 0 0 0,1 0 0 0 0,1 0 0 0 0,-1 0 0 0 0,0 0 0 0 0,1-1 0 0 0,-1 1 0 0 0,1 0 0 0 0,0-1 0 0 0,0 1 0 0 0,0-1 0 0 0,0 0 0 0 0,0 0 0 0 0,1 0 0 0 0,-1 0 0 0 0,1 0 0 0 0,-1 0 0 0 0,1-1 0 0 0,-1 1 0 0 0,5 1 1 0 0,-3-1-2 0 0,0 0 1 0 0,1 0 0 0 0,0 0 0 0 0,-1-1 0 0 0,1 1-1 0 0,0-1 1 0 0,0 0 0 0 0,0 0 0 0 0,0-1 0 0 0,0 0 0 0 0,0 0-1 0 0,0 0 1 0 0,0 0 0 0 0,0-1 0 0 0,0 0 0 0 0,9-2 0 0 0,-2-3-5 0 0,-1 0 0 0 0,1-1 0 0 0,-1 0 1 0 0,0-1-1 0 0,-1-1 0 0 0,0 1 0 0 0,17-19 1 0 0,0-6-24 0 0,26-39 0 0 0,-17 14 6 0 0,23-33 6 0 0,-51 85-15 0 0,-7 14-42 0 0,-7 21-80 0 0,5-22 134 0 0,-2 12-109 0 0,1 0 1 0 0,0 1-1 0 0,2 20 1 0 0,1-33 85 0 0,0 1 0 0 0,0 0 0 0 0,0-1 1 0 0,1 1-1 0 0,0-1 0 0 0,1 0 0 0 0,-1 0 1 0 0,1 0-1 0 0,1 0 0 0 0,6 11 1 0 0,-8-14 47 0 0,1-1 1 0 0,-1-1 0 0 0,0 1-1 0 0,1 0 1 0 0,0 0 0 0 0,0-1-1 0 0,-1 0 1 0 0,1 1 0 0 0,1-1-1 0 0,-1 0 1 0 0,0-1 0 0 0,0 1-1 0 0,1 0 1 0 0,-1-1 0 0 0,1 0-1 0 0,0 0 1 0 0,-1 0 0 0 0,7 1-1 0 0,-2-2-3 0 0,0 0-1 0 0,0-1 0 0 0,1 0 0 0 0,-1 0 1 0 0,15-5-1 0 0,-2 2 4 0 0,-11 1 19 0 0,0 0 0 0 0,0 0 0 0 0,-1-1 0 0 0,1-1 0 0 0,-1 1 0 0 0,0-1 0 0 0,0-1 0 0 0,0 0 0 0 0,10-9 0 0 0,5-6 96 0 0,34-41 0 0 0,-28 27-49 0 0,-3-2 0 0 0,-1-1 0 0 0,36-68 0 0 0,45-132 375 0 0,-53 111-352 0 0,-48 114-79 0 0,21-47 794 0 0,29-96 0 0 0,-54 153-785 0 0,-1-11 170 0 0,-1 13-134 0 0,-3 27 151 0 0,-86 318-789 0 0,-16 79 35 0 0,81-303 235 0 0,-10 61-2507 0 0,32-172 2028 0 0,-3 26-2359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00:35.55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1 419 5216 0 0,'11'12'2507'0'0,"-10"-11"-2302"0"0,0-1 1 0 0,0 1-1 0 0,0-1 1 0 0,0 1-1 0 0,2 0 1 0 0,2 1-168 0 0,0-1 1 0 0,0 0-1 0 0,0 1 1 0 0,0-2 0 0 0,0 1-1 0 0,0 0 1 0 0,0-1-1 0 0,1 0 1 0 0,-1 0-1 0 0,0-1 1 0 0,0 1-1 0 0,0-1 1 0 0,6-2 0 0 0,14-4 137 0 0,32-13 0 0 0,-36 13-191 0 0,-8 1 261 0 0,1 0 0 0 0,0 0 0 0 0,-1-1 0 0 0,-1-1 0 0 0,1 0 0 0 0,-1-1 0 0 0,0 0 0 0 0,-1-1 0 0 0,15-16 0 0 0,-17 15-290 0 0,1-1 1 0 0,-2-1-1 0 0,0 1 1 0 0,0-1-1 0 0,-1-1 1 0 0,-1 1-1 0 0,0-1 0 0 0,-1-1 1 0 0,0 1-1 0 0,-1-1 1 0 0,-1 1-1 0 0,0-1 1 0 0,-1 0-1 0 0,0-26 1 0 0,-2 38 14 0 0,0 0 0 0 0,0 0 0 0 0,0-1 1 0 0,-1 1-1 0 0,1 0 0 0 0,-1 0 0 0 0,0 0 1 0 0,1 0-1 0 0,-1 0 0 0 0,-1 1 1 0 0,1-1-1 0 0,0 0 0 0 0,-1 0 0 0 0,1 1 1 0 0,-1-1-1 0 0,0 1 0 0 0,0-1 0 0 0,0 1 1 0 0,0 0-1 0 0,0 0 0 0 0,-1 0 0 0 0,1 0 1 0 0,0 0-1 0 0,-1 0 0 0 0,0 1 0 0 0,1-1 1 0 0,-1 1-1 0 0,-4-2 0 0 0,2 2-6 0 0,0 0 1 0 0,0 0-1 0 0,0 0 0 0 0,0 1 1 0 0,0-1-1 0 0,0 1 0 0 0,0 1 0 0 0,0-1 1 0 0,-1 1-1 0 0,1 0 0 0 0,0 0 0 0 0,1 0 1 0 0,-1 1-1 0 0,0-1 0 0 0,0 1 0 0 0,-6 4 1 0 0,0 0 15 0 0,1 1 1 0 0,-1 0-1 0 0,1 1 1 0 0,1 0-1 0 0,0 1 1 0 0,0 0-1 0 0,0 0 1 0 0,1 1 0 0 0,1 0-1 0 0,-1 1 1 0 0,2 0-1 0 0,-11 22 1 0 0,13-25 6 0 0,1 0 0 0 0,0 0 0 0 0,1 1 0 0 0,-1-1 0 0 0,2 1 0 0 0,-1 0 0 0 0,1 0 0 0 0,1-1 0 0 0,-1 1 0 0 0,2 0 0 0 0,-1 0 0 0 0,1 0 0 0 0,0-1 0 0 0,1 1 0 0 0,0 0 0 0 0,1-1 0 0 0,-1 1 0 0 0,2-1 0 0 0,4 10 0 0 0,4 2-173 0 0,1-1 1 0 0,1 0 0 0 0,1-1 0 0 0,0-1 0 0 0,2 0-1 0 0,0-1 1 0 0,35 26 0 0 0,9-1-1051 0 0,76 37 0 0 0,-44-26 563 0 0,-86-49 178 0 0,-1 1 0 0 0,0 0 1 0 0,0 1-1 0 0,0 0 0 0 0,8 9 0 0 0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40:07.94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1 248 7912 0 0,'53'-22'637'0'0,"139"-48"4068"0"0,365-52-3234 0 0,-509 113-1577 0 0,4 0-386 0 0,0 1 0 0 0,62 1 1 0 0,-103 7 17 0 0,-3 6 380 0 0,-8-2-248 0 0,0 0 1 0 0,-1 0-1 0 0,1 0 1 0 0,-1 0-1 0 0,0 0 0 0 0,0 0 1 0 0,0 0-1 0 0,0 0 1 0 0,-1 0-1 0 0,-3 5 1 0 0,-1 5-1714 0 0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40:08.32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178 702 9536 0 0,'-5'54'717'0'0,"-12"29"1626"0"0,1-11-1187 0 0,10-45-842 0 0,-2 0-1 0 0,-1-1 1 0 0,0 0 0 0 0,-26 47 0 0 0,33-70-318 0 0,1-1-189 0 0,1-1 151 0 0,-1 0 0 0 0,1 0-1 0 0,-1 0 1 0 0,1 0 0 0 0,-1 0 0 0 0,1-1-1 0 0,-1 1 1 0 0,1 0 0 0 0,-1 0-1 0 0,0 0 1 0 0,0 0 0 0 0,1-1 0 0 0,-1 1-1 0 0,0 0 1 0 0,0-1 0 0 0,0 1-1 0 0,0-1 1 0 0,-1 2 0 0 0,-9-2-246 0 0,-2-7 231 0 0,11 5-301 0 0,-1 0 0 0 0,0 0 0 0 0,1-1 0 0 0,0 1 1 0 0,0-1-1 0 0,-1 0 0 0 0,2 0 0 0 0,-1 0 1 0 0,0 0-1 0 0,0 0 0 0 0,1 0 0 0 0,0 0 0 0 0,-2-7 1 0 0,2 4-494 0 0,0 0 0 0 0,1-1 1 0 0,0 1-1 0 0,0 0 0 0 0,0-1 1 0 0,2-8-1 0 0</inkml:trace>
  <inkml:trace contextRef="#ctx0" brushRef="#br0" timeOffset="1">336 10 7640 0 0,'28'-9'2904'0'0,"-27"9"-3250"0"0,-2 34-6348 0 0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40:08.77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365 72 9176 0 0,'1'0'74'0'0,"-1"0"-1"0"0,1 0 0 0 0,-1 0 0 0 0,1 0 0 0 0,-1 0 0 0 0,0 0 0 0 0,1 0 0 0 0,-1-1 0 0 0,1 1 0 0 0,-1 0-1 0 0,1 0 1 0 0,-1 0 0 0 0,0 0 0 0 0,1-1 0 0 0,-1 1 0 0 0,1 0 0 0 0,-1 0 0 0 0,1-2 219 0 0,0 2-219 0 0,-1 0 0 0 0,0-1 0 0 0,1 1 0 0 0,-1 0 0 0 0,0-1 0 0 0,0 1 0 0 0,0-1 0 0 0,1 1 0 0 0,-1 0 0 0 0,0-1 0 0 0,0 1 0 0 0,0-1 0 0 0,0 1 0 0 0,0-1 0 0 0,0 1 0 0 0,0-1 0 0 0,0 0 0 0 0,0 0-45 0 0,1 1 1 0 0,-1-1-1 0 0,0 0 1 0 0,1 0-1 0 0,-1 0 1 0 0,0 0-1 0 0,0 0 1 0 0,0 1-1 0 0,0-1 1 0 0,0 0 0 0 0,0 0-1 0 0,0 0 1 0 0,0 0-1 0 0,0 1 1 0 0,-1-1-1 0 0,1 0 1 0 0,0 0-1 0 0,0 0 1 0 0,-1 0-1 0 0,1 1 1 0 0,-1-1-1 0 0,1 0 1 0 0,-1 0-1 0 0,1 1 1 0 0,-1-1 0 0 0,1 0-1 0 0,-1 1 1 0 0,1-1-1 0 0,-1 1 1 0 0,-1-2-1 0 0,1 2 125 0 0,-4-4-47 0 0,0 0 0 0 0,0 0 0 0 0,-1 1 1 0 0,1 0-1 0 0,-1 0 0 0 0,0 1 0 0 0,0-1 0 0 0,0 1 0 0 0,0 0 0 0 0,-1 1 1 0 0,1 0-1 0 0,0 0 0 0 0,-1 0 0 0 0,1 1 0 0 0,0-1 0 0 0,-1 2 0 0 0,-11 1 1 0 0,10 0-99 0 0,0 0 1 0 0,1 1 0 0 0,-1 0 0 0 0,-9 7 0 0 0,-10 3-15 0 0,11-6-8 0 0,0 0 0 0 0,0 2-1 0 0,-24 16 1 0 0,34-20 10 0 0,0 0 0 0 0,0 0 0 0 0,0 0-1 0 0,1 1 1 0 0,0 0 0 0 0,0 0 0 0 0,1 1 0 0 0,0-1 0 0 0,0 1 0 0 0,0 0 0 0 0,-2 7 0 0 0,1 0 8 0 0,0-1 1 0 0,1 1 0 0 0,0 0-1 0 0,1 0 1 0 0,-2 23 0 0 0,5-32-9 0 0,0-1 1 0 0,0 0-1 0 0,1 0 1 0 0,-1 0-1 0 0,1 1 0 0 0,0-1 1 0 0,0 0-1 0 0,0 0 1 0 0,0 0-1 0 0,1 0 1 0 0,0 0-1 0 0,0-1 0 0 0,0 1 1 0 0,0 0-1 0 0,0-1 1 0 0,1 0-1 0 0,0 1 1 0 0,-1-1-1 0 0,1 0 0 0 0,1 0 1 0 0,-1-1-1 0 0,0 1 1 0 0,5 2-1 0 0,3 2-43 0 0,0-1 0 0 0,1 0 0 0 0,-1-1 0 0 0,1-1-1 0 0,0 1 1 0 0,1-2 0 0 0,-1 0 0 0 0,1 0 0 0 0,-1-1-1 0 0,1-1 1 0 0,0 0 0 0 0,0-1 0 0 0,0 0 0 0 0,16-3 0 0 0,-18 1 65 0 0,-1 0 0 0 0,0-1 0 0 0,0 0 0 0 0,0-1 0 0 0,-1 0 0 0 0,1 0 0 0 0,-1-1 0 0 0,0 0 0 0 0,0-1 0 0 0,0 0 0 0 0,-1 0 0 0 0,0-1 0 0 0,0 0 0 0 0,-1-1 0 0 0,0 1 0 0 0,0-1 0 0 0,-1-1 0 0 0,6-8 0 0 0,-9 11-13 0 0,10-14 22 0 0,-1-1-1 0 0,11-28 1 0 0,-20 42-24 0 0,-1 1 0 0 0,0 0 0 0 0,-1 0 0 0 0,1-1 0 0 0,-1 1 0 0 0,0-1 0 0 0,-1 1 0 0 0,0-1 0 0 0,0 1 0 0 0,0-1 0 0 0,-1 1 0 0 0,0-1 0 0 0,-2-8 0 0 0,-1-1-1347 0 0,3 12 724 0 0,1 0 1 0 0,-1 1-1 0 0,0-1 1 0 0,0 0-1 0 0,-1 1 1 0 0,1-1-1 0 0,-1 1 1 0 0,0 0-1 0 0,0 0 1 0 0,-2-4-1 0 0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40:09.26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227 1 6200 0 0,'9'3'2337'0'0,"-8"-2"-2272"0"0,-1-1 1 0 0,0 0 0 0 0,0 1 0 0 0,0-1 0 0 0,0 0 0 0 0,0 1 0 0 0,0-1-1 0 0,0 0 1 0 0,0 1 0 0 0,0-1 0 0 0,0 0 0 0 0,0 1 0 0 0,0-1-1 0 0,0 1-56 0 0,1 0-1 0 0,-1 0 0 0 0,0 0 0 0 0,0 0 1 0 0,1 0-1 0 0,-1 0 0 0 0,0 0 0 0 0,0 0 0 0 0,0 0 1 0 0,0 0-1 0 0,0 0 0 0 0,0 0 0 0 0,-1-1 1 0 0,1 1-1 0 0,0 0 0 0 0,0 0 0 0 0,-1 0 1 0 0,1 0-1 0 0,0 0 0 0 0,-1 0 0 0 0,0 1 0 0 0,-1 1 69 0 0,-38 109 2003 0 0,0 3-92 0 0,37-107-1949 0 0,-1 0 0 0 0,1 1 0 0 0,-1-1 0 0 0,0-1 0 0 0,-1 1 0 0 0,0 0 1 0 0,0-1-1 0 0,-1 0 0 0 0,0-1 0 0 0,0 1 0 0 0,0-1 0 0 0,-13 9 0 0 0,14-10-19 0 0,-35 35 156 0 0,14-21 256 0 0,22-18-312 0 0,2-5-96 0 0,2 1-24 0 0,1 0 1 0 0,-1 1 0 0 0,1-1 0 0 0,-1 1 0 0 0,1-1 0 0 0,0 1-1 0 0,0-1 1 0 0,0 1 0 0 0,0 0 0 0 0,1-1 0 0 0,-1 1 0 0 0,0 0-1 0 0,1 0 1 0 0,0 0 0 0 0,-1 0 0 0 0,1 0 0 0 0,4-3 0 0 0,5-3 7 0 0,-1 0 1 0 0,19-9-1 0 0,2-2 0 0 0,85-79 170 0 0,-84 68-70 0 0,1 1 1 0 0,54-35 0 0 0,-81 60-92 0 0,1 0 0 0 0,-1 0 0 0 0,1 1 0 0 0,-1 0 0 0 0,1 1 0 0 0,13-4 1 0 0,-10 7-18 0 0,1 5 1 0 0,-10-4-1 0 0,0 0 0 0 0,0 0 0 0 0,0 0 1 0 0,0-1-1 0 0,0 1 0 0 0,0 0 0 0 0,-1 0 0 0 0,1 0 1 0 0,-1 0-1 0 0,1 0 0 0 0,-1 1 0 0 0,0-1 0 0 0,0 0 1 0 0,0 0-1 0 0,0 2 0 0 0,-5 37 31 0 0,2-25 63 0 0,2-7-31 0 0,-5 28 204 0 0,2 0 0 0 0,2 1 0 0 0,1-1 0 0 0,5 52 0 0 0,12-8-819 0 0,-14-70 399 0 0,0 17-4323 0 0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40:10.11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154 1 8280 0 0,'2'3'184'0'0,"1"0"571"0"0,7 7 715 0 0,-6-4-1154 0 0,-3-5-280 0 0,-1 0 0 0 0,1 0 1 0 0,0 0-1 0 0,-1 0 0 0 0,1 0 0 0 0,-1 0 1 0 0,1 0-1 0 0,-1 0 0 0 0,1 0 1 0 0,-1 0-1 0 0,0 1 0 0 0,0-1 1 0 0,0 0-1 0 0,1 2 0 0 0,-6 53 1160 0 0,-2-18-1141 0 0,-46 138 1102 0 0,-47 172-658 0 0,95-316-1091 0 0,0-1 0 0 0,1 60 1 0 0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40:10.45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29 8904 0 0,'100'-19'1297'0'0,"53"9"1187"0"0,-125 10-2412 0 0,-1 1 1 0 0,1 2-1 0 0,0 0 0 0 0,-1 2 1 0 0,0 1-1 0 0,39 14 1 0 0,-62-19-47 0 0,-1 1 1 0 0,1 0 0 0 0,-1 0 0 0 0,0 0-1 0 0,1 1 1 0 0,-1-1 0 0 0,0 1 0 0 0,0-1 0 0 0,-1 1-1 0 0,1 0 1 0 0,-1 0 0 0 0,1 0 0 0 0,-1 1 0 0 0,0-1-1 0 0,0 1 1 0 0,0-1 0 0 0,-1 1 0 0 0,1-1-1 0 0,-1 1 1 0 0,0 0 0 0 0,0 0 0 0 0,1 5 0 0 0,-2-3-5 0 0,1-1 1 0 0,-1 0 0 0 0,0 0-1 0 0,-1 0 1 0 0,1 0 0 0 0,-1 0-1 0 0,0 0 1 0 0,0 0 0 0 0,-1 0-1 0 0,0 0 1 0 0,1 0 0 0 0,-2-1-1 0 0,1 1 1 0 0,0-1 0 0 0,-1 1-1 0 0,0-1 1 0 0,-3 4 0 0 0,-12 11 3 0 0,-1-2 1 0 0,-30 24 0 0 0,-9 7 171 0 0,39-32-303 0 0,0 0 1 0 0,-1-2-1 0 0,-1 0 0 0 0,-1-1 0 0 0,1-2 0 0 0,-2 0 0 0 0,-26 9 1 0 0,-6-6-181 0 0,43-12-131 0 0,1 0-1 0 0,0 1 0 0 0,0 0 1 0 0,0 1-1 0 0,-12 6 1 0 0,5-3-2864 0 0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40:10.88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118 36 9088 0 0,'0'14'297'0'0,"-1"1"0"0"0,-4 18-1 0 0,-19 61 51 0 0,1-6 168 0 0,16-54 66 0 0,-2 0-1 0 0,-17 47 1 0 0,16-61-556 0 0,5-22 8 0 0,0-8 49 0 0,4 6-49 0 0,0-1 1 0 0,1 1-1 0 0,-1 0 0 0 0,1-1 0 0 0,0 1 0 0 0,0-1 0 0 0,1 1 0 0 0,-1 0 0 0 0,1-1 1 0 0,0 1-1 0 0,0 0 0 0 0,3-8 0 0 0,1-3 108 0 0,1 1 0 0 0,11-19 0 0 0,4-1-306 0 0,0 1 1 0 0,2 1-1 0 0,34-37 1 0 0,-41 52 65 0 0,0 2 0 0 0,1 0 0 0 0,1 1 1 0 0,0 0-1 0 0,0 2 0 0 0,2 0 0 0 0,25-12 1 0 0,-31 20 44 0 0,0 0-1 0 0,0 0 1 0 0,0 2 0 0 0,0 0 0 0 0,1 0 0 0 0,-1 1 0 0 0,1 1 0 0 0,16 2 0 0 0,-27-2-247 0 0,0 0 0 0 0,-1 1 0 0 0,1-1-1 0 0,-1 1 1 0 0,1 0 0 0 0,0 0 0 0 0,-1 1 0 0 0,1-1 0 0 0,-1 1 0 0 0,0-1 0 0 0,0 1-1 0 0,1 0 1 0 0,-1 1 0 0 0,5 4 0 0 0,-1 0-609 0 0,0 1 0 0 0,0 1-1 0 0,9 14 1 0 0,-5-5-241 0 0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40:11.24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381 40 6200 0 0,'2'0'229'0'0,"10"-1"1415"0"0,-6-4-1119 0 0,-4-6-419 0 0,-2 10-73 0 0,0 0 0 0 0,0 0 1 0 0,-1 0-1 0 0,1 0 1 0 0,0 1-1 0 0,-1-1 0 0 0,1 0 1 0 0,-1 0-1 0 0,1 0 0 0 0,-1 0 1 0 0,1 1-1 0 0,-1-1 1 0 0,0 0-1 0 0,1 1 0 0 0,-1-1 1 0 0,0 0-1 0 0,0 1 1 0 0,1-1-1 0 0,-1 1 0 0 0,0-1 1 0 0,0 1-1 0 0,0-1 0 0 0,0 1 1 0 0,0 0-1 0 0,0-1 1 0 0,1 1-1 0 0,-1 0 0 0 0,0 0 1 0 0,0 0-1 0 0,0 0 0 0 0,0 0 1 0 0,-2 0-1 0 0,-38 0 1431 0 0,32 0-1365 0 0,1 1 73 0 0,-1 1-1 0 0,1-1 1 0 0,-1 1 0 0 0,1 1 0 0 0,0-1 0 0 0,0 1 0 0 0,0 1 0 0 0,-11 5 0 0 0,-59 44 326 0 0,32-20-391 0 0,34-25-21 0 0,0 0 0 0 0,0 1 0 0 0,1 1 0 0 0,1 0 0 0 0,-1 0 0 0 0,-11 17 0 0 0,19-23-74 0 0,-1 1-1 0 0,1 0 0 0 0,0 0 0 0 0,0 1 1 0 0,1-1-1 0 0,0 1 0 0 0,0-1 0 0 0,0 1 0 0 0,0 0 1 0 0,1 0-1 0 0,0-1 0 0 0,0 1 0 0 0,1 0 0 0 0,0 0 1 0 0,0 0-1 0 0,0 0 0 0 0,0 0 0 0 0,3 9 1 0 0,-1-10 0 0 0,0 0 0 0 0,0-1 0 0 0,1 1 1 0 0,-1 0-1 0 0,1-1 0 0 0,0 0 0 0 0,0 0 1 0 0,1 0-1 0 0,-1 0 0 0 0,1 0 0 0 0,0-1 1 0 0,0 0-1 0 0,0 0 0 0 0,1 0 0 0 0,-1 0 1 0 0,9 4-1 0 0,2 0-116 0 0,0-1 0 0 0,0 0 0 0 0,0-1 0 0 0,20 3 0 0 0,-26-6 108 0 0,0 0 0 0 0,1-1 1 0 0,-1-1-1 0 0,0 1 1 0 0,1-1-1 0 0,-1-1 0 0 0,0 0 1 0 0,0 0-1 0 0,1-1 1 0 0,-1 0-1 0 0,0-1 1 0 0,0 0-1 0 0,-1 0 0 0 0,1-1 1 0 0,-1 0-1 0 0,0 0 1 0 0,0-1-1 0 0,0 0 0 0 0,0-1 1 0 0,-1 1-1 0 0,0-2 1 0 0,0 1-1 0 0,-1-1 1 0 0,1 0-1 0 0,-1 0 0 0 0,-1 0 1 0 0,0-1-1 0 0,8-14 1 0 0,1-11 87 0 0,19-60 0 0 0,-30 80-70 0 0,0-1 0 0 0,-1 0 0 0 0,0 1 0 0 0,-1-1 0 0 0,0 0 0 0 0,-1 0 0 0 0,-3-22 0 0 0,2 30-30 0 0,1 4 5 0 0,0 0 0 0 0,-1 0 1 0 0,1 0-1 0 0,-1 1 0 0 0,0-1 1 0 0,1 0-1 0 0,-1 0 0 0 0,0 1 1 0 0,0-1-1 0 0,0 0 0 0 0,0 1 1 0 0,0-1-1 0 0,-3-1 0 0 0,4 2-5 0 0,-1 0 0 0 0,1 0 0 0 0,-1 0 0 0 0,0 0 0 0 0,1 1-1 0 0,-1-1 1 0 0,0 0 0 0 0,0 0 0 0 0,0 1 0 0 0,0-1 0 0 0,1 0 0 0 0,-1 1 0 0 0,0-1-1 0 0,0 1 1 0 0,-2-1 0 0 0,3 1-56 0 0,-1 0-1 0 0,1 0 1 0 0,-1 0 0 0 0,1 0-1 0 0,-1 0 1 0 0,1 0 0 0 0,-1 0-1 0 0,1 0 1 0 0,-1 0 0 0 0,1 0-1 0 0,0 1 1 0 0,-1-1 0 0 0,1 0-1 0 0,-1 0 1 0 0,1 0 0 0 0,-1 1-1 0 0,1-1 1 0 0,0 0 0 0 0,-1 1-1 0 0,1-1 1 0 0,-1 1-1 0 0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40:11.60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439 1 9352 0 0,'5'5'119'0'0,"10"18"651"0"0,-11-15-568 0 0,-1 0-1 0 0,-1 0 0 0 0,1 0 1 0 0,-1 1-1 0 0,0-1 1 0 0,-1 0-1 0 0,0 1 1 0 0,0 15-1 0 0,-9 71 878 0 0,5-71-1331 0 0,-7 39 941 0 0,-35 113 0 0 0,27-112-460 0 0,15-56-164 0 0,-3 16 56 0 0,-12 26-1 0 0,15-42-109 0 0,-1-1 0 0 0,1 0 0 0 0,-1 0-1 0 0,-1-1 1 0 0,0 1 0 0 0,1-1 0 0 0,-11 10 0 0 0,-2-1 33 0 0,-9 9 65 0 0,-23 26 1 0 0,48-48-128 0 0,-1 1 0 0 0,0-1 0 0 0,0 0 1 0 0,0 0-1 0 0,0-1 0 0 0,0 1 0 0 0,0 0 0 0 0,-1-1 1 0 0,1 1-1 0 0,-1-1 0 0 0,1 0 0 0 0,-1 0 1 0 0,1 0-1 0 0,-1 0 0 0 0,1 0 0 0 0,-1 0 1 0 0,0-1-1 0 0,0 1 0 0 0,1-1 0 0 0,-1 0 1 0 0,0 0-1 0 0,0 0 0 0 0,1 0 0 0 0,-1-1 1 0 0,-3 0-1 0 0,-1-1-83 0 0,-1-1 1 0 0,1 0 0 0 0,-1-1-1 0 0,1 0 1 0 0,0 0-1 0 0,0 0 1 0 0,-8-8-1 0 0,7 5-100 0 0,0 0 1 0 0,0-1-1 0 0,1 0 0 0 0,0-1 0 0 0,1 0 1 0 0,0 0-1 0 0,0 0 0 0 0,-8-20 0 0 0,8 16-470 0 0,1 0 0 0 0,0 0-1 0 0,1 0 1 0 0,1 0-1 0 0,0-1 1 0 0,-1-15 0 0 0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40:12.01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66 10080 0 0,'6'-1'96'0'0,"-4"0"134"0"0,0 1 1 0 0,1-1-1 0 0,-1 0 1 0 0,0 0 0 0 0,0 0-1 0 0,0 0 1 0 0,0 0-1 0 0,0 0 1 0 0,2-2-1 0 0,13-8 205 0 0,11-7 1698 0 0,10 3-1262 0 0,-34 14-1469 0 0,0-1 0 0 0,0 1 1 0 0,0-1-1 0 0,1 1 0 0 0,-1 0 1 0 0,0 1-1 0 0,6-1 0 0 0,-8 1 275 0 0,-1 0-1 0 0,1 0 0 0 0,0 1 1 0 0,-1-1-1 0 0,1 0 0 0 0,0 1 1 0 0,-1 0-1 0 0,1-1 1 0 0,0 1-1 0 0,-1 0 0 0 0,1 0 1 0 0,9 9-1943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00:36.22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83 176 6200 0 0,'-6'-23'1103'0'0,"-2"-8"682"0"0,2 9-979 0 0,-7-13-653 0 0,13 32-96 0 0,0-7 407 0 0,1 6-284 0 0,-4-23 1098 0 0,3 25-1270 0 0,0 1-1 0 0,0-1 0 0 0,0 1 0 0 0,-1-1 1 0 0,1 1-1 0 0,-1-1 0 0 0,1 1 0 0 0,-1 0 1 0 0,1-1-1 0 0,-1 1 0 0 0,0 0 0 0 0,-1-3 1 0 0,1 4-7 0 0,0 0 0 0 0,0 0 0 0 0,1 0 0 0 0,-1 1 0 0 0,0-1 0 0 0,0 0 0 0 0,1 0 0 0 0,-1 1 0 0 0,0-1 0 0 0,1 1 0 0 0,-1-1 0 0 0,0 0 0 0 0,1 1 0 0 0,-1-1 0 0 0,0 1 0 0 0,1-1 1 0 0,-1 1-1 0 0,1 0 0 0 0,-1-1 0 0 0,1 1 0 0 0,-1 0 0 0 0,1-1 0 0 0,0 1 0 0 0,-1 0 0 0 0,1-1 0 0 0,-1 2 0 0 0,-8 16 2 0 0,4 5-134 0 0,1 1 1 0 0,1-1 0 0 0,1 1 0 0 0,1 0-1 0 0,1-1 1 0 0,4 29 0 0 0,5 17 176 0 0,33 126 1 0 0,39 62 32 0 0,-75-241-85 0 0,-5-13 7 0 0,22 68 109 0 0,2-2-1 0 0,65 121 1 0 0,-41-112 39 0 0,3-2 0 0 0,105 115 1 0 0,-129-161-76 0 0,2-1 1 0 0,2-1 0 0 0,0-2 0 0 0,2-1 0 0 0,0-1-1 0 0,2-2 1 0 0,0-2 0 0 0,2-1 0 0 0,0-2 0 0 0,0-2-1 0 0,2-1 1 0 0,0-2 0 0 0,1-2 0 0 0,-1-1 0 0 0,2-3-1 0 0,-1-1 1 0 0,1-2 0 0 0,0-2 0 0 0,58-5 0 0 0,-85 2-1226 0 0,1 0 0 0 0,-1-1 0 0 0,-1-1 0 0 0,1 0 0 0 0,23-11 0 0 0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40:12.34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3 430 9440 0 0,'-1'-2'214'0'0,"1"1"-155"0"0,0 1 1 0 0,-1-1 0 0 0,1 1-1 0 0,0-1 1 0 0,0 0 0 0 0,0 1-1 0 0,0-1 1 0 0,0 0 0 0 0,0 1-1 0 0,0-1 1 0 0,0 0-1 0 0,0 1 1 0 0,0-1 0 0 0,0 0-1 0 0,0 1 1 0 0,1-1 0 0 0,-1 1-1 0 0,0-1 1 0 0,0 0 0 0 0,1 1-1 0 0,-1-1 1 0 0,0 1 0 0 0,1-1-1 0 0,-1 1 1 0 0,1-1-1 0 0,-1 1 1 0 0,1-1 0 0 0,-1 1-1 0 0,1-1 1 0 0,-1 1 0 0 0,1-1-1 0 0,1-2 4 0 0,1 1-1 0 0,-1-1 1 0 0,0 1-1 0 0,1-1 1 0 0,-1 1-1 0 0,1 0 1 0 0,0 0-1 0 0,0 0 1 0 0,0 0-1 0 0,5-2 0 0 0,-1 0 81 0 0,23-14 228 0 0,1 1 0 0 0,53-22 1 0 0,-3 3 368 0 0,-57 22-661 0 0,-1-1 1 0 0,-1-1-1 0 0,0-1 0 0 0,-1 0 0 0 0,-1-2 0 0 0,0 0 0 0 0,17-24 1 0 0,-35 41-68 0 0,1-1 0 0 0,-1 0 0 0 0,0 0 0 0 0,1 1 0 0 0,-1-2 0 0 0,-1 1 0 0 0,1 0 0 0 0,0 0 0 0 0,-1 0 0 0 0,1-1 0 0 0,-1 1 0 0 0,0-1 0 0 0,0 1 0 0 0,-1-1 0 0 0,1-5 0 0 0,-4-1 41 0 0,-9-9-42 0 0,5 15-13 0 0,4 2 1 0 0,-2 0-3 0 0,-1-1-1 0 0,1 1 1 0 0,0 0 0 0 0,0 0 0 0 0,-1 1-1 0 0,1 0 1 0 0,-1-1 0 0 0,1 2 0 0 0,-1-1-1 0 0,0 1 1 0 0,1 0 0 0 0,-1 0-1 0 0,0 0 1 0 0,-9 3 0 0 0,-8 1-8 0 0,0 2 1 0 0,-23 8-1 0 0,39-11 2 0 0,-8 2 10 0 0,0 2 1 0 0,1 0 0 0 0,0 0 0 0 0,0 1 0 0 0,1 1 0 0 0,0 0-1 0 0,0 1 1 0 0,1 0 0 0 0,0 1 0 0 0,1 1 0 0 0,0 0 0 0 0,1 0-1 0 0,1 1 1 0 0,0 0 0 0 0,0 0 0 0 0,1 1 0 0 0,1 0 0 0 0,-7 21 0 0 0,10-24-14 0 0,1 0 0 0 0,0 0 0 0 0,0 1 0 0 0,2-1 1 0 0,-1 0-1 0 0,1 1 0 0 0,1-1 0 0 0,0 1 0 0 0,1-1 1 0 0,0 1-1 0 0,1-1 0 0 0,5 21 0 0 0,-4-24 4 0 0,0 0 0 0 0,0 0 1 0 0,0-1-1 0 0,1 0 0 0 0,0 0 0 0 0,0 0 0 0 0,1 0 0 0 0,0 0 0 0 0,0-1 1 0 0,1 0-1 0 0,-1 0 0 0 0,1-1 0 0 0,1 1 0 0 0,-1-1 0 0 0,1-1 0 0 0,0 1 1 0 0,0-1-1 0 0,14 6 0 0 0,-2-3-220 0 0,1 0 1 0 0,-1-2-1 0 0,1 0 0 0 0,0-1 1 0 0,31 2-1 0 0,-37-6-501 0 0,0 0-1 0 0,0-1 1 0 0,0 0 0 0 0,0-1-1 0 0,0-1 1 0 0,0 0 0 0 0,-1-1-1 0 0,25-10 1 0 0,-19 5-898 0 0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40:12.98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362 573 7912 0 0,'3'1'1068'0'0,"-2"-1"-1003"0"0,-1 0-1 0 0,7-4 1488 0 0,-7 4-1487 0 0,0 0-1 0 0,1 0 1 0 0,-1-1 0 0 0,0 1-1 0 0,0 0 1 0 0,0-1 0 0 0,0 0-1 0 0,1 1-54 0 0,-1-1 0 0 0,0 0-1 0 0,0 0 1 0 0,1 0 0 0 0,-1 0-1 0 0,0 1 1 0 0,0-1-1 0 0,0 0 1 0 0,0 0 0 0 0,0 0-1 0 0,0 0 1 0 0,0 0 0 0 0,0 1-1 0 0,-1-1 1 0 0,1 0 0 0 0,-1-1-1 0 0,-2-1 50 0 0,2-1 524 0 0,0-1-505 0 0,-13-3 1049 0 0,-1 5-1044 0 0,7 3 35 0 0,0 1 1 0 0,1 1-1 0 0,-1-1 1 0 0,1 1-1 0 0,-1 1 1 0 0,1-1-1 0 0,-12 7 1 0 0,-9 2-75 0 0,13-5 2 0 0,-1 1 1 0 0,1 1-1 0 0,1 0 1 0 0,-1 0-1 0 0,1 1 1 0 0,1 1-1 0 0,0 1 1 0 0,0 0-1 0 0,1 0 1 0 0,-19 23-1 0 0,23-23-14 0 0,1 0-1 0 0,-1 0 1 0 0,2 0-1 0 0,-1 1 1 0 0,2 0-1 0 0,0 0 1 0 0,0 0-1 0 0,1 1 1 0 0,0 0-1 0 0,1-1 1 0 0,1 1-1 0 0,0 0 1 0 0,1 1-1 0 0,0 15 1 0 0,1-21-54 0 0,1-1 0 0 0,0 1 1 0 0,0-1-1 0 0,1 1 1 0 0,0-1-1 0 0,0 1 0 0 0,1-1 1 0 0,0 0-1 0 0,7 13 1 0 0,-8-16 10 0 0,1-1 1 0 0,-1 0 0 0 0,1 0-1 0 0,0 0 1 0 0,-1 0 0 0 0,1 0 0 0 0,1 0-1 0 0,-1-1 1 0 0,0 1 0 0 0,1-1-1 0 0,-1 0 1 0 0,1 0 0 0 0,0 0 0 0 0,-1-1-1 0 0,1 0 1 0 0,0 1 0 0 0,0-1-1 0 0,0 0 1 0 0,0-1 0 0 0,5 1 0 0 0,8 1 40 0 0,1-2 0 0 0,-1 0 1 0 0,0-1-1 0 0,0-1 1 0 0,0 0-1 0 0,0-1 0 0 0,0-1 1 0 0,0-1-1 0 0,-1-1 1 0 0,1 0-1 0 0,-1-1 1 0 0,-1 0-1 0 0,0-1 0 0 0,0-1 1 0 0,19-15-1 0 0,8-11 24 0 0,-2-2 1 0 0,56-66-1 0 0,59-95 64 0 0,-153 196-117 0 0,142-204 55 0 0,-118 164-38 0 0,-1-2 0 0 0,-3-1 0 0 0,17-48 0 0 0,8-25 190 0 0,-45 114-136 0 0,-1 0-12 0 0,-25 28 450 0 0,12-4-521 0 0,0 2 0 0 0,2 0-1 0 0,0 0 1 0 0,1 1 0 0 0,-6 28-1 0 0,0-4-21 0 0,5-18 35 0 0,-16 47 158 0 0,-18 88-1 0 0,16 12-144 0 0,-11 53-109 0 0,35-211 8 0 0,2-10-6 0 0,1 1 0 0 0,-2-1 0 0 0,1 0 1 0 0,-1 0-1 0 0,-1 0 0 0 0,1-1 0 0 0,-7 11 0 0 0,9-17 22 0 0,1 1 0 0 0,-1-1-1 0 0,0 0 1 0 0,0 1 0 0 0,1-1-1 0 0,-1 0 1 0 0,0 1 0 0 0,0-1-1 0 0,0 0 1 0 0,0 0 0 0 0,-1 0-1 0 0,1 0 1 0 0,0 0 0 0 0,0 0 0 0 0,-1 0-1 0 0,1-1 1 0 0,0 1 0 0 0,-1 0-1 0 0,1-1 1 0 0,-1 1 0 0 0,1-1-1 0 0,-1 1 1 0 0,1-1 0 0 0,-1 0-1 0 0,-2 1 1 0 0,2-1 0 0 0,2 0-39 0 0,-1 0 1 0 0,1 0 0 0 0,-1 1-1 0 0,0-1 1 0 0,1 0 0 0 0,-1 0-1 0 0,0 0 1 0 0,1 0 0 0 0,-1 0-1 0 0,0 0 1 0 0,1 0 0 0 0,-1 0-1 0 0,0 0 1 0 0,1 0 0 0 0,-1 0 0 0 0,0-1-1 0 0,1 1 1 0 0,-1 0 0 0 0,0 0-1 0 0,0-1 1 0 0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40:13.45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99 7912 0 0,'51'-24'1107'0'0,"-38"19"-513"0"0,1 0 0 0 0,0 1 0 0 0,26-4-1 0 0,-23 5-179 0 0,75-10 590 0 0,113-1 0 0 0,-180 12-782 0 0,-1 0-1 0 0,28-6 1 0 0,7-1-1297 0 0,-51 7 181 0 0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40:13.85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761 0 6928 0 0,'-66'5'1157'0'0,"49"-2"-564"0"0,1 0 0 0 0,0 1 0 0 0,-30 13 0 0 0,30-11-159 0 0,10-4-314 0 0,0 0 1 0 0,0 1-1 0 0,1 0 1 0 0,-1-1-1 0 0,1 2 0 0 0,0-1 1 0 0,-9 8-1 0 0,13-10-77 0 0,1 0-1 0 0,-1 0 0 0 0,0 1 0 0 0,1-1 1 0 0,-1 0-1 0 0,1 0 0 0 0,0 1 1 0 0,-1-1-1 0 0,1 0 0 0 0,0 1 0 0 0,0-1 1 0 0,0 1-1 0 0,0-1 0 0 0,0 0 0 0 0,0 1 1 0 0,0-1-1 0 0,0 0 0 0 0,0 1 1 0 0,1-1-1 0 0,-1 0 0 0 0,1 1 0 0 0,-1-1 1 0 0,2 2-1 0 0,13 26-58 0 0,15 11 295 0 0,-17-23 125 0 0,0 0 0 0 0,15 30 1 0 0,-25-41-347 0 0,0 0 0 0 0,-1 1 1 0 0,0-1-1 0 0,0 0 1 0 0,0 1-1 0 0,-1-1 0 0 0,0 1 1 0 0,0 0-1 0 0,0 0 0 0 0,-1-1 1 0 0,0 1-1 0 0,-2 9 1 0 0,1-11-48 0 0,-1 0 1 0 0,1 0 0 0 0,-1-1 0 0 0,-1 1-1 0 0,1-1 1 0 0,0 1 0 0 0,-1-1 0 0 0,0 0 0 0 0,0 0-1 0 0,0 0 1 0 0,-1 0 0 0 0,1-1 0 0 0,-1 1 0 0 0,0-1-1 0 0,0 0 1 0 0,0 0 0 0 0,0 0 0 0 0,-7 2 0 0 0,-8 5 62 0 0,-1 0 1 0 0,-37 10 0 0 0,-208 58-1144 0 0,107-34 200 0 0,95-27-2220 0 0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40:49.64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25 18 3952 0 0,'3'-18'7865'0'0,"-1"44"-6562"0"0,-4 12-399 0 0,-1-16-651 0 0,-15 149 511 0 0,11 123-412 0 0,17-223-321 0 0,-10-67-287 0 0,0 0 0 0 0,1-1 0 0 0,0 1 1 0 0,-1-1-1 0 0,1 1 0 0 0,0-1 0 0 0,1 1 1 0 0,-1-1-1 0 0,3 5 0 0 0,0-3-446 0 0,-4-4 633 0 0,0-1 0 0 0,10 4-1996 0 0,-10-4 1996 0 0,1 0 1 0 0,-1-1-1 0 0,0 1 0 0 0,1 0 0 0 0,-1 0 0 0 0,4-9-1789 0 0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40:50.10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11 6568 0 0,'8'-10'3663'0'0,"-7"10"-3564"0"0,1 0-41 0 0,-1 0-1 0 0,0 0 1 0 0,1 1 0 0 0,-1-1-1 0 0,1 0 1 0 0,-1 1-1 0 0,0-1 1 0 0,0 1-1 0 0,1 0 1 0 0,-1-1-1 0 0,0 1 1 0 0,0 0-1 0 0,0 0 1 0 0,1 0-1 0 0,-1 0 1 0 0,0 0 0 0 0,0 0-1 0 0,0 0 1 0 0,0 1-1 0 0,5 4 599 0 0,32 34-78 0 0,-30-30-527 0 0,0 0 0 0 0,1-1 0 0 0,0-1 0 0 0,0 0 0 0 0,1 0 0 0 0,0 0 1 0 0,12 6-1 0 0,68 24-32 0 0,-19-10-122 0 0,-53-19-101 0 0,1-1 0 0 0,0-1 0 0 0,0-1 0 0 0,1-1 0 0 0,0-1 0 0 0,0 0 0 0 0,0-2 0 0 0,27 1 0 0 0,-40-3 101 0 0,1 0 0 0 0,-1-1 1 0 0,0 0-1 0 0,1 0 0 0 0,-1-1 0 0 0,13-4 1 0 0,-11 2-707 0 0,-1 0 1 0 0,0 0 0 0 0,0-1-1 0 0,-1 0 1 0 0,9-8-1 0 0,32-23-2769 0 0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40:50.49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262 1 5128 0 0,'27'0'2506'0'0,"-47"3"-1322"0"0,1 1 0 0 0,-24 9 0 0 0,38-11-1165 0 0,1 0 0 0 0,0 0-1 0 0,-1 1 1 0 0,1 0 0 0 0,0 0 0 0 0,1 0-1 0 0,-1 1 1 0 0,1-1 0 0 0,-1 1-1 0 0,-4 6 1 0 0,-26 47 96 0 0,9-13-86 0 0,3-10 432 0 0,1 1 0 0 0,-22 49 1 0 0,40-76-592 0 0,0 0 0 0 0,1 1 0 0 0,0-1 0 0 0,1 0 0 0 0,0 1 0 0 0,0-1 0 0 0,0 1 1 0 0,1-1-1 0 0,1 1 0 0 0,-1 0 0 0 0,4 15 0 0 0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40:50.91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0 7912 0 0,'20'2'646'0'0,"-16"-2"-456"0"0,0 1 0 0 0,-1-1 0 0 0,1 1 1 0 0,-1 0-1 0 0,1 1 0 0 0,4 1 0 0 0,-7-2-172 0 0,0 0 0 0 0,-1 0-1 0 0,1 0 1 0 0,0-1 0 0 0,-1 1 0 0 0,1 0 0 0 0,0 0-1 0 0,-1 0 1 0 0,1 1 0 0 0,-1-1 0 0 0,0 0 0 0 0,1 0-1 0 0,-1 0 1 0 0,0 0 0 0 0,0 0 0 0 0,0 0 0 0 0,0 1-1 0 0,0-1 1 0 0,0 0 0 0 0,0 0 0 0 0,0 0-1 0 0,0 0 1 0 0,0 0 0 0 0,-1 0 0 0 0,1 2 0 0 0,0-3-20 0 0,-8 191 2252 0 0,-4 43-1502 0 0,0 0 88 0 0,17 91-100 0 0,-5-214-4824 0 0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40:51.65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476 155 8000 0 0,'17'-14'3197'0'0,"-16"15"-3139"0"0,0 1 0 0 0,0-1 0 0 0,0 0-1 0 0,0 1 1 0 0,-1-1 0 0 0,1 0 0 0 0,0 1 0 0 0,-1-1 0 0 0,1 3 0 0 0,23 81 563 0 0,-20-64-452 0 0,2-1-1 0 0,0 1 1 0 0,1-1-1 0 0,19 35 1 0 0,-20-43-368 0 0,1-1 0 0 0,0-1 1 0 0,17 20-1 0 0,-21-27 183 0 0,0 0 0 0 0,1-1-1 0 0,-1 1 1 0 0,1-1 0 0 0,-1 1 0 0 0,1-1 0 0 0,0 0 0 0 0,0-1-1 0 0,0 1 1 0 0,0-1 0 0 0,0 1 0 0 0,0-1 0 0 0,1-1 0 0 0,-1 1-1 0 0,7 0 1 0 0,-2 0 43 0 0,0-1 0 0 0,0 0 0 0 0,0-1-1 0 0,0 0 1 0 0,0 0 0 0 0,0-1 0 0 0,-1 0 0 0 0,1 0-1 0 0,-1-1 1 0 0,1 0 0 0 0,-1-1 0 0 0,0 0 0 0 0,0 0-1 0 0,0 0 1 0 0,-1-1 0 0 0,0-1 0 0 0,0 1-1 0 0,0-1 1 0 0,0 0 0 0 0,-1-1 0 0 0,6-7 0 0 0,-1-1 25 0 0,-1-2 0 0 0,-1 0 0 0 0,0 0 0 0 0,-1 0 0 0 0,-1-1 0 0 0,6-21 0 0 0,19-114-320 0 0,-17 67 1005 0 0,-13 74-505 0 0,-3 35 115 0 0,3 38 0 0 0,1-1-266 0 0,16 261 151 0 0,-1-36-821 0 0,-17-225 479 0 0,-3 0-1 0 0,-17 104 1 0 0,12-131 175 0 0,-1 0 1 0 0,-2 0-1 0 0,-25 57 1 0 0,27-73-40 0 0,-1 0 1 0 0,-1 0 0 0 0,0-1 0 0 0,-1-1 0 0 0,-1 0 0 0 0,-1 0 0 0 0,0-1 0 0 0,-20 16 0 0 0,-120 82 155 0 0,131-99-150 0 0,-1-1-1 0 0,0 0 1 0 0,0-2-1 0 0,-1-1 1 0 0,-1-1-1 0 0,1-1 1 0 0,-1-1-1 0 0,-38 4 1 0 0,32-7 2 0 0,1-2 0 0 0,-1-1 0 0 0,1-1 0 0 0,-1-1 0 0 0,1-2 0 0 0,-54-14 0 0 0,75 16-24 0 0,-1-1 1 0 0,0-1 0 0 0,1 0-1 0 0,0 0 1 0 0,0-1 0 0 0,0 0-1 0 0,1 0 1 0 0,-13-11 0 0 0,16 11-5 0 0,0 0 1 0 0,0-1 0 0 0,1 1 0 0 0,-1-1 0 0 0,1 0 0 0 0,1 0 0 0 0,-1 0-1 0 0,1-1 1 0 0,0 1 0 0 0,1-1 0 0 0,-1 1 0 0 0,1-1 0 0 0,-1-7 0 0 0,0 0-14 0 0,1 0 1 0 0,0 0 0 0 0,1-1 0 0 0,0 1-1 0 0,1 0 1 0 0,1 0 0 0 0,0 0 0 0 0,1 0 0 0 0,0 0-1 0 0,2 0 1 0 0,-1 0 0 0 0,2 1 0 0 0,-1-1-1 0 0,2 1 1 0 0,0 0 0 0 0,1 1 0 0 0,16-24 0 0 0,54-56 3 0 0,-18 23-1 0 0,-37 44-9 0 0,1 0 1 0 0,1 2-1 0 0,1 1 1 0 0,1 1-1 0 0,1 1 1 0 0,40-22-1 0 0,-29 21-370 0 0,2 2 0 0 0,0 1 0 0 0,1 3 0 0 0,60-16 0 0 0,122-18-131 0 0,-72 26-2786 0 0,-114 18 1246 0 0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40:52.99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541 92 3504 0 0,'-24'-20'2698'0'0,"5"2"-2582"0"0,5 9 549 0 0,-7-1 182 0 0,-7-2-773 0 0,22 12-57 0 0,1 0 35 0 0,4 0 38 0 0,-1 0 1 0 0,0 0-1 0 0,0-1 0 0 0,1 1 1 0 0,-1 0-1 0 0,0 0 0 0 0,0 1 1 0 0,1-1-1 0 0,-1 0 0 0 0,-2 1 1 0 0,-4 1 152 0 0,-18 3 221 0 0,-13 2-380 0 0,32-3-87 0 0,2 0 17 0 0,3-3-1 0 0,0-1 0 0 0,0 1 0 0 0,0 0 0 0 0,0 0 0 0 0,1 0 1 0 0,-1 0-1 0 0,0 0 0 0 0,1 0 0 0 0,-1 0 0 0 0,-1 2 0 0 0,-10 10 123 0 0,-8 7-51 0 0,-2 9-67 0 0,17-18-38 0 0,0 1 0 0 0,1-1 0 0 0,-6 18 0 0 0,9-17-20 0 0,1 17 6 0 0,4 2 28 0 0,-2-28 9 0 0,0 0 0 0 0,0 1 1 0 0,1-1-1 0 0,-1 0 1 0 0,0 0-1 0 0,1 0 0 0 0,0 0 1 0 0,0 0-1 0 0,0-1 0 0 0,0 1 1 0 0,0-1-1 0 0,1 1 1 0 0,-1-1-1 0 0,1 0 0 0 0,-1 1 1 0 0,5 1-1 0 0,15 8 16 0 0,11-2-15 0 0,-23-7-7 0 0,-7-2-1 0 0,0-1 1 0 0,0 1-1 0 0,0-1 0 0 0,0 1 1 0 0,1-1-1 0 0,-1 0 0 0 0,6-1 1 0 0,-3 2-8 0 0,-4-1 7 0 0,0 0 0 0 0,-1 1 0 0 0,1-1 0 0 0,0 0 0 0 0,0 0 0 0 0,0-1-1 0 0,0 1 1 0 0,0 0 0 0 0,0-1 0 0 0,0 1 0 0 0,-1-1 0 0 0,5-1 0 0 0,23-10-23 0 0,4-7 22 0 0,-25 13 17 0 0,-1-1 0 0 0,1 0 0 0 0,-2 0 0 0 0,1-1 0 0 0,5-9 0 0 0,-5 6 28 0 0,7-18-7 0 0,-1-8-26 0 0,-4-10 442 0 0,-7 39-298 0 0,1-23 610 0 0,-2 2-376 0 0,0-23-186 0 0,-3 95 1134 0 0,20 274-1287 0 0,-6-183-61 0 0,-8-44-84 0 0,-4 0 1 0 0,-20 146-1 0 0,15-197 182 0 0,-2 0 1 0 0,-2-1-1 0 0,-2 0 1 0 0,-28 67-1 0 0,32-89-31 0 0,0-1 0 0 0,-1 0-1 0 0,-1 0 1 0 0,-1-1-1 0 0,0-1 1 0 0,-1 1 0 0 0,0-2-1 0 0,-1 1 1 0 0,0-2-1 0 0,-1 1 1 0 0,0-2 0 0 0,-1 0-1 0 0,-26 15 1 0 0,32-22-44 0 0,-1 0 0 0 0,0-1 0 0 0,1 1-1 0 0,-1-2 1 0 0,0 1 0 0 0,0-1 0 0 0,0 0 0 0 0,0-1 0 0 0,0 0 0 0 0,0-1-1 0 0,0 0 1 0 0,-17-4 0 0 0,12 2 2 0 0,0-1 0 0 0,0-1 0 0 0,1 0 0 0 0,-1-1 0 0 0,1 0 0 0 0,0-1 1 0 0,-13-10-1 0 0,22 14-19 0 0,0 0 1 0 0,0 1 0 0 0,1-2 0 0 0,-1 1-1 0 0,1 0 1 0 0,0-1 0 0 0,0 1 0 0 0,0-1-1 0 0,1 0 1 0 0,-1 0 0 0 0,1 0 0 0 0,0 0 0 0 0,0-1-1 0 0,1 1 1 0 0,-1 0 0 0 0,-1-9 0 0 0,2 7-3 0 0,1 0 0 0 0,0 0 0 0 0,1 0 0 0 0,-1 0 1 0 0,1 0-1 0 0,0 0 0 0 0,1 1 0 0 0,-1-1 1 0 0,1 0-1 0 0,0 1 0 0 0,1-1 0 0 0,5-9 1 0 0,119-198-2861 0 0,-94 164 783 0 0,2 1 0 0 0,2 1 0 0 0,48-45 0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00:36.77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141 127 6112 0 0,'-22'-45'1156'0'0,"15"29"-371"0"0,0 1 1 0 0,-16-23 0 0 0,17 29-394 0 0,-1 5-67 0 0,6 8-173 0 0,4 6 12 0 0,-3-9-117 0 0,33 68 336 0 0,65 104 1 0 0,-52-110-477 0 0,77 82 0 0 0,-60-73 55 0 0,51 47 436 0 0,-97-106-371 0 0,0-1 0 0 0,0-1-1 0 0,1-1 1 0 0,20 9-1 0 0,-22-11-396 0 0,-9-4 195 0 0,-6-3 170 0 0,-1-1-1 0 0,0 0 0 0 0,0 1 1 0 0,1-1-1 0 0,-1 1 1 0 0,0-1-1 0 0,0 0 0 0 0,0 1 1 0 0,1-1-1 0 0,-1 1 0 0 0,0-1 1 0 0,0 1-1 0 0,0-1 1 0 0,0 1-1 0 0,0-1 0 0 0,0 0 1 0 0,0 1-1 0 0,0-1 0 0 0,0 1 1 0 0,0-1-1 0 0,0 1 1 0 0,0-1-1 0 0,-1 1 0 0 0,1-1 1 0 0,0 1-1 0 0,0-1 1 0 0,0 0-1 0 0,-1 1 0 0 0,1-1 1 0 0,0 1-1 0 0,0-1 0 0 0,-1 0 1 0 0,1 1-1 0 0,0-1 1 0 0,-1 0-1 0 0,1 1 0 0 0,0-1 1 0 0,-1 0-1 0 0,-9 9-233 0 0,0-2 181 0 0,0-1 0 0 0,0-1 0 0 0,-1 0 0 0 0,1 0 0 0 0,-1-1 0 0 0,-14 3 0 0 0,-13 6-26 0 0,-168 75-1612 0 0,53-21 1594 0 0,2-8 791 0 0,141-57-484 0 0,-8-2-186 0 0,15-3 420 0 0,4 0-426 0 0,0-1 1 0 0,0 1-1 0 0,1-1 0 0 0,-1 1 1 0 0,1-1-1 0 0,0 1 1 0 0,0 0-1 0 0,0 0 1 0 0,4-5-1 0 0,5-7-417 0 0,-2-4-110 0 0,13-36 0 0 0,4-8-2462 0 0,-8 30 70 0 0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40:53.44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70 86 7912 0 0,'1'0'8'0'0,"0"1"0"0"0,-1-1 0 0 0,1 0 0 0 0,0 0 0 0 0,-1 1 0 0 0,1-1 0 0 0,0 1 0 0 0,-1-1 0 0 0,1 1 0 0 0,-1-1 0 0 0,1 0 0 0 0,-1 1 0 0 0,1 0 1 0 0,-1-1-1 0 0,0 1 0 0 0,1-1 0 0 0,-1 1 0 0 0,1 0 0 0 0,-1-1 0 0 0,0 1 0 0 0,0 0 0 0 0,1-1 0 0 0,-1 1 0 0 0,0 0 0 0 0,0-1 0 0 0,0 1 0 0 0,0 0 0 0 0,0-1 0 0 0,0 1 0 0 0,0 0 0 0 0,0 0 0 0 0,0-1 1 0 0,0 2-1 0 0,-3 28 330 0 0,3-27-326 0 0,-29 256 2372 0 0,29-196-2193 0 0,1-48-108 0 0,-1 0 0 0 0,0 0-1 0 0,-1 0 1 0 0,0 0 0 0 0,-2 0-1 0 0,1 0 1 0 0,-2 0 0 0 0,-5 13 0 0 0,9-26-47 0 0,-1-1 1 0 0,0 1 0 0 0,1-1-1 0 0,-1 0 1 0 0,0 1 0 0 0,0-1 0 0 0,0 0-1 0 0,0 0 1 0 0,0 1 0 0 0,0-1-1 0 0,-1 0 1 0 0,1 0 0 0 0,0 0 0 0 0,0-1-1 0 0,-1 1 1 0 0,-2 1 0 0 0,3-3-30 0 0,0-1 0 0 0,0 1 0 0 0,0-1 0 0 0,0 1 0 0 0,0-1 0 0 0,0 1 0 0 0,0-1 0 0 0,1 0 0 0 0,-1 1 0 0 0,1-1 0 0 0,-1 0 0 0 0,1 0 0 0 0,0 0 0 0 0,0 1 0 0 0,-1-1 0 0 0,1 0 0 0 0,0 0 0 0 0,1 0 0 0 0,-1 0 0 0 0,0 1 0 0 0,1-4 0 0 0,0-1-33 0 0,3-20-24 0 0,1 0 1 0 0,1 0-1 0 0,1 0 1 0 0,12-26-1 0 0,-12 31 26 0 0,11-30-273 0 0,50-94 1 0 0,-53 118-101 0 0,2 1 1 0 0,0 0-1 0 0,2 2 0 0 0,40-43 1 0 0,-53 63 199 0 0,0-1 1 0 0,0 1-1 0 0,1 0 1 0 0,-1 0-1 0 0,1 1 1 0 0,-1 0 0 0 0,1 0-1 0 0,0 1 1 0 0,0 0-1 0 0,1 0 1 0 0,-1 0-1 0 0,0 1 1 0 0,1 0-1 0 0,-1 0 1 0 0,1 1 0 0 0,-1 0-1 0 0,0 1 1 0 0,15 2-1 0 0,-2 0-570 0 0,1 2 1 0 0,-2 1-1 0 0,1 0 0 0 0,0 1 0 0 0,23 13 1 0 0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40:53.95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564 178 5040 0 0,'-14'-20'3786'0'0,"10"17"-3624"0"0,0 0 0 0 0,-1 0 0 0 0,1 0-1 0 0,-1 0 1 0 0,1 1 0 0 0,-1 0 0 0 0,0 0-1 0 0,0 0 1 0 0,1 0 0 0 0,-1 1 0 0 0,-1 0-1 0 0,1 0 1 0 0,0 0 0 0 0,0 0 0 0 0,0 1-1 0 0,0 0 1 0 0,-1 0 0 0 0,-5 2 0 0 0,-11 0 399 0 0,0 1 1 0 0,-41 13 0 0 0,35-7-492 0 0,0 1 1 0 0,1 1-1 0 0,1 1 1 0 0,0 2-1 0 0,0 1 1 0 0,1 0-1 0 0,1 2 0 0 0,1 1 1 0 0,1 1-1 0 0,0 1 1 0 0,-20 23-1 0 0,40-40-65 0 0,-1 0 0 0 0,1 1 0 0 0,-1-1-1 0 0,1 0 1 0 0,0 1 0 0 0,0 0 0 0 0,0-1-1 0 0,1 1 1 0 0,-1 0 0 0 0,1 0 0 0 0,0 0-1 0 0,0 0 1 0 0,1 0 0 0 0,-1 0 0 0 0,1 0-1 0 0,0 0 1 0 0,0 8 0 0 0,1-7 0 0 0,0 0 1 0 0,1 0-1 0 0,0 0 1 0 0,0-1-1 0 0,0 1 0 0 0,0 0 1 0 0,1-1-1 0 0,-1 0 1 0 0,1 0-1 0 0,0 1 0 0 0,1-2 1 0 0,-1 1-1 0 0,8 6 1 0 0,-5-4-78 0 0,0-1 0 0 0,1 0 0 0 0,0-1 0 0 0,0 0 0 0 0,0 0 1 0 0,1 0-1 0 0,-1-1 0 0 0,1 0 0 0 0,0 0 0 0 0,0-1 0 0 0,0 0 1 0 0,0 0-1 0 0,0-1 0 0 0,0 0 0 0 0,0-1 0 0 0,1 0 0 0 0,-1 0 0 0 0,0-1 1 0 0,0 1-1 0 0,0-2 0 0 0,1 1 0 0 0,-1-1 0 0 0,-1-1 0 0 0,14-5 1 0 0,-4 1-111 0 0,0-2 0 0 0,-1 0 0 0 0,0-1 0 0 0,0 0 0 0 0,-1-1 0 0 0,-1-1 0 0 0,0 0 0 0 0,-1-1 0 0 0,24-29 0 0 0,-24 23 121 0 0,0 0 1 0 0,-1-1-1 0 0,-1 0 1 0 0,-1-1-1 0 0,10-30 1 0 0,25-113 365 0 0,-39 138-186 0 0,-3 14 22 0 0,4-19-404 0 0,-4 21 1952 0 0,-9 39-1569 0 0,2 0 1 0 0,1 1 0 0 0,1-1 0 0 0,4 54 0 0 0,1-32-84 0 0,11 66 0 0 0,-11-102-55 0 0,1 1 1 0 0,0-1 0 0 0,0 0 0 0 0,2-1 0 0 0,0 1 0 0 0,1-1 0 0 0,0 0 0 0 0,16 21 0 0 0,-13-23-858 0 0,2-1 0 0 0,-1 0 1 0 0,1-1-1 0 0,23 14 0 0 0,-2 0-1969 0 0,-8-11-118 0 0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40:55.06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499 742 7640 0 0,'-55'-12'1208'0'0,"48"9"-906"0"0,-1 1-1 0 0,1 0 0 0 0,-1 0 0 0 0,1 1 0 0 0,-1 0 0 0 0,1 0 1 0 0,-1 1-1 0 0,0 0 0 0 0,1 1 0 0 0,-1-1 0 0 0,0 1 1 0 0,1 1-1 0 0,-14 3 0 0 0,-1 7-109 0 0,1 0 1 0 0,0 1 0 0 0,1 1-1 0 0,0 1 1 0 0,-29 30-1 0 0,41-38-87 0 0,-10 10-66 0 0,2 1 1 0 0,0 0-1 0 0,1 1 1 0 0,1 1-1 0 0,1 0 1 0 0,1 1-1 0 0,1 1 1 0 0,0 0 0 0 0,2 0-1 0 0,-12 43 1 0 0,19-56-134 0 0,0 1 1 0 0,0-1 0 0 0,1 1-1 0 0,1 0 1 0 0,-1-1 0 0 0,2 1-1 0 0,-1 0 1 0 0,4 16 0 0 0,-3-23 63 0 0,0 0 0 0 0,-1 0 0 0 0,1-1 0 0 0,0 1 0 0 0,0 0 0 0 0,1-1 0 0 0,-1 1 0 0 0,1-1 0 0 0,-1 0 0 0 0,1 1 0 0 0,0-1 0 0 0,-1 0 0 0 0,1 0 0 0 0,0 0 0 0 0,1 0 1 0 0,-1 0-1 0 0,0-1 0 0 0,0 1 0 0 0,1 0 0 0 0,-1-1 0 0 0,1 0 0 0 0,-1 0 0 0 0,1 0 0 0 0,0 0 0 0 0,0 0 0 0 0,-1 0 0 0 0,1-1 0 0 0,0 1 0 0 0,0-1 0 0 0,0 0 0 0 0,-1 0 0 0 0,1 0 1 0 0,0 0-1 0 0,4-1 0 0 0,2-1-62 0 0,1 0 0 0 0,-1 0 0 0 0,0-1 0 0 0,0-1 0 0 0,0 1 0 0 0,-1-2 0 0 0,1 1 0 0 0,-1-1 1 0 0,0 0-1 0 0,0-1 0 0 0,-1 0 0 0 0,0 0 0 0 0,0 0 0 0 0,0-1 0 0 0,0 0 0 0 0,9-15 0 0 0,-3 3 14 0 0,0-1-1 0 0,-2 0 0 0 0,0-1 0 0 0,-1 0 1 0 0,13-41-1 0 0,21-110-303 0 0,6-21 385 0 0,-16 99 349 0 0,-17 48-21 0 0,18-69 0 0 0,11-66 483 0 0,-36 149-590 0 0,2 1 0 0 0,1 0-1 0 0,26-45 1 0 0,-35 70-100 0 0,-3 4-58 0 0,-1 0 0 0 0,1 1 0 0 0,0-1 0 0 0,0 1 0 0 0,1-1 0 0 0,-1 1 0 0 0,0-1 0 0 0,0 1 0 0 0,1 0 0 0 0,-1-1 0 0 0,4-1 0 0 0,7-4 206 0 0,1 5-217 0 0,-12 2-45 0 0,0 0 0 0 0,0 1 0 0 0,0-1 0 0 0,0 1 0 0 0,0 0 0 0 0,-1-1 0 0 0,1 1 0 0 0,0 0 0 0 0,0-1 0 0 0,-1 1 0 0 0,1 0 0 0 0,0 0 0 0 0,-1 0 0 0 0,1-1 0 0 0,-1 1 0 0 0,1 0 0 0 0,-1 0 0 0 0,1 0 0 0 0,-1 0 0 0 0,0 0 0 0 0,0 0 0 0 0,1 0 0 0 0,-1 0 0 0 0,0 0 0 0 0,0 0 0 0 0,0 0 0 0 0,0 0 0 0 0,0 0 0 0 0,0 0 0 0 0,-1 2 0 0 0,-3 39 398 0 0,2-35-382 0 0,-22 119-2 0 0,-64 191 0 0 0,30-173-140 0 0,40-105 89 0 0,1 0 0 0 0,3 2 0 0 0,-11 45 0 0 0,25-84 27 0 0,-7 29 1 0 0,-4 54 0 0 0,11-76-1 0 0,0 1 1 0 0,0-1-1 0 0,1 1 1 0 0,0-1-1 0 0,1 1 1 0 0,0-1-1 0 0,1 0 1 0 0,-1 0-1 0 0,2 0 1 0 0,4 10 0 0 0,68 127 0 0 0,-73-142-36 0 0,-1 0 0 0 0,1 0 0 0 0,0 0 0 0 0,0 0 0 0 0,0-1 0 0 0,0 1 0 0 0,1-1-1 0 0,-1 0 1 0 0,1 0 0 0 0,0 0 0 0 0,0 0 0 0 0,0-1 0 0 0,5 3 0 0 0,-7-4-31 0 0,0 0 0 0 0,1 0-1 0 0,-1 0 1 0 0,0-1 0 0 0,1 1 0 0 0,-1-1-1 0 0,0 1 1 0 0,1-1 0 0 0,-1 0-1 0 0,1 0 1 0 0,-1 0 0 0 0,0 0 0 0 0,1 0-1 0 0,-1-1 1 0 0,1 1 0 0 0,-1-1-1 0 0,0 1 1 0 0,1-1 0 0 0,-1 0 0 0 0,0 0-1 0 0,0 0 1 0 0,0 0 0 0 0,1 0-1 0 0,-1-1 1 0 0,0 1 0 0 0,-1-1 0 0 0,3-1-1 0 0,12-14-52 0 0,-2 0 0 0 0,0-1-1 0 0,-1-1 1 0 0,-1 0-1 0 0,14-29 1 0 0,38-108-215 0 0,-40 79 576 0 0,-13 39-151 0 0,2 2 0 0 0,21-45 1 0 0,-31 73 39 0 0,-1 5-15 0 0,0 0 1 0 0,0 0-1 0 0,0-1 0 0 0,0 1 1 0 0,0 1-1 0 0,1-1 1 0 0,3-3-1 0 0,-6 6-117 0 0,0 0-1 0 0,1-1 1 0 0,-1 1-1 0 0,0 0 0 0 0,0 0 1 0 0,0 0-1 0 0,1 0 1 0 0,-1 0-1 0 0,0 0 0 0 0,0 0 1 0 0,1 0-1 0 0,-1 0 1 0 0,0 0-1 0 0,0 0 1 0 0,1 0-1 0 0,-1 0 0 0 0,0 0 1 0 0,0 0-1 0 0,1 0 1 0 0,-1 0-1 0 0,0 0 1 0 0,0 0-1 0 0,0 0 0 0 0,1 1 1 0 0,-1-1-1 0 0,0 0 1 0 0,0 0-1 0 0,0 0 1 0 0,1 0-1 0 0,-1 0 0 0 0,0 0 1 0 0,0 1-1 0 0,0-1 1 0 0,0 0-1 0 0,1 0 0 0 0,-1 0 1 0 0,0 1-1 0 0,0-1 1 0 0,0 0-1 0 0,0 0 1 0 0,0 0-1 0 0,0 1 0 0 0,0-1 1 0 0,0 0-1 0 0,0 0 1 0 0,0 1-1 0 0,0-1 1 0 0,0 0-1 0 0,0 1 0 0 0,5 12-210 0 0,-5-13 217 0 0,2 15-85 0 0,-1 0 1 0 0,-1-1-1 0 0,-2 24 1 0 0,0 5 25 0 0,0 27-626 0 0,1 50 172 0 0,2-115 505 0 0,-1 1-21 0 0,0 0 0 0 0,1 0-1 0 0,0 1 1 0 0,0-1 0 0 0,0 0-1 0 0,1 0 1 0 0,0 0 0 0 0,0 0-1 0 0,1 0 1 0 0,0-1 0 0 0,0 1-1 0 0,0-1 1 0 0,0 1 0 0 0,1-1-1 0 0,0 0 1 0 0,7 7 0 0 0,-9-10 9 0 0,0-1 0 0 0,0 1 1 0 0,0-1-1 0 0,0 0 0 0 0,0 0 1 0 0,1 1-1 0 0,-1-1 0 0 0,0-1 1 0 0,0 1-1 0 0,1 0 1 0 0,-1-1-1 0 0,1 1 0 0 0,-1-1 1 0 0,1 0-1 0 0,-1 1 0 0 0,0-1 1 0 0,1 0-1 0 0,-1-1 0 0 0,1 1 1 0 0,-1 0-1 0 0,1-1 0 0 0,-1 1 1 0 0,0-1-1 0 0,1 0 0 0 0,-1 0 1 0 0,0 0-1 0 0,1 0 0 0 0,1-2 1 0 0,10-4-111 0 0,0-1-1 0 0,-1-1 1 0 0,15-13 0 0 0,-20 16 115 0 0,3-3 27 0 0,0-1 0 0 0,-1 0 1 0 0,0-1-1 0 0,-1 0 0 0 0,0-1 0 0 0,-1 0 1 0 0,0 0-1 0 0,9-21 0 0 0,1-9 351 0 0,18-61 0 0 0,1-5-198 0 0,-14 56 881 0 0,-15 42-745 0 0,-7 9-297 0 0,0 0 0 0 0,-1 1 0 0 0,1-1 0 0 0,-1 0 0 0 0,1 1 0 0 0,0-1 0 0 0,-1 1 0 0 0,1 0 0 0 0,0-1 0 0 0,-1 1 0 0 0,1-1 0 0 0,0 1 0 0 0,0 0 0 0 0,-1 0 0 0 0,1-1 0 0 0,0 1 0 0 0,1 0 0 0 0,6 7 380 0 0,-5 9 187 0 0,-1 61-170 0 0,-1-39-35 0 0,7 56 0 0 0,-4-71-332 0 0,1 1 0 0 0,1-1-1 0 0,14 35 1 0 0,-17-49-31 0 0,1-1 0 0 0,1 1 0 0 0,0-1 0 0 0,0 0 0 0 0,0 0 0 0 0,1-1 0 0 0,0 0 0 0 0,1 0 0 0 0,-1 0 0 0 0,1-1 0 0 0,1 0 0 0 0,7 5 0 0 0,-12-9-180 0 0,0 0 0 0 0,0-1 1 0 0,1 0-1 0 0,-1 1 1 0 0,0-1-1 0 0,1 0 1 0 0,-1-1-1 0 0,1 1 0 0 0,-1-1 1 0 0,1 1-1 0 0,-1-1 1 0 0,1 0-1 0 0,-1 0 1 0 0,0-1-1 0 0,1 1 0 0 0,-1-1 1 0 0,1 0-1 0 0,-1 0 1 0 0,0 0-1 0 0,1 0 1 0 0,3-2-1 0 0,1-1-586 0 0,1-1 1 0 0,-1 0-1 0 0,0-1 1 0 0,-1 1-1 0 0,1-1 1 0 0,8-9-1 0 0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40:55.88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467 753 7736 0 0,'-1'-5'1804'0'0,"-15"-2"-380"0"0,14 6-1414 0 0,0 0 0 0 0,0 0 0 0 0,0 0 1 0 0,0 0-1 0 0,-1 0 0 0 0,1 1 0 0 0,0-1 1 0 0,0 1-1 0 0,-1 0 0 0 0,1 0 1 0 0,0-1-1 0 0,-1 1 0 0 0,1 1 0 0 0,0-1 1 0 0,-1 0-1 0 0,1 1 0 0 0,-5 0 0 0 0,-1 2 48 0 0,-15 4 8 0 0,1 1 0 0 0,0 1 1 0 0,0 1-1 0 0,-31 20 0 0 0,22-12 203 0 0,17-10-188 0 0,1 2 0 0 0,-1-1 1 0 0,2 2-1 0 0,-1 0 0 0 0,1 1 0 0 0,1 0 0 0 0,0 0 0 0 0,-14 22 0 0 0,8-7 71 0 0,1 0 0 0 0,1 2 0 0 0,-17 44 0 0 0,28-62-269 0 0,0 0 0 0 0,1 1 0 0 0,-3 18 0 0 0,5-26 85 0 0,1 0 1 0 0,0 0 0 0 0,0 0 0 0 0,0 0 0 0 0,0 0-1 0 0,1 0 1 0 0,-1 0 0 0 0,1 0 0 0 0,0 0 0 0 0,0 0-1 0 0,1-1 1 0 0,-1 1 0 0 0,1 0 0 0 0,2 4 0 0 0,-3-7 31 0 0,-1 1-1 0 0,1-1 1 0 0,-1 0 0 0 0,1 0 0 0 0,0 0 0 0 0,0 0 0 0 0,-1 0 0 0 0,1 0 0 0 0,0 0 0 0 0,0 0 0 0 0,0 0 0 0 0,0-1-1 0 0,0 1 1 0 0,0 0 0 0 0,0 0 0 0 0,0-1 0 0 0,1 1 0 0 0,-1-1 0 0 0,0 1 0 0 0,2 0 0 0 0,0-1-2 0 0,1 1-3 0 0,-1 0 1 0 0,1 0 0 0 0,-1 0 0 0 0,1-1 0 0 0,0 0 0 0 0,-1 0-1 0 0,1 0 1 0 0,0 0 0 0 0,0 0 0 0 0,-1-1 0 0 0,1 0 0 0 0,-1 0 0 0 0,1 0-1 0 0,-1 0 1 0 0,5-2 0 0 0,9-2-5 0 0,-5 1-21 0 0,0 0 1 0 0,0-1-1 0 0,0 0 1 0 0,-1-1-1 0 0,0 0 0 0 0,0-1 1 0 0,-1 0-1 0 0,0-1 1 0 0,0 0-1 0 0,-1-1 1 0 0,0 0-1 0 0,0 0 1 0 0,-1-1-1 0 0,14-21 1 0 0,3-10-156 0 0,-2-1 0 0 0,29-71 0 0 0,-45 95 169 0 0,77-173 1758 0 0,-89 209-1587 0 0,1 0 0 0 0,1 0 0 0 0,0 0 0 0 0,1 1 0 0 0,2-1 0 0 0,0 19 0 0 0,0 7-201 0 0,-1-3-61 0 0,2 1 0 0 0,9 68 0 0 0,-8-99 81 0 0,1 0-1 0 0,-1-1 0 0 0,1 1 0 0 0,1-1 0 0 0,0 1 0 0 0,1-1 1 0 0,0-1-1 0 0,0 1 0 0 0,1-1 0 0 0,0 0 0 0 0,0 0 0 0 0,1 0 0 0 0,1-1 1 0 0,-1 0-1 0 0,11 8 0 0 0,-15-14 52 0 0,0 0 0 0 0,-1-1 0 0 0,1 1 0 0 0,0-1 1 0 0,0 1-1 0 0,0-1 0 0 0,0 0 0 0 0,0 0 0 0 0,0 0 0 0 0,1-1 0 0 0,-1 1 1 0 0,0-1-1 0 0,0 0 0 0 0,0 0 0 0 0,1 0 0 0 0,-1 0 0 0 0,0 0 0 0 0,0-1 0 0 0,0 1 1 0 0,1-1-1 0 0,-1 0 0 0 0,0 0 0 0 0,0 0 0 0 0,0 0 0 0 0,0-1 0 0 0,0 1 1 0 0,-1-1-1 0 0,6-4 0 0 0,1 0 17 0 0,-1-1-1 0 0,-1 0 1 0 0,1-1 0 0 0,-1 0-1 0 0,-1 0 1 0 0,1 0 0 0 0,8-17 0 0 0,1 0 31 0 0,28-34 0 0 0,-32 45-33 0 0,-1-1 1 0 0,0 0 0 0 0,0-1 0 0 0,-2-1 0 0 0,0 1 0 0 0,10-27 0 0 0,59-242 260 0 0,-31 101-146 0 0,35-183 710 0 0,-82 364-832 0 0,5-26 394 0 0,3-45-1 0 0,-9 72-160 0 0,1 2-260 0 0,0 0 1 0 0,0 0-1 0 0,0 0 1 0 0,-1 0-1 0 0,1 0 1 0 0,0 0-1 0 0,0 0 1 0 0,0 0-1 0 0,-1 0 1 0 0,1 0-1 0 0,0 0 1 0 0,0 0-1 0 0,0 0 1 0 0,-1 0-1 0 0,1 0 1 0 0,0 0-1 0 0,0 0 1 0 0,0 1-1 0 0,0-1 1 0 0,-1 0-1 0 0,1 0 1 0 0,0 0-1 0 0,0 0 1 0 0,0 0-1 0 0,0 1 1 0 0,0-1-1 0 0,-1 0 1 0 0,1 0-1 0 0,0 0 1 0 0,0 0-1 0 0,0 1 1 0 0,0-1-1 0 0,0 0 1 0 0,0 0-1 0 0,0 0 1 0 0,0 1-1 0 0,0-1 1 0 0,0 0-1 0 0,0 0 1 0 0,0 0-1 0 0,0 1 1 0 0,0-1-1 0 0,0 0 1 0 0,0 1 0 0 0,-4 10-30 0 0,-45 204-342 0 0,24-110 154 0 0,-3 22-83 0 0,-13 168 1 0 0,35-208 115 0 0,4 0 1 0 0,18 164 0 0 0,-16-250 176 0 0,3 54-3473 0 0,-4-38 3177 0 0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40:56.32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0 269 8728 0 0,'18'0'268'0'0,"-1"-1"0"0"0,30-6 0 0 0,-13-2 517 0 0,50-20 0 0 0,11-8-477 0 0,160-57 106 0 0,-195 75-564 0 0,16-6-787 0 0,115-22 0 0 0,-170 46 369 0 0,-21 1 519 0 0,0 0 0 0 0,1 1-1 0 0,-1-1 1 0 0,0 0 0 0 0,1 0-1 0 0,-1 0 1 0 0,0 0 0 0 0,0 0-1 0 0,1 1 1 0 0,-1-1-1 0 0,0 0 1 0 0,1 0 0 0 0,-1 0-1 0 0,0 1 1 0 0,0-1 0 0 0,0 0-1 0 0,1 0 1 0 0,-1 1 0 0 0,0-1-1 0 0,0 0 1 0 0,0 1 0 0 0,0-1-1 0 0,1 0 1 0 0,-1 0-1 0 0,0 1 1 0 0,0-1 0 0 0,0 1-1 0 0,0 0-223 0 0,0 0-1 0 0,-1 1 0 0 0,1-1 0 0 0,-6 10-1917 0 0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40:56.74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18 972 9712 0 0,'-6'41'287'0'0,"2"-17"253"0"0,1 0-1 0 0,1 1 0 0 0,1-1 0 0 0,4 42 1 0 0,-1-56-498 0 0,3 28 3 0 0,-4-27-194 0 0,-4-17-212 0 0,-6-21-5566 0 0</inkml:trace>
  <inkml:trace contextRef="#ctx0" brushRef="#br0" timeOffset="1">250 0 7640 0 0,'0'0'0'0'0,"8"5"408"0"0,4 3 416 0 0,1-3-416 0 0,-7-2-408 0 0,-1 2 0 0 0,0 10-1432 0 0,-7-2 0 0 0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40:57.21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247 91 6472 0 0,'-9'-5'2315'0'0,"-7"-12"-882"0"0,1 6-1052 0 0,-18-1 560 0 0,30 12-902 0 0,1-1 0 0 0,-1 1 0 0 0,1 0-1 0 0,-1 0 1 0 0,1 0 0 0 0,-1 0 0 0 0,1 0 0 0 0,-1 1-1 0 0,1-1 1 0 0,-1 1 0 0 0,1-1 0 0 0,-1 1 0 0 0,1 0-1 0 0,-1 0 1 0 0,-2 2 0 0 0,-28 21 27 0 0,27-19 106 0 0,-4 3-84 0 0,1 1 0 0 0,0 0 0 0 0,0 0 0 0 0,1 1-1 0 0,0 0 1 0 0,1 1 0 0 0,-11 20 0 0 0,16-26-129 0 0,0 0 0 0 0,0 0 0 0 0,0 0 0 0 0,1 0 0 0 0,-1 0-1 0 0,1 0 1 0 0,1 0 0 0 0,-1 1 0 0 0,1-1 0 0 0,0 0 0 0 0,0 1 0 0 0,0-1 0 0 0,1 0 0 0 0,0 1-1 0 0,0-1 1 0 0,0 0 0 0 0,0 0 0 0 0,1 0 0 0 0,0 0 0 0 0,0 0 0 0 0,4 6 0 0 0,-3-7 63 0 0,1 0 0 0 0,-1 0 0 0 0,0-1 0 0 0,1 0 0 0 0,0 0 1 0 0,0 0-1 0 0,0 0 0 0 0,0 0 0 0 0,0-1 0 0 0,0 1 0 0 0,1-1 0 0 0,-1 0 1 0 0,1-1-1 0 0,0 1 0 0 0,-1-1 0 0 0,1 0 0 0 0,0 0 0 0 0,0-1 0 0 0,0 1 1 0 0,-1-1-1 0 0,8 0 0 0 0,6-1-174 0 0,0 0 1 0 0,0-1-1 0 0,0-1 1 0 0,25-7-1 0 0,-32 6 170 0 0,-1 1 1 0 0,1-2-1 0 0,-1 0 1 0 0,0 0-1 0 0,0-1 1 0 0,11-7-1 0 0,49-47 386 0 0,-11 9-226 0 0,-49 43-162 0 0,32-26 228 0 0,-39 31-213 0 0,0 0 1 0 0,0-1-1 0 0,0 1 0 0 0,0-1 1 0 0,0 0-1 0 0,-1 0 1 0 0,1 0-1 0 0,-1 0 1 0 0,1-5-1 0 0,-2 8-10 0 0,-1 0-1 0 0,0-1 0 0 0,0 1 0 0 0,0-1 0 0 0,0 1 1 0 0,0-1-1 0 0,0 1 0 0 0,-1 0 0 0 0,1-1 1 0 0,0 1-1 0 0,-1-1 0 0 0,1 1 0 0 0,-1 0 1 0 0,0-1-1 0 0,1 1 0 0 0,-1 0 0 0 0,0 0 1 0 0,0-1-1 0 0,0 1 0 0 0,0 0 0 0 0,0 0 0 0 0,0 0 1 0 0,0 0-1 0 0,0 0 0 0 0,0 0 0 0 0,0 1 1 0 0,0-1-1 0 0,-1 0 0 0 0,0 0 0 0 0,-7-4-36 0 0,0 0-1 0 0,0 1 0 0 0,-10-3 0 0 0,12 4 41 0 0,-90-25-1613 0 0,85 25 32 0 0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40:57.67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 1 7464 0 0,'9'5'738'0'0,"17"20"1268"0"0,-24-23-1923 0 0,1 0 1 0 0,-1 1 0 0 0,0 0-1 0 0,0-1 1 0 0,0 1 0 0 0,0 0-1 0 0,0 0 1 0 0,0 0 0 0 0,-1 0-1 0 0,0 0 1 0 0,1 0 0 0 0,-1 0-1 0 0,-1 1 1 0 0,1-1 0 0 0,0 0-1 0 0,-1 1 1 0 0,1-1 0 0 0,-1 1-1 0 0,0-1 1 0 0,0 0 0 0 0,0 1-1 0 0,-2 4 1 0 0,1 9-8 0 0,0 33 362 0 0,-2-1 0 0 0,-2 1 1 0 0,-17 71-1 0 0,-8 33 643 0 0,32-162-1075 0 0,0 0-1 0 0,1 1 0 0 0,0-1 0 0 0,0 1 1 0 0,1 0-1 0 0,6-9 0 0 0,34-44 15 0 0,-11 16-15 0 0,-18 22-4 0 0,43-61 34 0 0,71-79 1 0 0,-121 153 2 0 0,1 1 0 0 0,-1 0 1 0 0,2 1-1 0 0,11-9 1 0 0,-11 11 14 0 0,0 6-42 0 0,-9 0-7 0 0,0 0 0 0 0,0 0 0 0 0,-1 1 0 0 0,1-1 1 0 0,0 0-1 0 0,-1 0 0 0 0,1 1 0 0 0,-1-1 1 0 0,1 0-1 0 0,-1 1 0 0 0,0-1 0 0 0,0 0 1 0 0,1 1-1 0 0,-1-1 0 0 0,0 1 0 0 0,0-1 0 0 0,-1 3 1 0 0,-3 30 118 0 0,2-21-93 0 0,-15 87-6 0 0,9-60-1 0 0,2 0-1 0 0,-2 55 1 0 0,8-84-28 0 0,1 0 1 0 0,1 0-1 0 0,0 1 1 0 0,4 13-1 0 0,-2-10-132 0 0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40:58.28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134 0 7288 0 0,'0'6'2313'0'0,"0"-2"-1668"0"0,3 25 2091 0 0,-3-6-2383 0 0,-2-1-1 0 0,-5 31 1 0 0,1-13 121 0 0,-16 451 589 0 0,22-465-1011 0 0,-1 0 1 0 0,0-1-1 0 0,-2 1 0 0 0,-1 0 1 0 0,-2-1-1 0 0,-8 27 1 0 0,13-49-273 0 0,0 0 0 0 0,0-1 0 0 0,-1 1 0 0 0,1 0 0 0 0,-1-1 0 0 0,0 0 1 0 0,1 1-1 0 0,-1-1 0 0 0,0 0 0 0 0,-5 4 0 0 0,6-5 71 0 0,-1 0 1 0 0,0 0-1 0 0,1 0 0 0 0,-1 0 0 0 0,1-1 0 0 0,-1 1 0 0 0,0-1 0 0 0,0 1 1 0 0,1-1-1 0 0,-1 0 0 0 0,0 1 0 0 0,0-1 0 0 0,1 0 0 0 0,-1 0 0 0 0,0-1 1 0 0,0 1-1 0 0,1 0 0 0 0,-3-1 0 0 0,3 1 47 0 0,0 0-1 0 0,0-1 1 0 0,0 1 0 0 0,0-1 0 0 0,1 1-1 0 0,-1 0 1 0 0,0-1 0 0 0,0 0-1 0 0,0 1 1 0 0,1-1 0 0 0,-1 0 0 0 0,0 1-1 0 0,1-1 1 0 0,-1 0 0 0 0,0 1 0 0 0,1-1-1 0 0,-1 0 1 0 0,0-1 0 0 0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40:58.67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18 8728 0 0,'33'-2'218'0'0,"16"-5"705"0"0,-37 4-643 0 0,1 1 0 0 0,-1 0 0 0 0,1 1 0 0 0,0 0 1 0 0,-1 1-1 0 0,1 1 0 0 0,0 0 0 0 0,22 4 0 0 0,114 48 426 0 0,-139-50-733 0 0,0 1 0 0 0,0 1 0 0 0,0-1 0 0 0,-1 2 1 0 0,0-1-1 0 0,0 1 0 0 0,-1 1 0 0 0,1 0 0 0 0,-1 0 1 0 0,-1 0-1 0 0,0 1 0 0 0,13 17 0 0 0,-15-17 10 0 0,-1 0 0 0 0,1 1 0 0 0,-1 0-1 0 0,-1 0 1 0 0,0 0 0 0 0,0 0 0 0 0,-1 0 0 0 0,0 1-1 0 0,-1-1 1 0 0,0 0 0 0 0,0 1 0 0 0,-1 0-1 0 0,0-1 1 0 0,-3 16 0 0 0,2-19 46 0 0,0 0-1 0 0,0 0 1 0 0,-1 0 0 0 0,0 0-1 0 0,-1 0 1 0 0,1 0 0 0 0,-1-1-1 0 0,0 1 1 0 0,-1-1 0 0 0,1 0-1 0 0,-1 0 1 0 0,0 0 0 0 0,0-1-1 0 0,0 1 1 0 0,-1-1 0 0 0,0 0-1 0 0,-6 4 1 0 0,-8 4 116 0 0,-1 0-1 0 0,0-2 1 0 0,-31 12 0 0 0,21-10-105 0 0,5-3-477 0 0,-1-2 0 0 0,1 0 1 0 0,-1-2-1 0 0,-44 4 1 0 0,39-5 168 0 0,20-3-475 0 0,-9 1-3337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42:16.54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1180 1425 3952 0 0,'0'-1'434'0'0,"1"-4"37"0"0,4-7-212 0 0,-3 9-255 0 0,0-1 0 0 0,-1 1 1 0 0,0-1-1 0 0,0 0 0 0 0,0 0 0 0 0,0 0 1 0 0,-1 0-1 0 0,1-4 0 0 0,0-11 411 0 0,4-12 401 0 0,1 0-471 0 0,0-9-275 0 0,1-13 130 0 0,8-82 428 0 0,14-159 233 0 0,-12 127-559 0 0,1-36 975 0 0,-16 177-1313 0 0,-2 0 0 0 0,-1 0 0 0 0,-1 0 0 0 0,-6-33 0 0 0,5 51 41 0 0,2 5-23 0 0,1-1-1 0 0,-1 1 1 0 0,1 0-1 0 0,-1-1 1 0 0,1 1-1 0 0,0 0 1 0 0,0-1 0 0 0,1 1-1 0 0,-1 0 1 0 0,0-1-1 0 0,3-4 1 0 0,-3 7 15 0 0,0-1 0 0 0,0 0 0 0 0,1 1 1 0 0,-1-1-1 0 0,0 1 0 0 0,1-1 0 0 0,0 1 0 0 0,-1-1 1 0 0,1 1-1 0 0,0-1 0 0 0,1-1 0 0 0,6 0-177 0 0,-7 3 130 0 0,2 0 29 0 0,-1-1 1 0 0,1 1-1 0 0,-1 0 1 0 0,1-1-1 0 0,-1 1 1 0 0,1 1-1 0 0,-1-1 1 0 0,1 0-1 0 0,-1 1 1 0 0,1-1-1 0 0,-1 1 1 0 0,4 1-1 0 0,26 11 36 0 0,10 6-59 0 0,46 13 0 0 0,-59-23 15 0 0,0 2-1 0 0,-1 0 0 0 0,0 2 0 0 0,47 29 1 0 0,-69-38-47 0 0,-1 1 0 0 0,1 0 0 0 0,-1 0 0 0 0,0 0 0 0 0,0 1 0 0 0,0-1 0 0 0,-1 1 0 0 0,1 0 0 0 0,-2 0 0 0 0,1 1 0 0 0,-1-1 0 0 0,0 1 0 0 0,4 13 0 0 0,-5-15 23 0 0,-1 0-1 0 0,-1 1 1 0 0,1-1 0 0 0,-1 1 0 0 0,0-1 0 0 0,0 1-1 0 0,-1-1 1 0 0,1 1 0 0 0,-1-1 0 0 0,0 0 0 0 0,-1 1-1 0 0,0-1 1 0 0,1 0 0 0 0,-1 0 0 0 0,-1 0 0 0 0,1 0-1 0 0,-1 0 1 0 0,0-1 0 0 0,-3 5 0 0 0,-2 0 36 0 0,1-1 0 0 0,-1 0 0 0 0,0-1 0 0 0,0 1 0 0 0,-1-1 1 0 0,0-1-1 0 0,-1 0 0 0 0,-14 7 0 0 0,-11 3-102 0 0,-42 13 0 0 0,19-8 69 0 0,-315 121-446 0 0,1 2 536 0 0,324-123 44 0 0,0 3 0 0 0,2 1 1 0 0,-55 41-1 0 0,68-45-69 0 0,28-18 86 0 0,0 1 0 0 0,0-1 0 0 0,1 1 0 0 0,-1 0 0 0 0,1 0 0 0 0,0 0 0 0 0,-7 10 0 0 0,11-13-89 0 0,0-1 0 0 0,-1 1 0 0 0,1 0 1 0 0,0 0-1 0 0,0-1 0 0 0,0 1 0 0 0,-1 0 0 0 0,1-1 1 0 0,0 1-1 0 0,0 0 0 0 0,0 0 0 0 0,0-1 0 0 0,1 1 0 0 0,-1 0 1 0 0,0-1-1 0 0,0 1 0 0 0,0 0 0 0 0,0 0 0 0 0,1-1 1 0 0,-1 1-1 0 0,0-1 0 0 0,1 1 0 0 0,-1 0 0 0 0,0-1 1 0 0,1 1-1 0 0,-1-1 0 0 0,1 1 0 0 0,-1 0 0 0 0,1-1 1 0 0,-1 1-1 0 0,1-1 0 0 0,0 0 0 0 0,-1 1 0 0 0,1-1 0 0 0,-1 1 1 0 0,1-1-1 0 0,0 0 0 0 0,-1 0 0 0 0,2 1 0 0 0,28 9 307 0 0,-28-9-317 0 0,19 3 159 0 0,0-1 1 0 0,1 0 0 0 0,-1-1 0 0 0,25-2-1 0 0,88-11 1094 0 0,-83 6-1022 0 0,5 0 151 0 0,91-6 134 0 0,-130 11-635 0 0,0 0 0 0 0,0 2-1 0 0,0 0 1 0 0,-1 1 0 0 0,1 1-1 0 0,23 8 1 0 0,-28-7 84 0 0,-11-5 27 0 0,-1 0-1 0 0,1 1 1 0 0,0-1 0 0 0,0 1 0 0 0,0-1 0 0 0,0 1 0 0 0,-1-1-1 0 0,1 1 1 0 0,0-1 0 0 0,-1 1 0 0 0,1 0 0 0 0,0-1 0 0 0,-1 1 0 0 0,2 1-1 0 0,-4 7-342 0 0,-11 0-164 0 0,13-9 522 0 0,-16 7-143 0 0,0-1-1 0 0,-1-1 1 0 0,0 0-1 0 0,0-1 1 0 0,0-1 0 0 0,-19 2-1 0 0,-4 1-336 0 0,1-1 4 0 0,0-1 0 0 0,-48-3 0 0 0,-80-10 495 0 0,79 3-129 0 0,-13-2 285 0 0,-105-23 0 0 0,174 23 132 0 0,2-1 0 0 0,0-2 1 0 0,-45-23-1 0 0,71 31-259 0 0,0 1 1 0 0,0-1-1 0 0,1 0 0 0 0,0 0 1 0 0,-1 0-1 0 0,1 0 0 0 0,0-1 1 0 0,1 1-1 0 0,-1-1 0 0 0,0 0 0 0 0,1 0 1 0 0,0 0-1 0 0,0 0 0 0 0,0 0 1 0 0,1 0-1 0 0,-1 0 0 0 0,1-1 1 0 0,0 1-1 0 0,0-1 0 0 0,1 1 0 0 0,-1-1 1 0 0,1-5-1 0 0,-1-12 231 0 0,1-1 0 0 0,2 0 0 0 0,3-23 0 0 0,-4 39-279 0 0,40-374 2279 0 0,-23 194-1512 0 0,-13 62-917 0 0,2-18-556 0 0,-6 142 679 0 0,1-15-998 0 0,-1 1 0 0 0,0-22 0 0 0,-1 36 965 0 0,0 1 0 0 0,0-1 0 0 0,0 0 1 0 0,0 1-1 0 0,0-1 0 0 0,0 0 0 0 0,0 1 1 0 0,0-1-1 0 0,0 0 0 0 0,0 1 1 0 0,0-1-1 0 0,0 1 0 0 0,0-1 0 0 0,0 0 1 0 0,-1 1-1 0 0,1-1 0 0 0,0 1 0 0 0,0-1 1 0 0,-1 0-1 0 0,1 1 0 0 0,-1-1 0 0 0,1 1 1 0 0,0-1-1 0 0,-1 1 0 0 0,1-1 0 0 0,-1 1 1 0 0,1 0-1 0 0,-1-1 0 0 0,1 1 0 0 0,-1-1 1 0 0,1 1-1 0 0,-2 0 0 0 0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40:59.07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79 134 6928 0 0,'8'4'1943'0'0,"1"14"-1173"0"0,-6-9-701 0 0,-1 1 0 0 0,-1 0-1 0 0,0 0 1 0 0,0 0 0 0 0,-1 0 0 0 0,0 0 0 0 0,-1 0 0 0 0,-2 14-1 0 0,0 2-8 0 0,2-6-145 0 0,-2 15 809 0 0,-7 39 0 0 0,8-64-597 0 0,-1 1 0 0 0,0-1 0 0 0,0 0 0 0 0,-1 0-1 0 0,-1 0 1 0 0,1-1 0 0 0,-2 1 0 0 0,-7 11 0 0 0,4-10-2 0 0,-8 2-95 0 0,10-15-9 0 0,3-5-9 0 0,2-4-9 0 0,2 5-6 0 0,1 1 0 0 0,0 0 1 0 0,0-1-1 0 0,1 1 1 0 0,-1 0-1 0 0,1 0 1 0 0,0 0-1 0 0,5-8 0 0 0,27-42-32 0 0,-20 33 30 0 0,14-23-281 0 0,2 1 1 0 0,61-69 0 0 0,-69 91 268 0 0,3-5-115 0 0,36-29 1 0 0,-51 48 106 0 0,1 1 0 0 0,-1 0 0 0 0,2 0 0 0 0,-1 1 0 0 0,1 1 0 0 0,0-1 0 0 0,15-3 0 0 0,-1 0-663 0 0,-17 6-74 0 0,1 0 0 0 0,-1 0 0 0 0,0 1 1 0 0,11-2-1 0 0,-17 4 636 0 0,-1 0 1 0 0,0 0-1 0 0,0 0 1 0 0,1 0-1 0 0,-1 0 1 0 0,0 1-1 0 0,0-1 1 0 0,0 1 0 0 0,0-1-1 0 0,1 1 1 0 0,-1 0-1 0 0,0 0 1 0 0,0 0-1 0 0,0 0 1 0 0,0 0-1 0 0,-1 0 1 0 0,1 1-1 0 0,0-1 1 0 0,0 0 0 0 0,-1 1-1 0 0,1 0 1 0 0,1 2-1 0 0,12 19-1887 0 0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40:59.48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398 3 5664 0 0,'-28'-1'484'0'0,"21"0"-223"0"0,1 1 1 0 0,-1 0 0 0 0,1 0-1 0 0,-1 0 1 0 0,1 1 0 0 0,-1 0-1 0 0,1 0 1 0 0,-12 3-1 0 0,4 4-92 0 0,-1 0 0 0 0,1 0-1 0 0,1 1 1 0 0,0 1 0 0 0,0 0-1 0 0,0 1 1 0 0,2 0 0 0 0,-19 23 0 0 0,-35 31 266 0 0,57-58-423 0 0,-5 4 111 0 0,0 0-1 0 0,1 1 1 0 0,0 1-1 0 0,-12 15 1 0 0,22-25-91 0 0,0 0 1 0 0,0 1 0 0 0,0-1-1 0 0,1 1 1 0 0,-1 0 0 0 0,1 0 0 0 0,0-1-1 0 0,0 1 1 0 0,0 0 0 0 0,-1 5-1 0 0,2-7-23 0 0,0 1 0 0 0,1-1 0 0 0,-1 1 0 0 0,0-1 0 0 0,1 1-1 0 0,-1-1 1 0 0,1 1 0 0 0,0-1 0 0 0,0 0 0 0 0,0 0 0 0 0,0 1 0 0 0,0-1-1 0 0,0 0 1 0 0,1 0 0 0 0,-1 0 0 0 0,1 0 0 0 0,3 3 0 0 0,4 4 9 0 0,0 0 0 0 0,1-1 1 0 0,0-1-1 0 0,1 1 1 0 0,0-1-1 0 0,13 6 0 0 0,-17-10 1 0 0,0 0-1 0 0,1-1 0 0 0,-1 1 1 0 0,1-1-1 0 0,0-1 1 0 0,0 0-1 0 0,0 0 0 0 0,-1 0 1 0 0,1-1-1 0 0,0 0 1 0 0,9-1-1 0 0,-8-1 73 0 0,0 0 0 0 0,0 0 0 0 0,0-1 0 0 0,0 0-1 0 0,0-1 1 0 0,-1 0 0 0 0,0 0 0 0 0,0-1 0 0 0,0 0 0 0 0,0 0 0 0 0,-1-1 0 0 0,0 0 0 0 0,0 0 0 0 0,0-1-1 0 0,-1 1 1 0 0,0-2 0 0 0,0 1 0 0 0,-1-1 0 0 0,0 1 0 0 0,0-1 0 0 0,-1-1 0 0 0,6-13 0 0 0,-3 6-30 0 0,0 0 0 0 0,-2-1 0 0 0,1 1 0 0 0,-2-1 1 0 0,0 0-1 0 0,-1-1 0 0 0,-1 1 0 0 0,-1-1 1 0 0,0 1-1 0 0,-2-1 0 0 0,1 1 0 0 0,-6-24 1 0 0,6 40-156 0 0,0 0 1 0 0,-1 0 0 0 0,1 0 0 0 0,-1 1 0 0 0,1-1 0 0 0,-1 0 0 0 0,1 0 0 0 0,-1 0 0 0 0,0 1-1 0 0,1-1 1 0 0,-1 0 0 0 0,0 1 0 0 0,1-1 0 0 0,-1 1 0 0 0,0-1 0 0 0,0 1 0 0 0,-1-1 0 0 0,-4-2-401 0 0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40:59.87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599 1 9680 0 0,'10'8'846'0'0,"-7"-6"-770"0"0,0 0 0 0 0,0 1 0 0 0,0-1-1 0 0,-1 1 1 0 0,1 0 0 0 0,-1 0 0 0 0,0 0 0 0 0,1 0-1 0 0,-1 1 1 0 0,-1-1 0 0 0,1 1 0 0 0,0-1 0 0 0,-1 1-1 0 0,0-1 1 0 0,2 8 0 0 0,-2-4 9 0 0,-1 1 0 0 0,0-1 0 0 0,0 1 1 0 0,-1-1-1 0 0,-2 12 0 0 0,1-1-151 0 0,-2 11 260 0 0,-1-1 1 0 0,-1 0 0 0 0,-1-1-1 0 0,-2 1 1 0 0,-1-2 0 0 0,-1 1-1 0 0,-1-1 1 0 0,-23 36 0 0 0,21-39-139 0 0,0 0 0 0 0,2 0 0 0 0,1 1 0 0 0,1 1 0 0 0,0 0 0 0 0,2 0 0 0 0,-8 49 0 0 0,9-29 210 0 0,3-9-135 0 0,-2 1-1 0 0,-2-1 1 0 0,-21 62 0 0 0,27-93-124 0 0,0-1 0 0 0,0 1 0 0 0,-1-1-1 0 0,0 1 1 0 0,0-1 0 0 0,0 0 0 0 0,0 0 0 0 0,-1 0 0 0 0,1 0 0 0 0,-1 0 0 0 0,0-1 0 0 0,0 0 0 0 0,-1 0-1 0 0,1 0 1 0 0,0 0 0 0 0,-1-1 0 0 0,0 0 0 0 0,0 0 0 0 0,1 0 0 0 0,-1 0 0 0 0,0-1 0 0 0,0 0 0 0 0,-1 0-1 0 0,1 0 1 0 0,0 0 0 0 0,0-1 0 0 0,0 0 0 0 0,-1 0 0 0 0,1-1 0 0 0,-9-1 0 0 0,2 0-150 0 0,0-1 0 0 0,0-1 0 0 0,0 0 0 0 0,1 0 0 0 0,0-1 0 0 0,0 0 0 0 0,0-1 0 0 0,0 0 1 0 0,1-1-1 0 0,0 0 0 0 0,1-1 0 0 0,-12-11 0 0 0,10 7-19 0 0,0 0 0 0 0,1-2 0 0 0,1 1 0 0 0,0-1 0 0 0,1 0 0 0 0,-12-30 0 0 0,15 30-737 0 0,0 0 0 0 0,1 0 0 0 0,1 0 0 0 0,-2-20 0 0 0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41:00.25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10 9992 0 0,'2'-2'505'0'0,"-2"1"-405"0"0,1 0-1 0 0,-1 1 1 0 0,2-2 297 0 0,-2 2-297 0 0,1-1-1 0 0,-1 1 0 0 0,1 0 1 0 0,-1-1-1 0 0,1 1 1 0 0,-1 0-1 0 0,1-1 0 0 0,-1 1 1 0 0,1 0-1 0 0,0 0 1 0 0,-1 0-1 0 0,1 0 0 0 0,-1-1 1 0 0,1 1-1 0 0,0 0 1 0 0,-1 0-1 0 0,1 0 0 0 0,0 0 1 0 0,-1 0-1 0 0,1 0 1 0 0,-1 1-1 0 0,1-1 0 0 0,0 0 1 0 0,0 0-1 0 0,0 0-117 0 0,-1 1-1 0 0,1-1 1 0 0,0 0 0 0 0,0 0-1 0 0,0 1 1 0 0,-1-1-1 0 0,1 0 1 0 0,0 1-1 0 0,0-1 1 0 0,-1 1 0 0 0,1-1-1 0 0,0 1 1 0 0,-1-1-1 0 0,1 1 1 0 0,-1-1 0 0 0,1 1-1 0 0,0 0 1 0 0,-1-1-1 0 0,0 1 1 0 0,1 0-1 0 0,-1-1 1 0 0,1 1 0 0 0,-1 0-1 0 0,0 0 1 0 0,1-1-1 0 0,-1 1 1 0 0,0 0-1 0 0,0 0 1 0 0,0 0 0 0 0,0 0-1 0 0,0-1 1 0 0,1 1-1 0 0,-2 0 1 0 0,1 0 0 0 0,0 0-1 0 0,0 0 1 0 0,-2 19-3007 0 0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41:00.59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0 447 8368 0 0,'25'-9'600'0'0,"-19"6"-577"0"0,-1 0 0 0 0,0 0 0 0 0,0-1 0 0 0,0 1 1 0 0,0-1-1 0 0,-1 0 0 0 0,1-1 0 0 0,-1 1 0 0 0,7-11 1 0 0,1 1 209 0 0,62-60 635 0 0,-49 51-850 0 0,-1-1 0 0 0,28-37-1 0 0,-36 41-53 0 0,-2-1-1 0 0,-1 0 1 0 0,0-1 0 0 0,-1 0-1 0 0,10-29 1 0 0,-17 28 96 0 0,-5 22-22 0 0,0 1 1 0 0,1-1-1 0 0,-1 1 0 0 0,0 0 0 0 0,0-1 0 0 0,0 1 0 0 0,0-1 1 0 0,0 1-1 0 0,0 0 0 0 0,0-1 0 0 0,-1 1 0 0 0,1 0 0 0 0,0-1 0 0 0,0 1 1 0 0,0-1-1 0 0,0 1 0 0 0,0 0 0 0 0,-1-1 0 0 0,1 1 0 0 0,0 0 0 0 0,0-1 1 0 0,0 1-1 0 0,-1 0 0 0 0,1-1 0 0 0,0 1 0 0 0,-1 0 0 0 0,-6-3 273 0 0,5 3-276 0 0,1 0-1 0 0,-1-1 1 0 0,0 1 0 0 0,1 0-1 0 0,-1 0 1 0 0,0 0 0 0 0,0 0-1 0 0,1 1 1 0 0,-1-1 0 0 0,0 0-1 0 0,1 1 1 0 0,-1-1 0 0 0,1 1-1 0 0,-1-1 1 0 0,1 1 0 0 0,-1 0-1 0 0,1-1 1 0 0,-1 1 0 0 0,1 0-1 0 0,-1 0 1 0 0,-1 2 0 0 0,1-1 82 0 0,-6 6-23 0 0,-1 0 0 0 0,2 1 0 0 0,-1 0-1 0 0,1 1 1 0 0,-10 16 0 0 0,-29 61 443 0 0,39-72-518 0 0,-15 30 131 0 0,2 1 0 0 0,2 2 1 0 0,2 0-1 0 0,-15 76 1 0 0,30-117-136 0 0,0-1 1 0 0,0 1 0 0 0,1-1 0 0 0,0 1-1 0 0,0-1 1 0 0,1 1 0 0 0,0-1-1 0 0,0 1 1 0 0,0-1 0 0 0,1 0 0 0 0,3 10-1 0 0,-3-13-54 0 0,-1-1-1 0 0,1 1 0 0 0,0 0 1 0 0,-1 0-1 0 0,1-1 0 0 0,1 1 0 0 0,-1-1 1 0 0,0 1-1 0 0,1-1 0 0 0,-1 0 1 0 0,1 0-1 0 0,-1 0 0 0 0,1 0 0 0 0,0-1 1 0 0,0 1-1 0 0,0-1 0 0 0,0 0 1 0 0,0 1-1 0 0,0-1 0 0 0,0-1 0 0 0,1 1 1 0 0,-1 0-1 0 0,0-1 0 0 0,5 1 1 0 0,18-1-269 0 0,-1-1 0 0 0,1-1 0 0 0,0-1 0 0 0,33-9 0 0 0,-14 0-176 0 0,66-27 0 0 0,-92 29-1264 0 0,0 0 0 0 0,30-23 1 0 0,-35 23 415 0 0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41:01.16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351 655 9536 0 0,'4'-4'2821'0'0,"-4"3"-2783"0"0,0 0 1 0 0,0 0 0 0 0,0 1-1 0 0,0-1 1 0 0,-1 0-1 0 0,1 0 1 0 0,0 1-1 0 0,-1-1 1 0 0,1 0-1 0 0,0 1 1 0 0,-1-1-1 0 0,1 0 1 0 0,-1 1-1 0 0,1-1 1 0 0,-1 1-1 0 0,1-1 1 0 0,-1 1-1 0 0,1-1 1 0 0,-1 1-1 0 0,0-1 1 0 0,1 1-1 0 0,-1-1 1 0 0,0 1-1 0 0,1 0 1 0 0,-1-1 0 0 0,-1 1-1 0 0,-2-2 478 0 0,2 1-478 0 0,0 0 0 0 0,-1 0 0 0 0,1 1 1 0 0,-1-1-1 0 0,0 0 0 0 0,1 1 0 0 0,-1 0 0 0 0,0-1 0 0 0,1 1 1 0 0,-1 0-1 0 0,1 0 0 0 0,-1 1 0 0 0,0-1 0 0 0,1 0 0 0 0,-1 1 1 0 0,1 0-1 0 0,-1 0 0 0 0,-3 1 0 0 0,-2 2 76 0 0,1 0 0 0 0,0 0-1 0 0,0 1 1 0 0,-7 5 0 0 0,8-5 13 0 0,-21 17-106 0 0,0 1-1 0 0,2 1 0 0 0,-34 40 0 0 0,46-48-29 0 0,1 1 0 0 0,1 0 0 0 0,0 1 1 0 0,1 0-1 0 0,1 1 0 0 0,1 0 0 0 0,-8 25 0 0 0,13-35-8 0 0,1-1 1 0 0,1 0 0 0 0,0 0 0 0 0,0 1 0 0 0,0-1-1 0 0,1 1 1 0 0,0-1 0 0 0,1 1 0 0 0,2 11 0 0 0,-2-16 9 0 0,0 0 1 0 0,0 0-1 0 0,1-1 1 0 0,-1 1-1 0 0,1 0 1 0 0,0-1-1 0 0,0 1 1 0 0,1-1-1 0 0,-1 0 1 0 0,0 1 0 0 0,1-1-1 0 0,0 0 1 0 0,0-1-1 0 0,0 1 1 0 0,0 0-1 0 0,1-1 1 0 0,-1 0-1 0 0,0 0 1 0 0,1 0-1 0 0,0 0 1 0 0,4 2 0 0 0,4 0 1 0 0,-1-1 0 0 0,1 0 1 0 0,0-1-1 0 0,0 0 0 0 0,0-1 1 0 0,0 0-1 0 0,0-1 0 0 0,0-1 1 0 0,0 0-1 0 0,0 0 0 0 0,0-1 1 0 0,0 0-1 0 0,-1-1 0 0 0,15-6 1 0 0,-5 1-6 0 0,0-1 1 0 0,-1-1-1 0 0,0-1 1 0 0,0-1-1 0 0,-1-1 1 0 0,28-25 0 0 0,-8 2 9 0 0,-3-1 1 0 0,0-3-1 0 0,33-48 1 0 0,76-141-3 0 0,6-96 616 0 0,-106 220-499 0 0,19-50 169 0 0,-64 154-246 0 0,1 0 0 0 0,-1 1-1 0 0,0-1 1 0 0,1 1 0 0 0,-1-1 0 0 0,0 0 0 0 0,1 1 0 0 0,-1-1-1 0 0,1 1 1 0 0,-1-1 0 0 0,1 1 0 0 0,-1 0 0 0 0,1-1 0 0 0,0 1-1 0 0,-1-1 1 0 0,1 1 0 0 0,-1 0 0 0 0,1 0 0 0 0,0-1 0 0 0,0 1-1 0 0,0 0-32 0 0,-1 0 0 0 0,0 0 0 0 0,1 0 0 0 0,-1 0 0 0 0,0 0 0 0 0,0 1 0 0 0,1-1 0 0 0,-1 0 0 0 0,0 0 0 0 0,0 0 0 0 0,1 0 0 0 0,-1 1 0 0 0,0-1 0 0 0,0 0 0 0 0,1 0 0 0 0,-1 0 0 0 0,0 1 0 0 0,0-1 0 0 0,0 0 0 0 0,0 1 0 0 0,1-1 0 0 0,-1 0 0 0 0,0 0 0 0 0,0 1 0 0 0,0-1 0 0 0,0 0 0 0 0,0 1 0 0 0,0-1 0 0 0,0 0 0 0 0,0 1 0 0 0,0-1 0 0 0,0 0 0 0 0,0 0 0 0 0,0 1 0 0 0,0-1 0 0 0,0 0 0 0 0,0 1 0 0 0,0-1-1 0 0,0 1 1 0 0,-3 12 75 0 0,2-12-79 0 0,-169 524-369 0 0,147-457 365 0 0,3 0 0 0 0,-17 103 0 0 0,6-22-60 0 0,30-140-6 0 0,1-7 63 0 0,-1 0 0 0 0,1 1 0 0 0,-1-1 0 0 0,1 0 0 0 0,-1 1 1 0 0,0-1-1 0 0,0 0 0 0 0,0 0 0 0 0,0 1 0 0 0,-1-1 0 0 0,1 0 0 0 0,0 0 0 0 0,-3 2 1 0 0,3-3-67 0 0,1 0-40 0 0,-1 0 0 0 0,1 0 1 0 0,-1 0-1 0 0,1 0 0 0 0,-1-1 0 0 0,1 1 1 0 0,-1 0-1 0 0,0 0 0 0 0,1-1 0 0 0,-1 1 1 0 0,0 0-1 0 0,0-1 0 0 0,0 1 0 0 0,1 0 1 0 0,-1-1-1 0 0,0 1 0 0 0,0-1 0 0 0,0 0 1 0 0,0 1-1 0 0,0-1 0 0 0,0 0 0 0 0,0 1 1 0 0,0-1-1 0 0,0 0 0 0 0,-1 0 0 0 0,-3-2-66 0 0,1 0-1 0 0,0 0 0 0 0,0 0 1 0 0,0-1-1 0 0,1 1 1 0 0,-1-1-1 0 0,0 0 0 0 0,1 0 1 0 0,0-1-1 0 0,0 1 1 0 0,0-1-1 0 0,0 1 0 0 0,0-1 1 0 0,1 0-1 0 0,0 0 1 0 0,0 0-1 0 0,0 0 0 0 0,0 0 1 0 0,0-1-1 0 0,1 1 1 0 0,-2-9-1 0 0,0 4-657 0 0,-1-8-1137 0 0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2:41:01.53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46 9896 0 0,'37'-2'1842'0'0,"42"-7"0"0"0,0 0-1414 0 0,118 0 1009 0 0,-24 3-3153 0 0,-105 3 751 0 0,-34 3-523 0 0,41-7 1 0 0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29:18.45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117 16 2872 0 0,'7'-2'1919'0'0,"-6"2"-1822"0"0,-1-1 0 0 0,0 0 0 0 0,1 1 0 0 0,-1-1 0 0 0,1 0 1 0 0,-1 1-1 0 0,0-1 0 0 0,0 0 0 0 0,1 0 0 0 0,-1 1 0 0 0,0-1 0 0 0,0 0 0 0 0,-1-3 892 0 0,-7 8-777 0 0,3 1 155 0 0,-1 17 719 0 0,6-21-1063 0 0,-8 30 179 0 0,-5 39 0 0 0,11-54-151 0 0,-78 943 484 0 0,76-771-855 0 0,3-91-3376 0 0,9-195 433 0 0,0 11 2589 0 0,-7 57 199 0 0,0 24-465 0 0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29:18.83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0 446 4224 0 0,'57'-237'3882'0'0,"-54"221"-3711"0"0,0 0 0 0 0,-1 0 0 0 0,0 0 0 0 0,-2-31 0 0 0,0 29 382 0 0,-5-8-201 0 0,4 23-240 0 0,0 0 0 0 0,0-1 0 0 0,0 1 0 0 0,1 0 0 0 0,-1-1 0 0 0,1 1-1 0 0,0-1 1 0 0,0 1 0 0 0,0 0 0 0 0,0-1 0 0 0,2-5 0 0 0,1 3 267 0 0,-3 6-376 0 0,0 0 0 0 0,1 0 0 0 0,-1 0 0 0 0,0 0 0 0 0,0 0 0 0 0,0-1 0 0 0,1 1 0 0 0,-1 0 0 0 0,0 0 0 0 0,0 0 0 0 0,1 0 0 0 0,-1 0 0 0 0,0 0 0 0 0,0 0 0 0 0,1 0 0 0 0,-1 0 0 0 0,0 0 0 0 0,0 0 0 0 0,0 0 0 0 0,1 0 0 0 0,-1 0 0 0 0,0 0 0 0 0,0 0 0 0 0,1 0 0 0 0,-1 0 0 0 0,0 0 0 0 0,0 1 0 0 0,0-1 0 0 0,1 0 0 0 0,-1 0 0 0 0,0 0 0 0 0,0 0 0 0 0,0 0 0 0 0,1 1 0 0 0,-1-1 0 0 0,0 0 0 0 0,0 0 0 0 0,0 0 0 0 0,0 0 0 0 0,0 1 0 0 0,1-1 0 0 0,7 12 77 0 0,-6-8-17 0 0,65 88 578 0 0,117 124 1 0 0,-178-210-643 0 0,0 0 1 0 0,1 0 0 0 0,0-1 0 0 0,0 0 0 0 0,0 0-1 0 0,0-1 1 0 0,1 0 0 0 0,0 0 0 0 0,0 0 0 0 0,0-1 0 0 0,0-1-1 0 0,17 4 1 0 0,-17-5-52 0 0,-1-1 1 0 0,1 0-1 0 0,0 0 0 0 0,0 0 0 0 0,-1-1 0 0 0,1 0 0 0 0,-1-1 1 0 0,1 0-1 0 0,-1 0 0 0 0,1 0 0 0 0,-1-1 0 0 0,0 0 0 0 0,0-1 0 0 0,9-6 1 0 0,23-17-1062 0 0,-2-1 1 0 0,64-65-1 0 0,-36 25-2833 0 0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29:19.19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451 0 4136 0 0,'-3'1'516'0'0,"-2"1"332"0"0,2 1-737 0 0,-1-1 0 0 0,1 1 1 0 0,0 0-1 0 0,0 0 0 0 0,0 0 1 0 0,1 1-1 0 0,-1-1 0 0 0,-3 7 0 0 0,0-1 154 0 0,-19 30 276 0 0,-39 81 0 0 0,-6 50 15 0 0,18-43 200 0 0,42-106-607 0 0,-19 47 28 0 0,-39 65 1 0 0,-9 17-410 0 0,65-125-208 0 0,25-43-544 0 0,0 0 0 0 0,1 0 0 0 0,0 2 0 0 0,25-23 1 0 0,6-7-1111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42:17.34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2711 1 5304 0 0,'-9'4'93'0'0,"0"0"1"0"0,0 0-1 0 0,0-1 1 0 0,-1 0-1 0 0,1 0 1 0 0,-1-1-1 0 0,-13 1 0 0 0,-26 7 222 0 0,-80 30-103 0 0,-165 73 0 0 0,141-50 207 0 0,-189 49 0 0 0,93-34-135 0 0,45-18 380 0 0,-13 5 158 0 0,77-10-724 0 0,-65 19 766 0 0,184-68-880 0 0,1-2-39 0 0,0 2 1 0 0,1 0-1 0 0,0 1 0 0 0,0 1 0 0 0,-24 14 1 0 0,40-20 42 0 0,1 0 1 0 0,-1 1 0 0 0,1-1 0 0 0,-1 1-1 0 0,1 0 1 0 0,0-1 0 0 0,0 1-1 0 0,0 0 1 0 0,0 0 0 0 0,0 1-1 0 0,-1 4 1 0 0,-12 43-221 0 0,6-17 152 0 0,-1-5-39 0 0,-16 31 1 0 0,22-52 103 0 0,0-1 0 0 0,-1 1-1 0 0,0-1 1 0 0,0 1 0 0 0,0-2 0 0 0,-1 1 0 0 0,0 0 0 0 0,-12 8-1 0 0,14-12 127 0 0,0-1 0 0 0,0 0 0 0 0,0-1 0 0 0,-1 1 0 0 0,1-1 0 0 0,-1 0-1 0 0,1 0 1 0 0,-1 0 0 0 0,1 0 0 0 0,-1-1 0 0 0,1 0 0 0 0,-6 0 0 0 0,1 0-48 0 0,0-1 0 0 0,1 0 1 0 0,-1-1-1 0 0,0 0 0 0 0,-11-4 1 0 0,11 2 13 0 0,0-1-1 0 0,0 0 1 0 0,0 0 0 0 0,1-1 0 0 0,0 0 0 0 0,0-1 0 0 0,0 1 0 0 0,1-1 0 0 0,-7-9 0 0 0,-1-3 170 0 0,0-1 1 0 0,-18-34 0 0 0,23 36-227 0 0,2-1 1 0 0,0-1 0 0 0,2 1 0 0 0,0-1 0 0 0,1 0-1 0 0,1-1 1 0 0,1 1 0 0 0,-1-27 0 0 0,3-1-18 0 0,2 0 0 0 0,9-66 0 0 0,-7 90-305 0 0,5-30-1682 0 0,-7 50 1819 0 0,0 0 0 0 0,0 1 1 0 0,0-1-1 0 0,1 0 0 0 0,-1 1 0 0 0,1-1 0 0 0,0 1 1 0 0,0-1-1 0 0,0 1 0 0 0,4-4 0 0 0,-4 6-94 0 0,-1 1 0 0 0,1-1 0 0 0,0 1 0 0 0,-1 0 0 0 0,1 0 0 0 0,-1 0 0 0 0,1 0 0 0 0,0 0 0 0 0,-1 0 0 0 0,1 0 0 0 0,-1 1 0 0 0,1-1 0 0 0,0 0 0 0 0,-1 1 0 0 0,1-1 0 0 0,-1 1 0 0 0,3 1-1 0 0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29:19.60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137 18 4400 0 0,'22'-15'2376'0'0,"-22"15"-2304"0"0,7-2 776 0 0,-7 2-823 0 0,1 1 1 0 0,-1 0 0 0 0,0-1 0 0 0,0 1-1 0 0,0 0 1 0 0,1 0 0 0 0,-1-1 0 0 0,0 1-1 0 0,0 0 1 0 0,0-1 0 0 0,0 1 0 0 0,0 0-1 0 0,-1 0 1 0 0,1-1 0 0 0,0 1 0 0 0,0 0-1 0 0,0-1 1 0 0,0 1 0 0 0,-1 0 0 0 0,1-1-1 0 0,0 1 1 0 0,-1 1 0 0 0,-17 44 305 0 0,10-28-81 0 0,1 1-1 0 0,-6 27 1 0 0,-34 198 394 0 0,-21 372 0 0 0,65-280-639 0 0,3-212 79 0 0,1-69-322 0 0,2 0 0 0 0,12 64-1 0 0,-14-113-47 0 0,1 1 0 0 0,0-1 0 0 0,1 0 0 0 0,4 8 0 0 0,-7-13 173 0 0,1 0 0 0 0,-1 0-1 0 0,1 0 1 0 0,0 0 0 0 0,-1 0 0 0 0,1 0 0 0 0,0 0 0 0 0,0-1 0 0 0,0 1 0 0 0,0 0 0 0 0,0-1 0 0 0,0 1 0 0 0,0 0 0 0 0,0-1-1 0 0,0 1 1 0 0,0-1 0 0 0,0 0 0 0 0,0 1 0 0 0,0-1 0 0 0,0 0 0 0 0,1 0 0 0 0,-1 1 0 0 0,0-1 0 0 0,0 0 0 0 0,0 0 0 0 0,0 0-1 0 0,1-1 1 0 0,-1 1 0 0 0,0 0 0 0 0,0 0 0 0 0,0 0 0 0 0,0-1 0 0 0,0 1 0 0 0,0-1 0 0 0,0 1 0 0 0,0-1 0 0 0,0 1 0 0 0,0-1-1 0 0,0 0 1 0 0,0 1 0 0 0,0-1 0 0 0,1-1 0 0 0,0 0-13 0 0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29:20.26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0 178 6928 0 0,'7'-3'360'0'0,"13"-6"353"0"0,-14 3-674 0 0,-1 3 156 0 0,-2 13 491 0 0,0 33-509 0 0,-3 0 0 0 0,-6 62 0 0 0,3-62-133 0 0,1 343 124 0 0,4-359-50 0 0,1 0 0 0 0,9 38 0 0 0,-10-57-90 0 0,0 0 1 0 0,1 0 0 0 0,0 0 0 0 0,0-1 0 0 0,0 1-1 0 0,1-1 1 0 0,0 0 0 0 0,1 0 0 0 0,0 0-1 0 0,0-1 1 0 0,0 1 0 0 0,9 7 0 0 0,-12-12-28 0 0,1-1 0 0 0,-1 1 0 0 0,1 0 0 0 0,-1-1 0 0 0,1 1 0 0 0,0-1 0 0 0,-1 0 0 0 0,1 0 0 0 0,0 0 0 0 0,0 0 0 0 0,0-1 0 0 0,0 1 0 0 0,0-1 0 0 0,0 1 0 0 0,0-1 0 0 0,5-1 0 0 0,-4 1 1 0 0,0-1-1 0 0,0 0 0 0 0,0-1 1 0 0,0 1-1 0 0,0-1 0 0 0,0 0 1 0 0,0 0-1 0 0,0 0 0 0 0,0 0 1 0 0,4-4-1 0 0,5-7 2 0 0,0 1 0 0 0,0-2 0 0 0,-2 0 0 0 0,15-21 0 0 0,-19 25-2 0 0,24-34 131 0 0,-3-2 0 0 0,-2-1 0 0 0,32-80 0 0 0,-31 54 183 0 0,33-143 0 0 0,-49 155-306 0 0,-4 0-1 0 0,1-107 1 0 0,-7 158-35 0 0,-1 6 23 0 0,0 1 0 0 0,0 0 0 0 0,0-1 0 0 0,0 1 0 0 0,-1-1 0 0 0,0 1 0 0 0,1 0 0 0 0,-1-1 0 0 0,-3-5 0 0 0,4 9 0 0 0,0-1 1 0 0,0 1 0 0 0,0-1 0 0 0,0 0-1 0 0,0 1 1 0 0,0-1 0 0 0,-1 1 0 0 0,1-1-1 0 0,0 1 1 0 0,0-1 0 0 0,-1 1-1 0 0,1-1 1 0 0,0 1 0 0 0,-1-1 0 0 0,1 1-1 0 0,0-1 1 0 0,-1 1 0 0 0,1 0 0 0 0,-1-1-1 0 0,1 1 1 0 0,-1 0 0 0 0,0-1 0 0 0,-5 9-118 0 0,-2 29-104 0 0,7-32 212 0 0,-4 35-174 0 0,1-1 0 0 0,4 68 0 0 0,1-50 96 0 0,2 5-52 0 0,2 0 0 0 0,4 0 0 0 0,25 99 0 0 0,-29-144-96 0 0,0-1 0 0 0,1 1 0 0 0,1-1 0 0 0,1 0 0 0 0,0 0 0 0 0,0-1 0 0 0,14 17 0 0 0,-19-29-13 0 0,0-1 1 0 0,0 0-1 0 0,0 1 1 0 0,0-1-1 0 0,0 0 1 0 0,0 0-1 0 0,1-1 0 0 0,-1 1 1 0 0,1-1-1 0 0,-1 0 1 0 0,1 1-1 0 0,-1-2 1 0 0,1 1-1 0 0,0 0 1 0 0,0-1-1 0 0,-1 1 1 0 0,1-1-1 0 0,0 0 1 0 0,0-1-1 0 0,-1 1 0 0 0,7-2 1 0 0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29:20.76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340 0 7376 0 0,'-5'17'144'0'0,"-16"7"408"0"0,-20 6 168 0 0,26-21-656 0 0,-14 9 74 0 0,-52 41-1 0 0,72-51-124 0 0,1 0-1 0 0,-1 1 1 0 0,1 0-1 0 0,1 0 1 0 0,0 1-1 0 0,0 0 0 0 0,1 0 1 0 0,1 1-1 0 0,-7 15 1 0 0,10-23-10 0 0,-2 9 59 0 0,-1 1 0 0 0,1-1 0 0 0,1 1 0 0 0,-4 25 1 0 0,7-35-55 0 0,0-1 0 0 0,0 1 1 0 0,0 0-1 0 0,0-1 1 0 0,0 1-1 0 0,0 0 1 0 0,1-1-1 0 0,0 1 1 0 0,-1-1-1 0 0,1 1 0 0 0,0-1 1 0 0,0 1-1 0 0,0-1 1 0 0,0 0-1 0 0,1 0 1 0 0,-1 1-1 0 0,1-1 1 0 0,-1 0-1 0 0,1 0 0 0 0,0 0 1 0 0,0 0-1 0 0,0-1 1 0 0,0 1-1 0 0,0 0 1 0 0,0-1-1 0 0,0 0 0 0 0,1 1 1 0 0,-1-1-1 0 0,0 0 1 0 0,1 0-1 0 0,3 1 1 0 0,6 1-11 0 0,0 0 0 0 0,0-1 1 0 0,1-1-1 0 0,-1 0 0 0 0,1 0 0 0 0,21-3 1 0 0,77-15-17 0 0,-70 9 16 0 0,110-24 147 0 0,-144 30-136 0 0,0 1-1 0 0,1 0 1 0 0,-1 0-1 0 0,0 1 1 0 0,1 0 0 0 0,-1 1-1 0 0,1-1 1 0 0,-1 1 0 0 0,0 1-1 0 0,0 0 1 0 0,1 0-1 0 0,11 5 1 0 0,-17-6-7 0 0,-1 0 0 0 0,1 0 0 0 0,0 1 0 0 0,-1-1 0 0 0,1 1 0 0 0,-1-1 0 0 0,0 1 0 0 0,0-1 0 0 0,1 1 0 0 0,-1 0 0 0 0,0 0 0 0 0,0 0 0 0 0,-1-1 0 0 0,1 1 0 0 0,0 0 0 0 0,-1 0 0 0 0,1 0 0 0 0,-1 0 0 0 0,1 0 0 0 0,-1 0 0 0 0,0 0 0 0 0,0 0 0 0 0,0 0 0 0 0,0 1 0 0 0,0-1 1 0 0,0 0-1 0 0,-1 0 0 0 0,1 0 0 0 0,-2 3 0 0 0,1 2 25 0 0,-3 15 45 0 0,-1 1 1 0 0,-1-1-1 0 0,0 0 1 0 0,-16 33-1 0 0,-48 79 589 0 0,54-110-477 0 0,-2 1 0 0 0,0-2 0 0 0,-2 0 0 0 0,-1-2 0 0 0,-36 31 0 0 0,22-26-436 0 0,-1-1 0 0 0,-1-2 0 0 0,-1-1 1 0 0,0-3-1 0 0,-76 28 0 0 0,110-45-210 0 0,0-1 1 0 0,0 1-1 0 0,-1-1 1 0 0,1-1-1 0 0,0 1 1 0 0,0 0-1 0 0,0-1 1 0 0,-1 0-1 0 0,1 0 1 0 0,0 0-1 0 0,0 0 1 0 0,-6-2-1 0 0,9 1 310 0 0,1 0-1 0 0,-1 1 1 0 0,1-1-1 0 0,-1 0 1 0 0,1 0-1 0 0,0 0 0 0 0,-1 0 1 0 0,1 0-1 0 0,0 0 1 0 0,0 1-1 0 0,0-1 1 0 0,0 0-1 0 0,-1 0 1 0 0,2-2-1 0 0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29:21.15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7 5216 0 0,'2'-1'44'0'0,"-1"0"-1"0"0,1 1 1 0 0,-1-1 0 0 0,1 0 0 0 0,0 1 0 0 0,-1-1 0 0 0,1 1-1 0 0,0-1 1 0 0,-1 1 0 0 0,1 0 0 0 0,0 0 0 0 0,0 0 0 0 0,0 0-1 0 0,-1 0 1 0 0,1 0 0 0 0,0 0 0 0 0,0 1 0 0 0,-1-1 0 0 0,1 0-1 0 0,0 1 1 0 0,-1 0 0 0 0,3 0 0 0 0,-2 1 23 0 0,-1 1 0 0 0,1-1 0 0 0,-1 0 1 0 0,1 0-1 0 0,-1 1 0 0 0,0-1 0 0 0,0 1 0 0 0,0-1 1 0 0,-1 1-1 0 0,1 0 0 0 0,0-1 0 0 0,-1 1 0 0 0,0-1 1 0 0,1 5-1 0 0,5 74 391 0 0,-5 102 0 0 0,-2-84-210 0 0,-9 349 492 0 0,1 5-60 0 0,11-338-1300 0 0,35 224 0 0 0,-37-339 603 0 0,6 23-221 0 0,-6-22 159 0 0,1-1 0 0 0,-1 1 0 0 0,0 0 1 0 0,0-1-1 0 0,0 1 0 0 0,1-1 1 0 0,-1 1-1 0 0,0-1 0 0 0,1 1 0 0 0,-1-1 1 0 0,0 1-1 0 0,1-1 0 0 0,-1 1 1 0 0,1-1-1 0 0,-1 1 0 0 0,1-1 0 0 0,-1 0 1 0 0,1 1-1 0 0,-1-1 0 0 0,1 0 0 0 0,-1 1 1 0 0,1-1-1 0 0,-1 0 0 0 0,1 0 1 0 0,0 0-1 0 0,-1 1 0 0 0,1-1 0 0 0,-1 0 1 0 0,1 0-1 0 0,0 0 0 0 0,-1 0 0 0 0,1 0 1 0 0,0 0-1 0 0,-1 0 0 0 0,1 0 1 0 0,0-1-1 0 0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29:21.56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1 452 3776 0 0,'33'-22'526'0'0,"43"-22"-1"0"0,100-36-174 0 0,-77 37 712 0 0,-27 11-829 0 0,2 2 1 0 0,116-29-1 0 0,327-69 1470 0 0,-468 116-3407 0 0,-48 12 1664 0 0,-1 0-1 0 0,0 0 1 0 0,1-1-1 0 0,-1 1 1 0 0,0 0 0 0 0,1 0-1 0 0,-1 0 1 0 0,0 0-1 0 0,1 0 1 0 0,-1 0 0 0 0,1 0-1 0 0,-1 0 1 0 0,0 0-1 0 0,1 0 1 0 0,-1 0-1 0 0,1 0 1 0 0,-1 0 0 0 0,0 1-1 0 0,1-1 1 0 0,-1 0-1 0 0,0 0 1 0 0,1 0 0 0 0,-1 0-1 0 0,0 1 1 0 0,1-1-1 0 0,-1 0 1 0 0,0 0-1 0 0,0 1 1 0 0,1-1 0 0 0,-1 0-1 0 0,0 0 1 0 0,0 1-1 0 0,1-1 1 0 0,-1 0 0 0 0,0 1-1 0 0,0-1 1 0 0,0 0-1 0 0,0 1 1 0 0,1-1-1 0 0,-1 0 1 0 0,0 1 0 0 0,0-1-1 0 0,0 1 1 0 0,0-1-1 0 0,0 0 1 0 0,0 1 0 0 0,0-1-1 0 0,0 0 1 0 0,0 1-1 0 0,0-1 1 0 0,0 1 0 0 0,0-1-1 0 0,0 0 1 0 0,-1 1-1 0 0,1-1 1 0 0,0 0-1 0 0,0 1 1 0 0,0-1 0 0 0,0 0-1 0 0,-1 1 1 0 0,1-1-1 0 0,0 0 1 0 0,0 1 0 0 0,-1-1-1 0 0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29:22.22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657 58 4488 0 0,'0'-5'225'0'0,"-1"0"681"0"0,-12-14-251 0 0,0 4-577 0 0,10 13 59 0 0,0 1 0 0 0,0-1 0 0 0,0 1 0 0 0,0-1 0 0 0,0 1 0 0 0,0 0 0 0 0,-1 0 0 0 0,1 0 0 0 0,0 0 0 0 0,-1 1 0 0 0,1 0-1 0 0,-1-1 1 0 0,1 1 0 0 0,-5 1 0 0 0,-21-1 431 0 0,-8 4-454 0 0,26-3-99 0 0,8-1 16 0 0,1 0-1 0 0,-1 0 0 0 0,0 1 1 0 0,0-1-1 0 0,1 1 1 0 0,-1 0-1 0 0,1 0 0 0 0,-1 0 1 0 0,1 0-1 0 0,-1 0 1 0 0,1 0-1 0 0,-3 3 0 0 0,-46 24 612 0 0,-60 47 0 0 0,89-58-672 0 0,1 0-1 0 0,1 2 0 0 0,0 0 1 0 0,2 2-1 0 0,-22 29 0 0 0,14-11-11 0 0,2 1 0 0 0,2 1 0 0 0,-25 62-1 0 0,38-79 2 0 0,1 1-1 0 0,1 0 0 0 0,1 0 0 0 0,2 1 0 0 0,0 0 0 0 0,1 0 0 0 0,2 43 0 0 0,2-61 43 0 0,-1 1-1 0 0,2-1 0 0 0,-1 1 0 0 0,1-1 1 0 0,0 0-1 0 0,1 0 0 0 0,0 0 1 0 0,0 0-1 0 0,1 0 0 0 0,0-1 0 0 0,0 1 1 0 0,1-1-1 0 0,0 0 0 0 0,0 0 1 0 0,1-1-1 0 0,-1 0 0 0 0,1 0 0 0 0,1 0 1 0 0,-1-1-1 0 0,1 1 0 0 0,0-2 0 0 0,0 1 1 0 0,1-1-1 0 0,-1 0 0 0 0,1 0 1 0 0,0-1-1 0 0,0 0 0 0 0,12 2 0 0 0,3 1-106 0 0,1-2 0 0 0,-1-1-1 0 0,1 0 1 0 0,0-2 0 0 0,-1 0 0 0 0,1-2-1 0 0,38-6 1 0 0,-31 1-36 0 0,-1-1 0 0 0,-1-2 0 0 0,0-1 0 0 0,0-1 0 0 0,40-22 0 0 0,240-151-6202 0 0,-285 166 5947 0 0,34-35-1 0 0,-51 46-519 0 0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29:22.75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157 127 4848 0 0,'2'-8'319'0'0,"-1"-1"1"0"0,1 1 0 0 0,-1-18-1 0 0,-2 16 106 0 0,0 0-1 0 0,0-1 0 0 0,-1 1 0 0 0,0 0 0 0 0,-5-12 1 0 0,6 19-132 0 0,1 8-234 0 0,10 52 203 0 0,-3 0 0 0 0,-2 0 0 0 0,-3 70 0 0 0,-22 173 786 0 0,-98 438-1216 0 0,85-611 1049 0 0,92-245-1050 0 0,35-79 336 0 0,-70 151-399 0 0,3 1 0 0 0,37-48-1 0 0,-63 92 229 0 0,12-16 3 0 0,27-27 0 0 0,-37 41-33 0 0,0 0-1 0 0,1 0 1 0 0,-1 1 0 0 0,1-1-1 0 0,-1 0 1 0 0,1 1-1 0 0,0 0 1 0 0,-1 0-1 0 0,1 0 1 0 0,1 1-1 0 0,-1-1 1 0 0,0 1-1 0 0,0 0 1 0 0,0 0-1 0 0,9-1 1 0 0,-2 7-107 0 0,-8-2 137 0 0,0 0 0 0 0,-1 0 0 0 0,1 0 1 0 0,-1 1-1 0 0,0-1 0 0 0,1 1 0 0 0,-1 0 1 0 0,-1 0-1 0 0,1 0 0 0 0,-1 0 0 0 0,2 7 1 0 0,9 56-62 0 0,-6-31 31 0 0,1 8 41 0 0,-3-18-27 0 0,1 0 0 0 0,11 30 1 0 0,-14-49 14 0 0,1-1 0 0 0,0 1 0 0 0,0-1 0 0 0,0 1 0 0 0,1-1 0 0 0,0 0 0 0 0,0 0 0 0 0,1-1 0 0 0,-1 1 0 0 0,1-1 1 0 0,1 0-1 0 0,9 7 0 0 0,21 12-183 0 0,44 21 0 0 0,-65-38 134 0 0,-1-1 0 0 0,1 0 1 0 0,0-1-1 0 0,1 0 0 0 0,-1-2 0 0 0,24 4 1 0 0,-33-7-143 0 0,1-1 0 0 0,0 1 0 0 0,0-1 1 0 0,0 0-1 0 0,-1 0 0 0 0,1-1 0 0 0,0 0 1 0 0,-1 0-1 0 0,0-1 0 0 0,1 0 0 0 0,-1 0 1 0 0,0 0-1 0 0,-1-1 0 0 0,1 0 0 0 0,0 0 1 0 0,8-9-1 0 0,-2 1-469 0 0,-1 0-1 0 0,0 0 1 0 0,-1-1 0 0 0,0-1-1 0 0,12-23 1 0 0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29:23.18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44 487 5304 0 0,'0'0'25'0'0,"-1"0"26"0"0,1 0 0 0 0,-1 0 0 0 0,1 0 1 0 0,-1-1-1 0 0,1 1 0 0 0,-1 0 0 0 0,1 0 0 0 0,-1 1 0 0 0,0-1 0 0 0,1 0 0 0 0,-1 0 0 0 0,1 0 0 0 0,-1 0 0 0 0,1 0 1 0 0,-1 0-1 0 0,1 1 0 0 0,-1-1 0 0 0,1 0 0 0 0,-1 1 0 0 0,1-1 0 0 0,0 0 0 0 0,-1 1 0 0 0,1-1 0 0 0,-1 0 1 0 0,1 1-1 0 0,0-1 0 0 0,-1 0 0 0 0,1 1 0 0 0,0-1 0 0 0,-1 2 0 0 0,1-2-40 0 0,1 1 0 0 0,-1-1 1 0 0,1 0-1 0 0,-1 1 0 0 0,1-1 0 0 0,-1 1 0 0 0,1-1 0 0 0,-1 0 0 0 0,1 0 1 0 0,-1 1-1 0 0,1-1 0 0 0,-1 0 0 0 0,1 0 0 0 0,-1 1 0 0 0,1-1 0 0 0,0 0 1 0 0,-1 0-1 0 0,1 0 0 0 0,-1 0 0 0 0,1 0 0 0 0,0 0 0 0 0,-1 0 0 0 0,1 0 1 0 0,0 0-1 0 0,12-1 213 0 0,0 0-160 0 0,1-1 0 0 0,-1-1-1 0 0,0 0 1 0 0,0-1 0 0 0,0 0 0 0 0,17-9 0 0 0,7-1 17 0 0,-24 10-88 0 0,0-1 1 0 0,0-1-1 0 0,0 0 0 0 0,-1-1 1 0 0,0 0-1 0 0,0 0 0 0 0,0-2 1 0 0,-1 1-1 0 0,-1-1 1 0 0,1-1-1 0 0,-2 0 0 0 0,1 0 1 0 0,-1-1-1 0 0,-1-1 1 0 0,0 1-1 0 0,-1-1 0 0 0,0 0 1 0 0,0-1-1 0 0,-2 0 1 0 0,1 0-1 0 0,-2 0 0 0 0,0 0 1 0 0,3-15-1 0 0,-4 12 164 0 0,-1-1 1 0 0,0 0-1 0 0,-1-23 0 0 0,-1 31-134 0 0,-1 0-1 0 0,0 0 1 0 0,-1-1-1 0 0,0 1 1 0 0,0 0-1 0 0,-1 1 1 0 0,-6-15-1 0 0,9 21 18 0 0,-1 0 1 0 0,-1 0-1 0 0,1 1 0 0 0,0-1 0 0 0,0 1 0 0 0,-1-1 0 0 0,1 0 0 0 0,-1 1 0 0 0,1 0 0 0 0,-1-1 0 0 0,1 1 1 0 0,-1 0-1 0 0,0 0 0 0 0,0 0 0 0 0,0 0 0 0 0,1 0 0 0 0,-4 0 0 0 0,1 0-23 0 0,0 0 0 0 0,1 0 0 0 0,-1 1 0 0 0,0 0 0 0 0,0 0 0 0 0,0 0 0 0 0,0 0 0 0 0,-6 1 0 0 0,-5 3-22 0 0,0 0 1 0 0,0 1 0 0 0,-22 10-1 0 0,32-13 48 0 0,-6 4-35 0 0,0 0 0 0 0,0 1 0 0 0,1 0 0 0 0,-1 1 0 0 0,1 0 0 0 0,1 1 0 0 0,0 0 0 0 0,0 0 0 0 0,1 1 0 0 0,0 0 0 0 0,-7 12 0 0 0,-5 12-18 0 0,1 1 0 0 0,-19 47 0 0 0,27-54 53 0 0,1 0 0 0 0,1 0 0 0 0,1 1 0 0 0,2 0 0 0 0,1 1 0 0 0,-2 34 0 0 0,7-47-16 0 0,0 0 1 0 0,1 0-1 0 0,0-1 0 0 0,1 1 1 0 0,2 0-1 0 0,-1-1 1 0 0,2 0-1 0 0,0 0 0 0 0,1 0 1 0 0,0 0-1 0 0,2-1 1 0 0,12 21-1 0 0,-16-30-39 0 0,1 0 0 0 0,0 0 1 0 0,0-1-1 0 0,0 0 0 0 0,0 0 0 0 0,1 0 0 0 0,0 0 0 0 0,0-1 0 0 0,0 0 1 0 0,0 0-1 0 0,10 3 0 0 0,-6-3-27 0 0,1 0 0 0 0,0-1 0 0 0,-1 0 0 0 0,1-1 0 0 0,1 0-1 0 0,19 0 1 0 0,-3-3-25 0 0,-1-1 0 0 0,1-1 0 0 0,0-2-1 0 0,-1 0 1 0 0,32-12 0 0 0,-46 13-355 0 0,1-2 0 0 0,-1 0 1 0 0,-1 0-1 0 0,1-1 0 0 0,16-13 1 0 0,52-47-3808 0 0,-36 29 2932 0 0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29:23.63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317 69 3776 0 0,'8'-6'490'0'0,"3"-4"837"0"0,-4 1-822 0 0,-8-1-403 0 0,0 9-63 0 0,0-1 0 0 0,0 0 1 0 0,1 1-1 0 0,-1-1 0 0 0,0 1 0 0 0,0 0 1 0 0,0-1-1 0 0,-1 1 0 0 0,1 0 1 0 0,0-1-1 0 0,0 1 0 0 0,-1 0 0 0 0,1 0 1 0 0,-1 0-1 0 0,1 0 0 0 0,-1 0 1 0 0,1 1-1 0 0,-1-1 0 0 0,1 0 0 0 0,-1 1 1 0 0,0-1-1 0 0,1 1 0 0 0,-1 0 0 0 0,0-1 1 0 0,0 1-1 0 0,1 0 0 0 0,-1 0 1 0 0,0 0-1 0 0,1 0 0 0 0,-1 0 0 0 0,0 1 1 0 0,-2-1-1 0 0,-3 3 216 0 0,0 0 1 0 0,0 0-1 0 0,1 1 1 0 0,-1 0-1 0 0,1 0 1 0 0,-7 5-1 0 0,2-1-106 0 0,-17 11 120 0 0,16-12-240 0 0,0 1 0 0 0,1 0 0 0 0,0 1-1 0 0,0 0 1 0 0,1 0 0 0 0,0 1 0 0 0,1 0 0 0 0,0 1 0 0 0,-10 16-1 0 0,5-1-17 0 0,1 0-1 0 0,2 1 0 0 0,0 0 0 0 0,2 1 1 0 0,1 0-1 0 0,-6 40 0 0 0,11-47-14 0 0,1 0 0 0 0,1-1 1 0 0,1 1-1 0 0,0 0 0 0 0,2 0 0 0 0,0-1 0 0 0,2 1 0 0 0,0-1 1 0 0,12 35-1 0 0,-13-47-32 0 0,1-1 1 0 0,0 0 0 0 0,0 0 0 0 0,1-1 0 0 0,0 1 0 0 0,0-1-1 0 0,0 0 1 0 0,1 0 0 0 0,-1-1 0 0 0,14 10 0 0 0,5 1-212 0 0,45 22 0 0 0,-50-28 224 0 0,-12-6-38 0 0,0-1 1 0 0,0 0 0 0 0,0 0-1 0 0,0-1 1 0 0,0 0 0 0 0,0 0-1 0 0,1 0 1 0 0,-1-1-1 0 0,1-1 1 0 0,-1 1 0 0 0,1-1-1 0 0,0 0 1 0 0,-1-1 0 0 0,1 0-1 0 0,-1 0 1 0 0,1 0-1 0 0,-1-1 1 0 0,0 0 0 0 0,0-1-1 0 0,0 1 1 0 0,0-1 0 0 0,0-1-1 0 0,0 0 1 0 0,-1 1 0 0 0,0-2-1 0 0,0 1 1 0 0,0-1-1 0 0,0 0 1 0 0,-1 0 0 0 0,1-1-1 0 0,-1 1 1 0 0,-1-1 0 0 0,1 0-1 0 0,-1-1 1 0 0,7-12-1 0 0,-2-10 44 0 0,0 0-1 0 0,-2 0 1 0 0,-1-1-1 0 0,3-49 1 0 0,-7 61 7 0 0,0 2 15 0 0,44-284 741 0 0,-26 172-58 0 0,-19 118-732 0 0,4-12-120 0 0,0 14 110 0 0,10-5-1877 0 0,-6 37-3051 0 0,-9-22 5088 0 0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29:24.18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141 478 4848 0 0,'-2'-3'335'0'0,"2"3"-253"0"0,-1-1-1 0 0,1 1 0 0 0,0 0 0 0 0,-1-1 0 0 0,1 1 0 0 0,-1-1 0 0 0,1 1 0 0 0,-1 0 0 0 0,1-1 0 0 0,-1 1 0 0 0,1 0 1 0 0,-1 0-1 0 0,1 0 0 0 0,-1-1 0 0 0,0 1 0 0 0,1 0 0 0 0,-1 0 0 0 0,1 0 0 0 0,-1 0 0 0 0,0 0 0 0 0,0 1 39 0 0,0 1-1 0 0,0 0 0 0 0,1 0 0 0 0,-1 0 0 0 0,1-1 0 0 0,0 1 0 0 0,-1 0 0 0 0,1 0 0 0 0,0 0 0 0 0,0 0 0 0 0,0 0 1 0 0,0 0-1 0 0,1 2 0 0 0,-1-2-49 0 0,-2 115 409 0 0,-5-1 0 0 0,-25 136 0 0 0,-37 84-500 0 0,55-265-141 0 0,61-155 102 0 0,4-13 169 0 0,4 2-1 0 0,74-96 1 0 0,40-90 202 0 0,-36 56-784 0 0,-117 200 260 0 0,135-189-8 0 0,-134 193-401 0 0,2 1 1 0 0,0 0-1 0 0,2 1 1 0 0,0 2-1 0 0,1 0 1 0 0,0 1-1 0 0,34-18 1 0 0,-51 32 419 0 0,-1 0-1 0 0,1 0 1 0 0,0 0 0 0 0,0 0 0 0 0,0 1 0 0 0,0-1 0 0 0,0 1-1 0 0,0 1 1 0 0,0-1 0 0 0,0 1 0 0 0,0 0 0 0 0,1 0-1 0 0,6 1 1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42:17.82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 6744 0 0,'7'31'486'0'0,"-2"0"0"0"0,4 60 0 0 0,-3-16-232 0 0,13 98-914 0 0,-3 247 0 0 0,-16-385-540 0 0,1 1 0 0 0,2-1 0 0 0,12 63 0 0 0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29:24.54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 6384 0 0,'28'53'861'0'0,"38"58"0"0"0,-48-86-510 0 0,0-1 0 0 0,1-1 0 0 0,2-1 0 0 0,29 25 0 0 0,-44-42-289 0 0,23 20 150 0 0,42 27-1 0 0,-60-46-226 0 0,0 1 0 0 0,0-2-1 0 0,1 0 1 0 0,-1 0 0 0 0,1-1-1 0 0,0 0 1 0 0,25 3 0 0 0,-21-4-4 0 0,45 2-530 0 0,-57-5 72 0 0,0 0 0 0 0,1-1 1 0 0,-1 0-1 0 0,0 1 0 0 0,0-1 0 0 0,7-3 0 0 0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29:25.25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 50 5488 0 0,'-1'-5'692'0'0,"3"-19"1636"0"0,-2 23-2334 0 0,5-19 1852 0 0,-7 63-262 0 0,16 361-845 0 0,-7-292-730 0 0,78 694 249 0 0,-63-632-220 0 0,-8-73 164 0 0,8 87-79 0 0,-21-179-249 0 0,0 1 0 0 0,-1-1 0 0 0,-1 0 0 0 0,1 0 0 0 0,-2 1 0 0 0,1-1 0 0 0,-1 0 1 0 0,-4 11-1 0 0,6-18 123 0 0,0-1 0 0 0,-1 0 1 0 0,1 0-1 0 0,0 0 1 0 0,-1 0-1 0 0,1 0 0 0 0,-1 0 1 0 0,1 0-1 0 0,-1 0 1 0 0,1-1-1 0 0,-1 1 0 0 0,0 0 1 0 0,0 0-1 0 0,1 0 1 0 0,-1-1-1 0 0,0 1 0 0 0,0 0 1 0 0,0-1-1 0 0,0 1 0 0 0,1 0 1 0 0,-1-1-1 0 0,0 1 1 0 0,-2 0-1 0 0,0 0-65 0 0,2 0-30 0 0,-1-1 0 0 0,0 1-1 0 0,0 0 1 0 0,0 0 0 0 0,0-1 0 0 0,1 1 0 0 0,-1-1 0 0 0,0 1-1 0 0,0-1 1 0 0,0 0 0 0 0,0 0 0 0 0,0 0 0 0 0,0 0-1 0 0,0 0 1 0 0,0-1 0 0 0,0 1 0 0 0,0 0 0 0 0,0-1 0 0 0,0 1-1 0 0,0-1 1 0 0,0 0 0 0 0,0 0 0 0 0,1 0 0 0 0,-1 0-1 0 0,0 0 1 0 0,-1-2 0 0 0,-5-3-110 0 0,1 0 0 0 0,0 0 0 0 0,0-1 0 0 0,-6-9 0 0 0,5 7-577 0 0,3 2 58 0 0,0 0 0 0 0,0-1 0 0 0,0 0 0 0 0,1 0 0 0 0,-3-11 0 0 0,5 16 457 0 0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29:25.74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1136 30 4584 0 0,'1'-2'278'0'0,"-1"2"-190"0"0,0 0 1 0 0,0-1 0 0 0,1 1 0 0 0,-1-1 0 0 0,0 1 0 0 0,0-1-1 0 0,0 1 1 0 0,0-1 0 0 0,0 1 0 0 0,0-1 0 0 0,0 1 0 0 0,0-1-1 0 0,0 1 1 0 0,0-1 0 0 0,0 1 0 0 0,0-1 0 0 0,-1 1 0 0 0,1-1-1 0 0,0 1 1 0 0,0-1 0 0 0,0 1 0 0 0,-1-1 0 0 0,1 1 0 0 0,-1-1-1 0 0,-5-4 22 0 0,1 3-64 0 0,0 0-1 0 0,-1 0 1 0 0,1 1 0 0 0,0 0 0 0 0,-1 0-1 0 0,1 0 1 0 0,0 1 0 0 0,-1 0 0 0 0,1 0-1 0 0,-1 0 1 0 0,1 1 0 0 0,0-1 0 0 0,-9 4-1 0 0,-6 2 310 0 0,0 0 0 0 0,-24 13-1 0 0,2-1-60 0 0,-89 35-168 0 0,1 6 0 0 0,-148 91 0 0 0,203-108-375 0 0,-132 53 0 0 0,183-85 232 0 0,19-8-86 0 0,-37 19 339 0 0,40-20-358 0 0,-1 0 1 0 0,1 1 0 0 0,0-1 0 0 0,0 1 0 0 0,1 0-1 0 0,-1 0 1 0 0,0-1 0 0 0,1 1 0 0 0,-1 0 0 0 0,1 0-1 0 0,-1 1 1 0 0,1-1 0 0 0,0 0 0 0 0,0 0 0 0 0,-1 3-1 0 0,23 3-2196 0 0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29:26.13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 6384 0 0,'4'0'372'0'0,"10"22"1168"0"0,-7-6-1277 0 0,0 0-1 0 0,-1 1 1 0 0,-1 0 0 0 0,-1 0 0 0 0,-1 1-1 0 0,3 26 1 0 0,-3-21-156 0 0,7 65 185 0 0,-3 166-1 0 0,-28 93 305 0 0,3-90-531 0 0,15-205-106 0 0,-1 5 18 0 0,2 0 1 0 0,3 1-1 0 0,9 59 0 0 0,-9-113 65 0 0,0 1 0 0 0,0-1-1 0 0,0 0 1 0 0,1 1 0 0 0,0-1 0 0 0,3 6-1 0 0,-4-8 58 0 0,0-2-63 0 0,0 0 0 0 0,0 0 0 0 0,0 0 1 0 0,-1-1-1 0 0,1 1 0 0 0,0 0 1 0 0,0-1-1 0 0,-1 1 0 0 0,1 0 0 0 0,0-1 1 0 0,-1 1-1 0 0,1-1 0 0 0,0 1 1 0 0,-1-1-1 0 0,1 0 0 0 0,-1 1 0 0 0,1-1 1 0 0,-1 1-1 0 0,1-2 0 0 0,76-104 174 0 0,-45 61-306 0 0,-3-2 0 0 0,-1-1 0 0 0,21-52 0 0 0,8-12-288 0 0,-44 86 389 0 0,8-14-295 0 0,44-61 1 0 0,-52 85 133 0 0,1 6 126 0 0,-13 10 30 0 0,0 0 1 0 0,-1 0-1 0 0,1 1 1 0 0,0-1 0 0 0,-1 0-1 0 0,1 0 1 0 0,-1 0-1 0 0,1 1 1 0 0,0-1-1 0 0,-1 0 1 0 0,1 1 0 0 0,-1-1-1 0 0,1 1 1 0 0,-1-1-1 0 0,1 0 1 0 0,-1 1 0 0 0,1-1-1 0 0,-1 1 1 0 0,0-1-1 0 0,1 1 1 0 0,-1 0-1 0 0,0-1 1 0 0,1 1 0 0 0,-1-1-1 0 0,0 1 1 0 0,0-1-1 0 0,1 1 1 0 0,-1 0-1 0 0,0-1 1 0 0,0 1 0 0 0,0 0-1 0 0,0 1 1 0 0,4 27 32 0 0,-3-23-28 0 0,3 33 85 0 0,30 184-1045 0 0,-32-215 945 0 0,1-1 0 0 0,0 0 0 0 0,0 0 0 0 0,0 0 0 0 0,1 0 0 0 0,0 0 0 0 0,0-1 0 0 0,1 0 0 0 0,0 0 1 0 0,0 0-1 0 0,7 6 0 0 0,9 6-83 0 0,42 28-1 0 0,-19-16 56 0 0,-39-26-88 0 0,0-1 0 0 0,1 0 0 0 0,-1 0 0 0 0,1 0 0 0 0,0-1 1 0 0,0 0-1 0 0,0 0 0 0 0,0 0 0 0 0,0-1 0 0 0,0 0 0 0 0,0 0 0 0 0,1-1 0 0 0,-1 1 1 0 0,0-1-1 0 0,0-1 0 0 0,1 1 0 0 0,-1-1 0 0 0,0 0 0 0 0,0-1 0 0 0,0 1 1 0 0,0-1-1 0 0,0 0 0 0 0,0-1 0 0 0,-1 1 0 0 0,1-1 0 0 0,-1-1 0 0 0,1 1 1 0 0,-1-1-1 0 0,9-7 0 0 0,-6 2-887 0 0,0 0-1 0 0,0 0 1 0 0,13-20 0 0 0,-3 4 225 0 0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29:26.58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29 540 5968 0 0,'1'1'513'0'0,"3"1"-81"0"0,-2-2-396 0 0,0 0 0 0 0,0 0-1 0 0,-1 0 1 0 0,1 0 0 0 0,0 0-1 0 0,0 0 1 0 0,0-1 0 0 0,-1 1 0 0 0,1-1-1 0 0,0 1 1 0 0,0-1 0 0 0,-1 0-1 0 0,1 0 1 0 0,-1 1 0 0 0,1-1-1 0 0,2-2 1 0 0,-3 2-12 0 0,13-5 89 0 0,-1-1 1 0 0,-1-1 0 0 0,0 1-1 0 0,0-2 1 0 0,13-11 0 0 0,25-17 185 0 0,-40 31-276 0 0,0-1-1 0 0,-1 0 1 0 0,0 0 0 0 0,0-1-1 0 0,-1 0 1 0 0,0 0 0 0 0,0-1-1 0 0,-1 0 1 0 0,0-1 0 0 0,0 1-1 0 0,-1-1 1 0 0,-1-1 0 0 0,0 1-1 0 0,6-17 1 0 0,-1-3 174 0 0,-1-1 0 0 0,-2 0 0 0 0,-1-1 0 0 0,-2 1 1 0 0,1-54-1 0 0,-5 83-190 0 0,0 1-1 0 0,0-1 1 0 0,0 0 0 0 0,0 0 0 0 0,-1 1 0 0 0,1-1 0 0 0,-1 0 0 0 0,1 1 0 0 0,-1-1-1 0 0,0 0 1 0 0,0 1 0 0 0,0-1 0 0 0,0 1 0 0 0,0-1 0 0 0,0 1 0 0 0,0 0 0 0 0,0-1-1 0 0,0 1 1 0 0,-2-1 0 0 0,-1-1 27 0 0,1 1-1 0 0,0 0 1 0 0,-1 0 0 0 0,1 1-1 0 0,-1-1 1 0 0,1 1-1 0 0,-1 0 1 0 0,-6-2 0 0 0,2 2 15 0 0,0 0-1 0 0,0 0 1 0 0,0 1 0 0 0,0-1 0 0 0,0 2 0 0 0,0-1 0 0 0,0 1 0 0 0,-10 3 0 0 0,8-1-44 0 0,1 1 1 0 0,0 0 0 0 0,0 0-1 0 0,1 1 1 0 0,-1 0-1 0 0,1 0 1 0 0,0 1 0 0 0,0 0-1 0 0,-11 12 1 0 0,9-7 15 0 0,0 1-1 0 0,1 0 1 0 0,1 0-1 0 0,0 0 1 0 0,-11 26 0 0 0,6-5 15 0 0,1 1 0 0 0,2 1 0 0 0,1 0 0 0 0,-5 53 0 0 0,9-54-96 0 0,1 0 0 0 0,2 0 0 0 0,2 0 0 0 0,1 0 0 0 0,7 45 0 0 0,-5-66 41 0 0,0 0 1 0 0,1 0 0 0 0,0 0 0 0 0,1-1-1 0 0,1 1 1 0 0,13 22 0 0 0,-13-27 81 0 0,-1 0 0 0 0,2-1 0 0 0,-1 0 0 0 0,1 0 1 0 0,0-1-1 0 0,0 1 0 0 0,1-1 0 0 0,0-1 0 0 0,0 0 0 0 0,16 8 0 0 0,0-2-85 0 0,0-2-1 0 0,1-1 0 0 0,0 0 0 0 0,0-2 1 0 0,33 3-1 0 0,-44-7 2 0 0,0-1 0 0 0,0 0-1 0 0,0-2 1 0 0,0 1 0 0 0,0-2 0 0 0,0 0 0 0 0,0 0-1 0 0,0-2 1 0 0,0 1 0 0 0,-1-2 0 0 0,18-7 0 0 0,-19 4-290 0 0,1 0-1 0 0,-1-1 1 0 0,0-1 0 0 0,0 1 0 0 0,-1-2 0 0 0,-1 0 0 0 0,17-21-1 0 0,56-95-3052 0 0,-76 114 3209 0 0,30-47-2407 0 0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29:27.01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587 2 4488 0 0,'4'2'309'0'0,"-3"-2"-246"0"0,-1 0 0 0 0,1 1 1 0 0,0-1-1 0 0,0 0 1 0 0,0 0-1 0 0,-1 1 0 0 0,1-1 1 0 0,0 0-1 0 0,0 0 0 0 0,0 0 1 0 0,0 0-1 0 0,-1 0 0 0 0,1 0 1 0 0,0 0-1 0 0,0 0 0 0 0,0-1 1 0 0,1 1-1 0 0,-3-1-7 0 0,0 1 0 0 0,1-1 0 0 0,-1 1 0 0 0,0 0 0 0 0,0-1 0 0 0,1 1 0 0 0,-1 0 0 0 0,0-1 0 0 0,0 1-1 0 0,0 0 1 0 0,1 0 0 0 0,-1 0 0 0 0,0-1 0 0 0,0 1 0 0 0,0 0 0 0 0,0 0 0 0 0,0 1 0 0 0,1-1 0 0 0,-1 0 0 0 0,-2 0 0 0 0,-45 18 220 0 0,0 1 0 0 0,1 2 0 0 0,-59 38 0 0 0,88-49-194 0 0,1 1 0 0 0,1 0 1 0 0,0 2-1 0 0,0 0 0 0 0,-17 19 1 0 0,28-27-52 0 0,0 1-1 0 0,1-1 1 0 0,-1 1 0 0 0,1 0 0 0 0,0 0-1 0 0,1 1 1 0 0,0-1 0 0 0,0 1 0 0 0,0-1-1 0 0,0 1 1 0 0,1 0 0 0 0,0 0 0 0 0,1 1 0 0 0,0-1-1 0 0,0 0 1 0 0,0 0 0 0 0,1 14 0 0 0,1-16-18 0 0,0-1 0 0 0,0 0-1 0 0,1 0 1 0 0,-1 0 0 0 0,1 0 0 0 0,0-1 0 0 0,0 1 0 0 0,0 0 0 0 0,1-1 0 0 0,-1 1 0 0 0,1-1-1 0 0,0 0 1 0 0,-1 0 0 0 0,2 0 0 0 0,-1 0 0 0 0,0 0 0 0 0,0-1 0 0 0,1 1 0 0 0,0-1 0 0 0,5 3 0 0 0,9 3 40 0 0,0-1 1 0 0,0-1 0 0 0,25 6-1 0 0,-8-2 164 0 0,-4 0-91 0 0,1-2-1 0 0,-1-1 1 0 0,1-1 0 0 0,1-2-1 0 0,38 1 1 0 0,-64-5-83 0 0,12-1-13 0 0,1 1 1 0 0,-1 2-1 0 0,0 0 0 0 0,36 8 1 0 0,-52-9-32 0 0,1 0 0 0 0,-1 0 1 0 0,0 0-1 0 0,0 0 0 0 0,0 1 0 0 0,0-1 1 0 0,0 1-1 0 0,0 0 0 0 0,0 0 1 0 0,0 0-1 0 0,-1 0 0 0 0,1 0 0 0 0,-1 1 1 0 0,1-1-1 0 0,-1 1 0 0 0,0 0 1 0 0,0-1-1 0 0,0 1 0 0 0,-1 0 0 0 0,1 0 1 0 0,-1 0-1 0 0,1 0 0 0 0,-1 1 1 0 0,0-1-1 0 0,0 0 0 0 0,-1 0 0 0 0,1 1 1 0 0,-1-1-1 0 0,1 1 0 0 0,-1-1 1 0 0,0 0-1 0 0,0 1 0 0 0,-1-1 0 0 0,1 1 1 0 0,-2 4-1 0 0,-1 3 43 0 0,0 0 0 0 0,-1-1 0 0 0,0 0 0 0 0,-1 0 0 0 0,0 0 0 0 0,0 0 0 0 0,-1-1 0 0 0,-9 12 0 0 0,-63 66-7 0 0,70-80-39 0 0,-13 15 17 0 0,-1 0 0 0 0,-1-2 0 0 0,0-1 0 0 0,-2-1 0 0 0,-34 19 0 0 0,-58 24-1389 0 0,-124 46 0 0 0,239-106 1373 0 0,-25 9-1940 0 0,0 0 0 0 0,-40 7 0 0 0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29:27.48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46 540 4760 0 0,'52'-14'522'0'0,"-2"-2"0"0"0,0-2-1 0 0,-1-2 1 0 0,47-27 0 0 0,-64 27-290 0 0,0-1 0 0 0,-1-1 0 0 0,-2-2-1 0 0,0-1 1 0 0,-2-1 0 0 0,-1-2 0 0 0,44-59 0 0 0,-64 78-230 0 0,0 0 0 0 0,-1 0 0 0 0,-1-1 0 0 0,0 0 0 0 0,0 0 0 0 0,-1 0 0 0 0,3-15 0 0 0,-5 21-7 0 0,-1 1-1 0 0,0 0 1 0 0,1-1 0 0 0,-1 1 0 0 0,-1 0-1 0 0,1 0 1 0 0,0-1 0 0 0,-1 1 0 0 0,0 0 0 0 0,0 0-1 0 0,0 0 1 0 0,-1-4 0 0 0,0 4 3 0 0,1 2 0 0 0,0-1 1 0 0,-1 0-1 0 0,1 0 0 0 0,-1 0 0 0 0,0 1 0 0 0,0-1 0 0 0,1 1 1 0 0,-1-1-1 0 0,0 1 0 0 0,0 0 0 0 0,0 0 0 0 0,-1 0 1 0 0,1 0-1 0 0,0 0 0 0 0,0 0 0 0 0,0 0 0 0 0,-1 1 1 0 0,-2-1-1 0 0,-11-2 7 0 0,0 1-1 0 0,0 1 1 0 0,0 0 0 0 0,0 1 0 0 0,0 1 0 0 0,0 1-1 0 0,0 0 1 0 0,0 1 0 0 0,-31 9 0 0 0,24-3 11 0 0,0 1 0 0 0,1 1 0 0 0,0 1 0 0 0,1 1 0 0 0,-36 28 0 0 0,51-36-3 0 0,-35 26 31 0 0,-37 40 0 0 0,65-58-35 0 0,2 0-1 0 0,-1 1 0 0 0,2 1 1 0 0,0-1-1 0 0,1 2 0 0 0,-14 29 1 0 0,15-25 63 0 0,1 1 0 0 0,1-1 0 0 0,1 1 0 0 0,0 0 0 0 0,2 0 0 0 0,0 1 0 0 0,1 41 0 0 0,3-52-43 0 0,-1-1 1 0 0,2 0-1 0 0,-1 0 1 0 0,1 0-1 0 0,1 0 1 0 0,0 0-1 0 0,0 0 0 0 0,1 0 1 0 0,1-1-1 0 0,-1 0 1 0 0,1 0-1 0 0,1 0 1 0 0,0-1-1 0 0,0 1 1 0 0,0-1-1 0 0,1-1 1 0 0,0 1-1 0 0,13 9 1 0 0,9 4 92 0 0,1-2-1 0 0,0 0 1 0 0,2-3 0 0 0,0 0 0 0 0,0-2 0 0 0,2-1 0 0 0,-1-2-1 0 0,2-2 1 0 0,-1 0 0 0 0,1-3 0 0 0,0-1 0 0 0,71 1 0 0 0,-42-6-494 0 0,80-12 0 0 0,-108 6 172 0 0,-2-1 0 0 0,1-2 0 0 0,61-23 0 0 0,-84 27-1044 0 0,1 1 0 0 0,-1 0 1 0 0,19-3-1 0 0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29:28.85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2100 52 6288 0 0,'0'-2'86'0'0,"0"1"31"0"0,0 0-1 0 0,0 1 0 0 0,0-1 0 0 0,0 0 1 0 0,1 0-1 0 0,-1 0 0 0 0,0 1 1 0 0,0-1-1 0 0,0 0 0 0 0,1 0 0 0 0,-1 1 1 0 0,0-1-1 0 0,1 0 0 0 0,-1 0 1 0 0,0 1-1 0 0,1-1 0 0 0,-1 0 0 0 0,2 0 1 0 0,13-12 523 0 0,14 0-512 0 0,3 4 1520 0 0,-64 25-1569 0 0,25-10-68 0 0,2-1 29 0 0,4-3-3 0 0,-1-1-1 0 0,0 0 0 0 0,1 1 0 0 0,-1-1 1 0 0,1 1-1 0 0,-1-1 0 0 0,1 1 0 0 0,0 0 1 0 0,0 0-1 0 0,-1-1 0 0 0,1 1 0 0 0,0 0 1 0 0,1 0-1 0 0,-2 3 0 0 0,-1 3 72 0 0,-58 144 646 0 0,12-26-738 0 0,-67 150 146 0 0,-56 117 4 0 0,-28-15 299 0 0,-80 163-58 0 0,-77 129-137 0 0,213-408-333 0 0,35-59-712 0 0,57-100 499 0 0,52-103 268 0 0,0 1 1 0 0,-1-1 0 0 0,1 1 0 0 0,0-1 0 0 0,0 1-1 0 0,-1-1 1 0 0,1 1 0 0 0,0-1 0 0 0,0 1 0 0 0,0-1-1 0 0,0 1 1 0 0,-1-1 0 0 0,1 1 0 0 0,0-1 0 0 0,0 1-1 0 0,0-1 1 0 0,0 1 0 0 0,0 0 0 0 0,0-1 0 0 0,1 1-1 0 0,-1 0 1 0 0,9-3-271 0 0,12-13-105 0 0,23-25 21 0 0,59-49-1040 0 0,-101 87 1390 0 0,65-47-444 0 0,109-103 1 0 0,57-64-2140 0 0,-151 152 2768 0 0,3 4-1 0 0,144-79 1 0 0,161-66 1021 0 0,-192 109-746 0 0,-101 52-155 0 0,128-80 0 0 0,-217 118-201 0 0,1 0 1 0 0,-2-1-1 0 0,1 0 1 0 0,-1 0 0 0 0,0-1-1 0 0,6-8 1 0 0,-8 7 87 0 0,-8-1-144 0 0,2 10-19 0 0,0-1 0 0 0,0 1-1 0 0,0 0 1 0 0,0-1 0 0 0,0 1 0 0 0,0 0 0 0 0,0 0 0 0 0,0-1 0 0 0,-1 1 0 0 0,1 0 0 0 0,0 0 0 0 0,0 0 0 0 0,0 0-1 0 0,0 1 1 0 0,0-1 0 0 0,0 0 0 0 0,0 0 0 0 0,-2 1 0 0 0,-25 10 574 0 0,17-7-359 0 0,-65 24-35 0 0,1 3 0 0 0,1 3 1 0 0,2 3-1 0 0,2 4 0 0 0,-80 60 1 0 0,-250 167 67 0 0,366-247-241 0 0,-311 217 282 0 0,-92 55 43 0 0,68-91-393 0 0,267-147-370 0 0,42-25 324 0 0,-2-2 0 0 0,-84 26 0 0 0,141-52 79 0 0,-1 0 0 0 0,0-1 1 0 0,0 0-1 0 0,1 0 0 0 0,-10 0 1 0 0,14-1 8 0 0,0 0 1 0 0,0 0 0 0 0,0 0 0 0 0,0 0-1 0 0,1-1 1 0 0,-1 1 0 0 0,0 0 0 0 0,0-1 0 0 0,0 1-1 0 0,1-1 1 0 0,-1 1 0 0 0,0-1 0 0 0,1 1-1 0 0,-1-1 1 0 0,0 1 0 0 0,1-1 0 0 0,-1 0 0 0 0,1 1-1 0 0,-1-1 1 0 0,1 0 0 0 0,-1 0 0 0 0,1 1-1 0 0,0-1 1 0 0,-1 0 0 0 0,1 0 0 0 0,0 0 0 0 0,-1 1-1 0 0,1-1 1 0 0,0 0 0 0 0,0 0 0 0 0,0 0-1 0 0,0 0 1 0 0,0 0 0 0 0,0 1 0 0 0,0-1 0 0 0,0-2-1 0 0,0 2-7 0 0,1-17-16 0 0,0 1 1 0 0,1-1-1 0 0,1 1 0 0 0,1 0 1 0 0,10-30-1 0 0,3-19 65 0 0,22-140 505 0 0,12-211 1 0 0,-44 199-100 0 0,-9 185-364 0 0,-1-1 0 0 0,-1 1 0 0 0,-1 0 0 0 0,-16-48 0 0 0,20 78-78 0 0,1 1 15 0 0,-1-1 0 0 0,0 1 0 0 0,0-1 0 0 0,0 1 0 0 0,0 0 1 0 0,0 0-1 0 0,-1-1 0 0 0,1 1 0 0 0,-1 0 0 0 0,1 0 0 0 0,-3-2 0 0 0,-4-2 46 0 0,8 6-71 0 0,0 0-1 0 0,-1 0 0 0 0,1-1 0 0 0,-1 1 1 0 0,1 0-1 0 0,0 0 0 0 0,-1 0 1 0 0,1 0-1 0 0,-1 0 0 0 0,1-1 1 0 0,0 1-1 0 0,-1 0 0 0 0,1 0 0 0 0,-1 0 1 0 0,1 0-1 0 0,-1 0 0 0 0,1 0 1 0 0,0 0-1 0 0,-1 1 0 0 0,1-1 1 0 0,-1 0-1 0 0,1 0 0 0 0,-1 0 0 0 0,1 0 1 0 0,0 0-1 0 0,-1 1 0 0 0,1-1 1 0 0,0 0-1 0 0,-1 0 0 0 0,1 1 1 0 0,0-1-1 0 0,-1 0 0 0 0,1 0 0 0 0,0 1 1 0 0,-1-1-1 0 0,1 0 0 0 0,0 1 1 0 0,-6 11-654 0 0,3 3 301 0 0,1-1 1 0 0,0 1-1 0 0,1-1 1 0 0,1 1 0 0 0,2 26-1 0 0,2-4-1950 0 0,11 39-1 0 0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23:37.20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22 306 88 0 0,'-5'6'8'0'0,"0"-1"-1"0"0,4-5-5 0 0,1 0 0 0 0,-1 1 0 0 0,1-1 0 0 0,-1 0 0 0 0,1 1 1 0 0,0-1-1 0 0,-1 0 0 0 0,1 1 0 0 0,0-1 0 0 0,-1 0 0 0 0,1 1 1 0 0,0-1-1 0 0,-1 1 0 0 0,1-1 0 0 0,0 1 0 0 0,0-1 0 0 0,0 1 1 0 0,-1-1-1 0 0,1 1 0 0 0,0-1 0 0 0,0 1 0 0 0,0-1 0 0 0,0 1 1 0 0,0-1-1 0 0,0 1 0 0 0,0-1 0 0 0,0 1 0 0 0,0-1 0 0 0,0 1 1 0 0,0-1-1 0 0,1 2 0 0 0,-1 19 543 0 0,-3-14-478 0 0,3-6-51 0 0,-1 1 0 0 0,1-1 0 0 0,-1 0-1 0 0,1 1 1 0 0,0-1 0 0 0,0 0 0 0 0,-1 0 0 0 0,1 1-1 0 0,0-1 1 0 0,0 0 0 0 0,0 3 0 0 0,1-1 95 0 0,0 0 0 0 0,1 1 0 0 0,-1-1 0 0 0,0 0 1 0 0,1 0-1 0 0,-1-1 0 0 0,1 1 0 0 0,0 0 0 0 0,3 3 0 0 0,16 18-44 0 0,-13-20-52 0 0,-2-2 29 0 0,-6-2-37 0 0,3 2 65 0 0,0 0 0 0 0,0 0 0 0 0,0 0 1 0 0,0 0-1 0 0,0 0 0 0 0,1-1 0 0 0,5 2 1 0 0,15 5 491 0 0,10 4-224 0 0,4 3-272 0 0,4 0 324 0 0,-36-12-265 0 0,-4-2-76 0 0,0 0 0 0 0,0 0 0 0 0,0 0 0 0 0,0-1 0 0 0,0 1 0 0 0,1 0 0 0 0,-1-1 0 0 0,0 0 0 0 0,0 1 0 0 0,0-1 0 0 0,0 0 0 0 0,3 0 1 0 0,28 0 276 0 0,7-2-263 0 0,-29 1-44 0 0,25-6 279 0 0,-28 5-192 0 0,23-8 440 0 0,-2-2-269 0 0,7-4-223 0 0,-26 11-35 0 0,-8 4 2 0 0,1 0 1 0 0,-1 0 0 0 0,1-1-1 0 0,-1 1 1 0 0,1-1-1 0 0,-1 0 1 0 0,0 1 0 0 0,1-1-1 0 0,2-4 1 0 0,1 1 63 0 0,13-16 353 0 0,-3-3-220 0 0,-3-6-176 0 0,-8 17 177 0 0,-1-1 0 0 0,3-20-1 0 0,-6 22 110 0 0,3-20-57 0 0,-1-5-218 0 0,-1 20 28 0 0,-1-5 171 0 0,-10-38-78 0 0,-1-2 57 0 0,6 28 377 0 0,4 9-550 0 0,0 24-44 0 0,0 2-3 0 0,13 56-464 0 0,-3-27 433 0 0,19 34-261 0 0,-22-51 142 0 0,10 23 23 0 0,-3-8 97 0 0,1 0-1 0 0,1-1 0 0 0,21 27 1 0 0,-10-17-11 0 0,-2 1 1 0 0,-1 1 0 0 0,-3 1-1 0 0,-1 1 1 0 0,16 48 0 0 0,104 241-617 0 0,-128-299 438 0 0,-1 2 0 0 0,8 42 0 0 0,-16-59 127 0 0,0 0 0 0 0,-2 0 1 0 0,0 0-1 0 0,-1 1 0 0 0,0-1 0 0 0,-6 31 0 0 0,4-39 73 0 0,-1 1-1 0 0,1 0 0 0 0,-2-1 1 0 0,1 1-1 0 0,-1-1 0 0 0,-1 0 1 0 0,1-1-1 0 0,-1 1 0 0 0,-1-1 1 0 0,1 0-1 0 0,-1 0 0 0 0,0 0 1 0 0,-1-1-1 0 0,0 0 0 0 0,0 0 1 0 0,0-1-1 0 0,0 0 0 0 0,-9 4 1 0 0,0-1 24 0 0,0 0 1 0 0,0-2 0 0 0,0 0-1 0 0,-1-1 1 0 0,0-1 0 0 0,0 0-1 0 0,0-1 1 0 0,-24 1 0 0 0,-17-1 153 0 0,0-3 1 0 0,-64-8 0 0 0,88 4-78 0 0,-1-3-1 0 0,2 0 1 0 0,-1-2 0 0 0,-60-26 0 0 0,72 25-83 0 0,-136-67 345 0 0,149 72-332 0 0,-1-2-1 0 0,1 1 1 0 0,1-1-1 0 0,-1 0 1 0 0,1-1-1 0 0,1 0 1 0 0,-12-14-1 0 0,17 19 10 0 0,0 1 0 0 0,1-1-1 0 0,-1 0 1 0 0,0 0 0 0 0,1 0 0 0 0,0 0 0 0 0,-1 0-1 0 0,1 0 1 0 0,0-1 0 0 0,1 1 0 0 0,-1 0 0 0 0,1 0-1 0 0,-1-1 1 0 0,1 1 0 0 0,0 0 0 0 0,0-1 0 0 0,0 1-1 0 0,1 0 1 0 0,-1-1 0 0 0,1 1 0 0 0,0 0-1 0 0,0 0 1 0 0,0-1 0 0 0,0 1 0 0 0,0 0 0 0 0,1 0-1 0 0,0 0 1 0 0,3-5 0 0 0,8-6-22 0 0,0 1 0 0 0,1 0 0 0 0,23-17 0 0 0,1-1 123 0 0,-37 31-133 0 0,110-92 402 0 0,-90 77-378 0 0,1 1 1 0 0,0 1-1 0 0,39-16 1 0 0,50-20 202 0 0,-52 22-622 0 0,2 3-1 0 0,70-20 1 0 0,-14 12-738 0 0,-9 1-223 0 0,-36 15-2869 0 0,7 7 2479 0 0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23:38.14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423 388 2872 0 0,'6'0'251'0'0,"2"-3"650"0"0,15-14-260 0 0,-9 2-549 0 0,-13 9-58 0 0,-1 4 34 0 0,1 1-8 0 0,-1 1 1 0 0,0-1-1 0 0,1 0 1 0 0,-1 1-1 0 0,0-1 1 0 0,0 0-1 0 0,0 1 1 0 0,1-1-1 0 0,-1 0 1 0 0,0 1-1 0 0,0-1 1 0 0,0 0 0 0 0,0 1-1 0 0,0-1 1 0 0,0 0-1 0 0,0 1 1 0 0,-1-2-1 0 0,0-5 806 0 0,0 1-744 0 0,0-1-1 0 0,0 1 0 0 0,-1 0 0 0 0,0 0 0 0 0,0-1 0 0 0,0 1 0 0 0,-1 1 0 0 0,0-1 0 0 0,0 0 0 0 0,-4-5 0 0 0,-1-1 533 0 0,4 7-602 0 0,0 0-1 0 0,0 0 1 0 0,0 0 0 0 0,-1 1 0 0 0,0 0 0 0 0,1 0-1 0 0,-1 0 1 0 0,-1 0 0 0 0,1 1 0 0 0,-1 0 0 0 0,1 0-1 0 0,-1 1 1 0 0,0-1 0 0 0,0 1 0 0 0,0 0 0 0 0,0 1-1 0 0,0-1 1 0 0,0 1 0 0 0,-9 0 0 0 0,-2 0-34 0 0,0 1-1 0 0,0 0 1 0 0,1 1 0 0 0,-1 1-1 0 0,0 1 1 0 0,-17 4 0 0 0,23-3-41 0 0,1 0 1 0 0,-1 0 0 0 0,1 1 0 0 0,-1 1-1 0 0,1 0 1 0 0,1 0 0 0 0,-1 1-1 0 0,1 0 1 0 0,1 0 0 0 0,-1 1 0 0 0,1 1-1 0 0,1-1 1 0 0,-1 1 0 0 0,1 0-1 0 0,1 1 1 0 0,0 0 0 0 0,0 0 0 0 0,1 0-1 0 0,0 0 1 0 0,-4 15 0 0 0,6-16 3 0 0,-1 1 0 0 0,2 0 0 0 0,0 0 0 0 0,0 0 1 0 0,0 0-1 0 0,2 0 0 0 0,-1 0 0 0 0,1 0 0 0 0,0 0 0 0 0,1 0 1 0 0,1 0-1 0 0,-1 0 0 0 0,1 0 0 0 0,1 0 0 0 0,0 0 0 0 0,0-1 1 0 0,1 1-1 0 0,1-1 0 0 0,-1 0 0 0 0,1 0 0 0 0,1-1 0 0 0,-1 0 1 0 0,9 10-1 0 0,-8-13 15 0 0,0 0-1 0 0,1 0 1 0 0,-1 0 0 0 0,1-1 0 0 0,0 0 0 0 0,0 0 0 0 0,0-1 0 0 0,0 0 0 0 0,1 0 0 0 0,-1 0-1 0 0,1-1 1 0 0,0-1 0 0 0,0 1 0 0 0,-1-1 0 0 0,1 0 0 0 0,13-1 0 0 0,-3-1-5 0 0,-1 0 1 0 0,1-1 0 0 0,-1-1 0 0 0,0-1-1 0 0,0 0 1 0 0,25-10 0 0 0,-35 11 24 0 0,-1 0 1 0 0,0-1 0 0 0,0 0 0 0 0,0 0-1 0 0,0-1 1 0 0,-1 1 0 0 0,1-1 0 0 0,-1 0 0 0 0,-1-1-1 0 0,1 1 1 0 0,-1-1 0 0 0,1 0 0 0 0,-2 0-1 0 0,1 0 1 0 0,-1 0 0 0 0,0-1 0 0 0,0 0-1 0 0,-1 1 1 0 0,0-1 0 0 0,0 0 0 0 0,0 0-1 0 0,0-13 1 0 0,0-7 7 0 0,-2 1 0 0 0,-1-1-1 0 0,-1 1 1 0 0,-9-39 0 0 0,11 62-26 0 0,-2-2-3 0 0,4-22-12 0 0,-1 13-2 0 0,4-3-157 0 0,2-2 117 0 0,0 7 49 0 0,24-19-144 0 0,-1 3 346 0 0,-27 26-159 0 0,1 1 133 0 0,-3 20-59 0 0,-1-1-111 0 0,1-1 0 0 0,1 1 0 0 0,0-1 0 0 0,1 1 0 0 0,1-1 0 0 0,0 0 0 0 0,2 0 0 0 0,0-1 0 0 0,0 1 0 0 0,2-1 0 0 0,0-1 0 0 0,1 0 0 0 0,0 0 0 0 0,1 0 0 0 0,1-1 0 0 0,0-1 0 0 0,1 0 0 0 0,1 0 0 0 0,16 12 0 0 0,-21-18 7 0 0,0-1 1 0 0,0 0 0 0 0,1 0-1 0 0,0-1 1 0 0,1 0 0 0 0,14 6-1 0 0,-20-10 1 0 0,0 0-1 0 0,-1 0 0 0 0,1-1 0 0 0,0 1 1 0 0,0-1-1 0 0,0 0 0 0 0,0 0 0 0 0,-1 0 1 0 0,1-1-1 0 0,0 1 0 0 0,0-1 0 0 0,0 0 1 0 0,-1 0-1 0 0,1-1 0 0 0,0 1 1 0 0,-1-1-1 0 0,1 1 0 0 0,-1-1 0 0 0,0 0 1 0 0,0 0-1 0 0,4-4 0 0 0,26-18 154 0 0,-18 14-148 0 0,0-1 1 0 0,16-17-1 0 0,-26 23 76 0 0,0-1-1 0 0,-1 1 1 0 0,0-1-1 0 0,0 0 1 0 0,0 0-1 0 0,-1 0 1 0 0,0 0 0 0 0,0-1-1 0 0,3-10 1 0 0,2-23 175 0 0,-1-1 0 0 0,-2 0 0 0 0,0-82 0 0 0,-3 28-203 0 0,6 51-82 0 0,-8 42-133 0 0,4 23-372 0 0,2 4 356 0 0,0 0-1 0 0,2-1 1 0 0,11 25 0 0 0,-13-36 73 0 0,1 0-1 0 0,0 0 1 0 0,1-1-1 0 0,1 0 1 0 0,0-1 0 0 0,19 20-1 0 0,-16-19 101 0 0,121 106 473 0 0,-129-115-983 0 0,-1 0 0 0 0,1 0 0 0 0,0-1 0 0 0,0 1 0 0 0,0-1 1 0 0,0 0-1 0 0,1 0 0 0 0,-1 0 0 0 0,1 0 0 0 0,-1-1 0 0 0,1 0 0 0 0,7 1 1 0 0,-11-2 455 0 0,-1 0 1 0 0,1 0-1 0 0,-1 0 1 0 0,0 0-1 0 0,1 0 1 0 0,-1 0 0 0 0,1 0-1 0 0,-1-1 1 0 0,1 1-1 0 0,-1 0 1 0 0,1 0 0 0 0,-1 0-1 0 0,1-1 1 0 0,-1 1-1 0 0,0 0 1 0 0,1-1 0 0 0,-1 1-1 0 0,0 0 1 0 0,1-1-1 0 0,-1 1 1 0 0,0 0-1 0 0,1-1 1 0 0,-1 0 0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42:18.54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906 33 7736 0 0,'7'-9'779'0'0,"5"-10"464"0"0,-11 18-1234 0 0,-1 1-1 0 0,0 0 1 0 0,1-1 0 0 0,-1 1-1 0 0,1 0 1 0 0,-1 0-1 0 0,0-1 1 0 0,1 1-1 0 0,-1 0 1 0 0,1 0-1 0 0,-1-1 1 0 0,1 1 0 0 0,-1 0-1 0 0,1 0 1 0 0,-1 0-1 0 0,1 0 1 0 0,-1 0-1 0 0,1 0 1 0 0,-1 0-1 0 0,0 0 1 0 0,1 0-1 0 0,-1 0 1 0 0,1 0 0 0 0,-1 0-1 0 0,1 0 1 0 0,-1 0-1 0 0,1 0 1 0 0,-1 0-1 0 0,1 1 1 0 0,-1-1-1 0 0,1 0 1 0 0,-1 0 0 0 0,1 1-1 0 0,-1-1 1 0 0,0 0-1 0 0,1 0 1 0 0,-1 1-1 0 0,0-1 1 0 0,1 1-1 0 0,-1-1 1 0 0,0 0-1 0 0,1 1 1 0 0,8 11 87 0 0,-5-6-100 0 0,-1-1 0 0 0,0 1 0 0 0,0-1 0 0 0,0 1 0 0 0,-1 0 0 0 0,0 0 0 0 0,0 1 0 0 0,2 7 1 0 0,1 52-94 0 0,-2-18 63 0 0,16 293-475 0 0,-8-70 90 0 0,-6-214 227 0 0,0-15 171 0 0,-2 0-1 0 0,-4 54 1 0 0,-2-77 27 0 0,2-19-6 0 0,0 0 0 0 0,0-1-1 0 0,0 1 1 0 0,0 0-1 0 0,0-1 1 0 0,0 1-1 0 0,1-1 1 0 0,-1 1-1 0 0,0-1 1 0 0,0 1 0 0 0,0-1-1 0 0,0 0 1 0 0,1 1-1 0 0,-2-3 1 0 0,-9-12-6 0 0,1-2 0 0 0,0 0 1 0 0,-11-29-1 0 0,-19-64-45 0 0,12 28-61 0 0,17 51 114 0 0,3 10 65 0 0,0 0-1 0 0,-18-34 1 0 0,18 45 37 0 0,-1 3-18 0 0,-3 5-68 0 0,9 3-12 0 0,0 0 0 0 0,0 1 1 0 0,1-1-1 0 0,-1 0 0 0 0,1 1 0 0 0,-1 0 1 0 0,1-1-1 0 0,0 1 0 0 0,0 0 1 0 0,0 0-1 0 0,0 0 0 0 0,0 1 1 0 0,0-1-1 0 0,0 0 0 0 0,1 1 0 0 0,-1-1 1 0 0,1 1-1 0 0,-1-1 0 0 0,1 1 1 0 0,0 0-1 0 0,0 0 0 0 0,0 4 0 0 0,-3 4-4 0 0,1 1 0 0 0,1 0 0 0 0,0 0 0 0 0,0 15 0 0 0,1 5-1 0 0,1-6 15 0 0,-1 0-1 0 0,-8 46 1 0 0,8-66-14 0 0,0-1 0 0 0,-1 1 0 0 0,1-1 0 0 0,-1 0 0 0 0,0 1 0 0 0,-1-1 0 0 0,1 0 0 0 0,-1 0 0 0 0,0 0 0 0 0,0-1 0 0 0,-1 1 0 0 0,1-1 0 0 0,-1 0 0 0 0,0 0 0 0 0,0 0 0 0 0,-1 0 0 0 0,1-1 0 0 0,-9 5 0 0 0,10-6-6 0 0,0-1 0 0 0,-1 0-1 0 0,1 0 1 0 0,0 0 0 0 0,-1-1 0 0 0,1 1 0 0 0,-1-1 0 0 0,1 0 0 0 0,-1 0 0 0 0,1 0 0 0 0,-1 0 0 0 0,1-1 0 0 0,-1 0 0 0 0,1 1-1 0 0,-1-1 1 0 0,1 0 0 0 0,0-1 0 0 0,-1 1 0 0 0,-5-4 0 0 0,-6-3-44 0 0,1-1 0 0 0,-26-22-1 0 0,7 6-3 0 0,12 11-11 0 0,9 7 52 0 0,0-1-1 0 0,-17-16 1 0 0,27 22 24 0 0,0 0-1 0 0,-1-1 1 0 0,1 1 0 0 0,-1 0 0 0 0,0 1-1 0 0,0-1 1 0 0,0 0 0 0 0,0 1 0 0 0,0 0-1 0 0,0-1 1 0 0,0 1 0 0 0,0 0 0 0 0,0 1 0 0 0,0-1-1 0 0,-1 1 1 0 0,1-1 0 0 0,0 1 0 0 0,-4 0-1 0 0,2 1 75 0 0,-1 0-1 0 0,1 0 0 0 0,0 1 1 0 0,0 0-1 0 0,0 0 0 0 0,0 0 0 0 0,0 1 1 0 0,1-1-1 0 0,-1 1 0 0 0,-4 4 1 0 0,-25 16 130 0 0,19-14-7 0 0,1 0-1 0 0,1 2 1 0 0,-14 11 0 0 0,-95 83-850 0 0,38-18-3836 0 0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23:39.36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0 304 5128 0 0,'15'1'615'0'0,"1"4"626"0"0,-13-3-1040 0 0,5 2-29 0 0,-6-3-165 0 0,0 0-1 0 0,1 0 0 0 0,-1 0 1 0 0,0 0-1 0 0,0 1 1 0 0,0-1-1 0 0,0 1 0 0 0,0 0 1 0 0,0 0-1 0 0,0 0 1 0 0,-1-1-1 0 0,1 2 1 0 0,-1-1-1 0 0,3 4 0 0 0,-2-3 5 0 0,3 4 29 0 0,8 13-7 0 0,31 40-34 0 0,-24-31-15 0 0,-4-4 9 0 0,-9-16 21 0 0,-1 1 0 0 0,-1 0 0 0 0,8 19-1 0 0,-10-24 23 0 0,-1 0 0 0 0,1 0 0 0 0,-1 0-1 0 0,2 0 1 0 0,-1 0 0 0 0,4 4-1 0 0,10 12 423 0 0,-18-32 139 0 0,-4-14 27 0 0,0-12-534 0 0,2-3 307 0 0,3 35-357 0 0,0-25 93 0 0,0-8-106 0 0,0 25-28 0 0,3-22-54 0 0,3-7-57 0 0,-3 9 25 0 0,12-51 0 0 0,-12 72 72 0 0,0 1 0 0 0,1 0 1 0 0,0 0-1 0 0,1 1 1 0 0,0-1-1 0 0,1 1 1 0 0,0 0-1 0 0,0 1 0 0 0,9-11 1 0 0,2 4 14 0 0,-12 14 0 0 0,-2 2-2 0 0,-2-1 2 0 0,1 1 0 0 0,-1 0 0 0 0,0 0 0 0 0,0-1 0 0 0,0 1-1 0 0,0 0 1 0 0,0 0 0 0 0,1 0 0 0 0,-1 0 0 0 0,0 0-1 0 0,0 1 1 0 0,0-1 0 0 0,0 0 0 0 0,1 1 0 0 0,-1-1 0 0 0,0 0-1 0 0,0 1 1 0 0,0-1 0 0 0,0 1 0 0 0,0 0 0 0 0,0-1 0 0 0,0 1-1 0 0,0 0 1 0 0,1 1 0 0 0,18 19-2 0 0,-20-21 2 0 0,9 13-17 0 0,0 1 1 0 0,-1 0 0 0 0,-1 0-1 0 0,0 1 1 0 0,9 29 0 0 0,13 29-30 0 0,-23-64 42 0 0,0-1 1 0 0,0 1 0 0 0,1-1-1 0 0,1 0 1 0 0,-1-1 0 0 0,1 0 0 0 0,0 0-1 0 0,0-1 1 0 0,1 0 0 0 0,13 7-1 0 0,-3-1 18 0 0,23 20 1 0 0,-42-31 21 0 0,1 0-27 0 0,-1-1 0 0 0,0 1 0 0 0,1 0-1 0 0,-1-1 1 0 0,1 1 0 0 0,-1-1 0 0 0,1 1-1 0 0,-1-1 1 0 0,1 1 0 0 0,-1-1 0 0 0,1 1-1 0 0,-1-1 1 0 0,1 0 0 0 0,0 1 0 0 0,-1-1-1 0 0,1 0 1 0 0,-1 1 0 0 0,1-1 0 0 0,0 0-1 0 0,0 0 1 0 0,-1 0 0 0 0,1 1 0 0 0,0-1-1 0 0,-1 0 1 0 0,1 0 0 0 0,0 0 0 0 0,0 0-1 0 0,-1 0 1 0 0,1 0 0 0 0,0-1 0 0 0,0 1-1 0 0,0 0 0 0 0,-1 1 0 0 0,1-1 0 0 0,-1 0 0 0 0,1 0 0 0 0,0 0 0 0 0,-1 0 0 0 0,1-1 0 0 0,-1 1 0 0 0,1 0 0 0 0,0 0 0 0 0,-1 0 0 0 0,1 0 0 0 0,-1-1 1 0 0,1 1-1 0 0,-1 0 0 0 0,1 0 0 0 0,0-1 0 0 0,-1 1 0 0 0,1 0 0 0 0,-1-1 0 0 0,0 1 0 0 0,1-1 0 0 0,-1 1 0 0 0,1-1 0 0 0,-1 1 0 0 0,0-1 0 0 0,1 1 0 0 0,-1-1 0 0 0,0 1 0 0 0,1-1 1 0 0,-1 1-1 0 0,0-1 0 0 0,0 1 0 0 0,0-1 0 0 0,0 0 0 0 0,1 1 0 0 0,-1-1 0 0 0,0 0 0 0 0,1-4 146 0 0,6-10-147 0 0,-1 0 0 0 0,-1 0 1 0 0,5-22-1 0 0,-7 25-27 0 0,10-46-9 0 0,-2 7-88 0 0,28-78-1 0 0,-35 119 143 0 0,1 1 0 0 0,0-1 0 0 0,0 1 0 0 0,1 1 0 0 0,0-1 0 0 0,14-13 0 0 0,-19 21-18 0 0,0 0 1 0 0,0 0 0 0 0,0 0-1 0 0,1 0 1 0 0,-1 0 0 0 0,1 1-1 0 0,-1-1 1 0 0,0 0-1 0 0,1 1 1 0 0,-1-1 0 0 0,1 1-1 0 0,-1 0 1 0 0,1-1 0 0 0,-1 1-1 0 0,1 0 1 0 0,-1 0 0 0 0,1 0-1 0 0,-1 0 1 0 0,1 0 0 0 0,0 0-1 0 0,-1 1 1 0 0,1-1-1 0 0,-1 0 1 0 0,0 1 0 0 0,1-1-1 0 0,2 2 1 0 0,3 2-77 0 0,0 0 0 0 0,0 0-1 0 0,11 10 1 0 0,-10-8-51 0 0,12 10 118 0 0,0 2 0 0 0,-2 0 0 0 0,0 1-1 0 0,-1 1 1 0 0,-1 0 0 0 0,-1 1 0 0 0,16 30 0 0 0,-27-44-6 0 0,1 1 0 0 0,0-1 0 0 0,1 0 1 0 0,-1 0-1 0 0,1 0 0 0 0,1-1 1 0 0,11 10-1 0 0,2-2-42 0 0,32 17 1 0 0,-9-7 26 0 0,-38-20-186 0 0,0-1 0 0 0,1 0 0 0 0,-1 0 0 0 0,1 0 1 0 0,-1-1-1 0 0,1 0 0 0 0,0 0 0 0 0,0 0 0 0 0,0-1 1 0 0,0 0-1 0 0,0 0 0 0 0,0 0 0 0 0,0-1 0 0 0,0 0 1 0 0,0 0-1 0 0,0 0 0 0 0,0-1 0 0 0,0 0 0 0 0,0 0 1 0 0,0-1-1 0 0,0 0 0 0 0,8-3 0 0 0,-4 1-583 0 0,1 1 0 0 0,-1-1-1 0 0,14-1 1 0 0,5-2 61 0 0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23:40.58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357 473 1792 0 0,'4'-36'561'0'0,"-2"29"-344"0"0,-1 0-1 0 0,0 0 1 0 0,-1 0 0 0 0,0 0 0 0 0,0 0 0 0 0,0 0-1 0 0,-1 0 1 0 0,-3-12 0 0 0,-10-30 1205 0 0,4 29-651 0 0,8 16-698 0 0,0 0 0 0 0,-1 0-1 0 0,1 0 1 0 0,-1 0 0 0 0,0 1 0 0 0,0-1-1 0 0,-1 1 1 0 0,1 0 0 0 0,-1 0-1 0 0,1 0 1 0 0,-1 0 0 0 0,0 1 0 0 0,0 0-1 0 0,0-1 1 0 0,0 1 0 0 0,-1 1 0 0 0,1-1-1 0 0,0 1 1 0 0,-1-1 0 0 0,0 1-1 0 0,1 1 1 0 0,-1-1 0 0 0,1 1 0 0 0,-6-1-1 0 0,7 1-67 0 0,-6-1 15 0 0,0 1 1 0 0,0 0 0 0 0,0 0 0 0 0,0 0-1 0 0,0 2 1 0 0,0-1 0 0 0,0 1-1 0 0,0 0 1 0 0,1 1 0 0 0,-1 0-1 0 0,1 0 1 0 0,-1 1 0 0 0,1 0-1 0 0,0 0 1 0 0,1 1 0 0 0,-1 0-1 0 0,1 1 1 0 0,0-1 0 0 0,0 1 0 0 0,1 1-1 0 0,-1-1 1 0 0,1 1 0 0 0,1 0-1 0 0,0 1 1 0 0,0-1 0 0 0,0 1-1 0 0,1 0 1 0 0,-5 10 0 0 0,5-5-15 0 0,1 0 0 0 0,0 0 0 0 0,1 0 0 0 0,0 0 1 0 0,1 1-1 0 0,0-1 0 0 0,1 1 0 0 0,1-1 0 0 0,2 14 0 0 0,-2-15-1 0 0,1 0 0 0 0,1-1-1 0 0,0 1 1 0 0,1-1 0 0 0,0 0 0 0 0,0 0-1 0 0,2 0 1 0 0,-1 0 0 0 0,1-1-1 0 0,11 14 1 0 0,-13-20 2 0 0,0 0 0 0 0,0-1 0 0 0,1 1 0 0 0,-1-1 0 0 0,1 0 0 0 0,0-1 0 0 0,-1 1 0 0 0,2-1 0 0 0,-1 0 1 0 0,0 0-1 0 0,0 0 0 0 0,0-1 0 0 0,1 1 0 0 0,-1-1 0 0 0,1-1 0 0 0,-1 1 0 0 0,1-1 0 0 0,10-1 0 0 0,-11 1 2 0 0,0 0 0 0 0,-1-1 0 0 0,1 1 1 0 0,0-1-1 0 0,-1-1 0 0 0,1 1 0 0 0,-1 0 0 0 0,1-1 0 0 0,-1 0 0 0 0,0 0 0 0 0,0-1 1 0 0,0 1-1 0 0,0-1 0 0 0,0 0 0 0 0,0 0 0 0 0,-1 0 0 0 0,1 0 0 0 0,-1-1 1 0 0,0 1-1 0 0,0-1 0 0 0,0 0 0 0 0,2-4 0 0 0,1-5 2 0 0,-1 0-1 0 0,-1-1 1 0 0,0 1 0 0 0,-1-1 0 0 0,3-28-1 0 0,-3-72 74 0 0,-2 19 80 0 0,-1 91-110 0 0,8-21 253 0 0,-8 25-309 0 0,0-1 0 0 0,0 1 0 0 0,0-1 0 0 0,0 1 0 0 0,0-1 0 0 0,0 1 0 0 0,0 0-1 0 0,1-1 1 0 0,-1 1 0 0 0,0-1 0 0 0,0 1 0 0 0,0 0 0 0 0,1-1 0 0 0,-1 1 0 0 0,0-1-1 0 0,1 1 1 0 0,-1 0 0 0 0,0-1 0 0 0,1 1 0 0 0,-1 0 0 0 0,0 0 0 0 0,1-1 0 0 0,-1 1 0 0 0,1 0-1 0 0,-1 0 1 0 0,0 0 0 0 0,1-1 0 0 0,-1 1 0 0 0,1 0 0 0 0,-1 0 0 0 0,1 0 0 0 0,-1 0-1 0 0,1 0 1 0 0,-1 0 0 0 0,1 0 0 0 0,-1 0 0 0 0,0 0 0 0 0,1 0 0 0 0,-1 0 0 0 0,1 0-1 0 0,-1 0 1 0 0,1 0 0 0 0,-1 1 0 0 0,1-1 0 0 0,-1 0 0 0 0,0 0 0 0 0,1 0 0 0 0,-1 1 0 0 0,1-1-1 0 0,-1 0 1 0 0,0 0 0 0 0,1 1 0 0 0,-1-1 0 0 0,0 0 0 0 0,0 1 0 0 0,1-1 0 0 0,-1 1-1 0 0,0-1 1 0 0,1 0 0 0 0,-1 1 0 0 0,0-1 0 0 0,0 1 0 0 0,0-1 0 0 0,1 1 0 0 0,0 1-31 0 0,45 52-42 0 0,-32-37 29 0 0,30 29 1 0 0,-37-40 58 0 0,1 0-1 0 0,0-1 0 0 0,1 0 1 0 0,-1 0-1 0 0,1-1 1 0 0,17 6-1 0 0,-8-3 44 0 0,0-2 0 0 0,0-1 0 0 0,24 3 1 0 0,-36-6-46 0 0,1 0 0 0 0,0-1 0 0 0,-1 1 0 0 0,1-2 0 0 0,0 1 0 0 0,-1-1 0 0 0,1 0 1 0 0,0 0-1 0 0,-1-1 0 0 0,0 0 0 0 0,1 0 0 0 0,10-6 0 0 0,-13 5-23 0 0,1 0-1 0 0,-1-1 1 0 0,1 0-1 0 0,-1 0 0 0 0,0 0 1 0 0,-1 0-1 0 0,1 0 0 0 0,-1-1 1 0 0,0 0-1 0 0,0 0 1 0 0,0 0-1 0 0,3-8 0 0 0,-3 5-9 0 0,0-2-1 0 0,0 1 0 0 0,-1 0 1 0 0,-1-1-1 0 0,1 1 0 0 0,-1-19 1 0 0,-1 17 15 0 0,2-10-434 0 0,0 23 321 0 0,3 13 28 0 0,-4-12 42 0 0,0 0 0 0 0,1 0 0 0 0,-1 0 0 0 0,1 0 0 0 0,0 0 0 0 0,-1 0 0 0 0,2-1 0 0 0,-1 1 0 0 0,3 2 0 0 0,0 1 52 0 0,0-1 0 0 0,1 0-1 0 0,-1 0 1 0 0,1-1 0 0 0,0 1 0 0 0,1-1 0 0 0,-1-1 0 0 0,1 1 0 0 0,-1-1 0 0 0,1 0 0 0 0,0-1 0 0 0,0 0 0 0 0,12 3-1 0 0,-8-3 47 0 0,0 0 0 0 0,1-1-1 0 0,-1 0 1 0 0,1 0-1 0 0,-1-2 1 0 0,1 1-1 0 0,-1-1 1 0 0,15-4-1 0 0,-19 3-29 0 0,0 0 1 0 0,-1 0-1 0 0,1-1 0 0 0,-1 0 0 0 0,0 0 0 0 0,0-1 0 0 0,0 0 0 0 0,0 0 0 0 0,0 0 0 0 0,-1-1 0 0 0,0 0 0 0 0,0 0 0 0 0,0 0 0 0 0,0 0 0 0 0,-1-1 1 0 0,0 0-1 0 0,0 0 0 0 0,-1 0 0 0 0,0 0 0 0 0,0-1 0 0 0,0 1 0 0 0,-1-1 0 0 0,3-10 0 0 0,1-12 103 0 0,-1 0-1 0 0,-2 0 0 0 0,0-1 1 0 0,-3-37-1 0 0,0 53 31 0 0,0 2 48 0 0,0-2-159 0 0,0 0-40 0 0,0 4 0 0 0,0 8 0 0 0,0 35-182 0 0,5 47 0 0 0,-3-69 136 0 0,0-1 1 0 0,1 1-1 0 0,0 0 1 0 0,1-1-1 0 0,0 0 1 0 0,1 0-1 0 0,8 15 1 0 0,7 10-1 0 0,-1 0 1 0 0,-2 2 0 0 0,-2 0-1 0 0,-1 1 1 0 0,15 70 0 0 0,-6-14-51 0 0,13 61-168 0 0,-29-103 156 0 0,-3-1 0 0 0,-2 1 0 0 0,-10 102 0 0 0,7-134 107 0 0,-2 1 0 0 0,0-1 0 0 0,-10 31 0 0 0,11-44 0 0 0,-1 1 1 0 0,0-1 0 0 0,0 0 0 0 0,-1 0-1 0 0,0 0 1 0 0,0-1 0 0 0,-1 1-1 0 0,0-1 1 0 0,0 0 0 0 0,0 0-1 0 0,-1-1 1 0 0,-7 6 0 0 0,0-2 37 0 0,1-1 1 0 0,-2 0-1 0 0,1-1 1 0 0,-1 0 0 0 0,0-1-1 0 0,-1-1 1 0 0,1-1-1 0 0,-1 0 1 0 0,0 0-1 0 0,0-2 1 0 0,0 0 0 0 0,0 0-1 0 0,-1-2 1 0 0,1 0-1 0 0,0 0 1 0 0,-18-4-1 0 0,15 2 164 0 0,1-1 0 0 0,-1-1 0 0 0,1-1 0 0 0,-31-12 0 0 0,37 12-180 0 0,1 0 1 0 0,0-1 0 0 0,0 0 0 0 0,0-1 0 0 0,1 0 0 0 0,0-1 0 0 0,0 1 0 0 0,-9-13 0 0 0,10 10 84 0 0,0 1 1 0 0,1-1-1 0 0,0-1 0 0 0,1 0 1 0 0,0 0-1 0 0,1 0 1 0 0,0 0-1 0 0,-6-23 1 0 0,9 25-38 0 0,1 0 0 0 0,0 0 0 0 0,0 0 0 0 0,1 0 0 0 0,0-1 0 0 0,0 1 0 0 0,1 0 0 0 0,0 0 0 0 0,1 0 0 0 0,0 0 0 0 0,1 0 1 0 0,5-14-1 0 0,-1 7-100 0 0,1 0 0 0 0,0 0 0 0 0,1 1 0 0 0,1 0 0 0 0,1 1 0 0 0,0 0 1 0 0,1 1-1 0 0,0 0 0 0 0,27-22 0 0 0,-18 20-14 0 0,0 1 1 0 0,1 1-1 0 0,0 1 0 0 0,1 1 1 0 0,1 0-1 0 0,33-9 0 0 0,-2 3-388 0 0,62-10 0 0 0,-99 23 137 0 0,-1 2 0 0 0,0 1-1 0 0,1 0 1 0 0,-1 1 0 0 0,1 0 0 0 0,-1 2 0 0 0,1 0 0 0 0,18 6-1 0 0,-29-6-511 0 0,0 1-1 0 0,-1 0 1 0 0,1 0-1 0 0,6 5 1 0 0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23:41.44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95 6200 0 0,'4'-1'465'0'0,"-4"0"-420"0"0,1 1-1 0 0,-1 0 1 0 0,1 0-1 0 0,-1-1 0 0 0,1 1 1 0 0,-1 0-1 0 0,0 0 1 0 0,1 0-1 0 0,-1 0 1 0 0,1 0-1 0 0,-1 0 0 0 0,1 0 1 0 0,-1 0-1 0 0,1 0 1 0 0,-1 0-1 0 0,1 0 1 0 0,-1 0-1 0 0,1 0 0 0 0,-1 0 1 0 0,1 0-1 0 0,-1 0 1 0 0,1 1-1 0 0,-1-1 0 0 0,1 0 1 0 0,-1 0-1 0 0,0 0 1 0 0,2 1-1 0 0,0 0-5 0 0,0-1-1 0 0,0 1 1 0 0,0-1-1 0 0,0 1 1 0 0,0 0 0 0 0,1 0-1 0 0,-1 0 1 0 0,-1 0-1 0 0,1 0 1 0 0,0 0-1 0 0,0 1 1 0 0,0-1 0 0 0,2 3-1 0 0,4 5 94 0 0,7 11-101 0 0,-13-13-40 0 0,4 9 142 0 0,9 17 14 0 0,0 0 0 0 0,12 47 0 0 0,-18-49-54 0 0,1-1-1 0 0,2-1 1 0 0,0 0 0 0 0,26 42 0 0 0,-25-55-85 0 0,27 28 0 0 0,-30-34 25 0 0,0 1 0 0 0,0 0 0 0 0,-1 1 0 0 0,-1 0 0 0 0,11 18-1 0 0,55 106 564 0 0,-70-128-295 0 0,0-4-247 0 0,12 8 530 0 0,-26-58 123 0 0,2-12-751 0 0,2 0 1 0 0,3 0 0 0 0,2-1 0 0 0,3 1 0 0 0,3-1 0 0 0,2 1-1 0 0,23-88 1 0 0,-26 127-82 0 0,2 0 0 0 0,0 1 0 0 0,15-30 0 0 0,-15 37-74 0 0,0 1 0 0 0,1 0 0 0 0,0 0 0 0 0,0 1 0 0 0,1 0 0 0 0,0 0 0 0 0,15-11 0 0 0,-11 11-170 0 0,1 6 296 0 0,-11 4 4 0 0,-1 0 1 0 0,0-1 0 0 0,0 1 0 0 0,1 0-1 0 0,-1 0 1 0 0,0-1 0 0 0,0 1 0 0 0,0 0-1 0 0,0 0 1 0 0,0 0 0 0 0,0 1-1 0 0,-1-1 1 0 0,1 0 0 0 0,0 0 0 0 0,0 0-1 0 0,-1 1 1 0 0,1-1 0 0 0,-1 0-1 0 0,1 3 1 0 0,9 29-2562 0 0,-8-23 1613 0 0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23:42.54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0 548 4672 0 0,'12'7'402'0'0,"-1"-1"1"0"0,1-1-1 0 0,18 6 0 0 0,13 6 627 0 0,-8-3-559 0 0,0-2-1 0 0,66 14 1 0 0,-94-24-316 0 0,18 3-212 0 0,0-1 0 0 0,0-1 0 0 0,0-1 0 0 0,0-2 0 0 0,0 0 0 0 0,0-2 0 0 0,0-1-1 0 0,27-6 1 0 0,-49 8-458 0 0,6-4 94 0 0,0-5 338 0 0,-7 5-303 0 0,0 1-1 0 0,0-1 1 0 0,-1 0 0 0 0,1 0 0 0 0,-1 0-1 0 0,0 0 1 0 0,-1 0 0 0 0,1 0 0 0 0,-1-6-1 0 0,-4-51-824 0 0,0 24 1129 0 0,2 12-336 0 0,-1-50 2254 0 0,3 76-1807 0 0,0 0 1 0 0,0 0-1 0 0,0 0 1 0 0,0-1-1 0 0,0 1 1 0 0,0 0-1 0 0,0 0 1 0 0,0 0-1 0 0,0 0 1 0 0,0-1-1 0 0,0 1 1 0 0,0 0 0 0 0,0 0-1 0 0,0 0 1 0 0,0 0-1 0 0,0-1 1 0 0,0 1-1 0 0,0 0 1 0 0,1-1 256 0 0,-1 1-257 0 0,1 0 1 0 0,-1 0-1 0 0,0-1 1 0 0,0 1-1 0 0,0 0 1 0 0,0 0-1 0 0,1 0 1 0 0,-1 0-1 0 0,0 0 1 0 0,0 0-1 0 0,0 0 1 0 0,0 0-1 0 0,1 0 1 0 0,-1 0-1 0 0,0 0 1 0 0,0 0-1 0 0,0 0 1 0 0,0 0-1 0 0,1 0 1 0 0,-1 0-1 0 0,0 0 1 0 0,0 0-1 0 0,0 0 1 0 0,0 0-1 0 0,0 0 1 0 0,1 0-1 0 0,-1 1 1 0 0,1-1 142 0 0,-1 1-143 0 0,10 7 1016 0 0,-9-7-1010 0 0,-2-2-220 0 0,5 7 398 0 0,-1 1 1 0 0,1 0-1 0 0,-1 0 1 0 0,-1 1-1 0 0,1-1 1 0 0,-1 1-1 0 0,1 10 1 0 0,4 9 155 0 0,4 17 345 0 0,-7-26-580 0 0,1 1 0 0 0,0-1-1 0 0,2-1 1 0 0,0 1 0 0 0,11 19 0 0 0,1-6 69 0 0,-17-30-113 0 0,2-2-10 0 0,-3 1-48 0 0,0-1 0 0 0,1 0 0 0 0,-1 0-1 0 0,0-1 1 0 0,0 1 0 0 0,0 0 0 0 0,0 0 0 0 0,0-1 0 0 0,0 1 0 0 0,0 0 0 0 0,-1-1 0 0 0,1 1 0 0 0,0-1 0 0 0,-1 1 0 0 0,1-1 0 0 0,-1 1 0 0 0,1-1 0 0 0,-1 1 0 0 0,0-1-1 0 0,0 1 1 0 0,0-3 0 0 0,1-2 121 0 0,26-164 442 0 0,-18 98-476 0 0,-7 50-167 0 0,1 0-1 0 0,2 0 1 0 0,0 0 0 0 0,1 1 0 0 0,1 0 0 0 0,18-39 0 0 0,-24 58 78 0 0,0 1-25 0 0,-1 1 1 0 0,0-1-1 0 0,1 1 0 0 0,-1-1 0 0 0,0 0 0 0 0,1 1 0 0 0,-1-1 0 0 0,1 1 0 0 0,-1-1 0 0 0,1 1 1 0 0,-1 0-1 0 0,1-1 0 0 0,-1 1 0 0 0,1-1 0 0 0,-1 1 0 0 0,1 0 0 0 0,0-1 0 0 0,-1 1 0 0 0,1 0 0 0 0,-1 0 1 0 0,2-1-1 0 0,12 1 29 0 0,-11 1-50 0 0,0 0-1 0 0,1 1 1 0 0,-1-1-1 0 0,0 1 1 0 0,0 0 0 0 0,0 0-1 0 0,0 0 1 0 0,0 0 0 0 0,0 0-1 0 0,-1 1 1 0 0,3 2-1 0 0,27 36-363 0 0,-7-9 226 0 0,-10-16 112 0 0,1 0 0 0 0,19 16 1 0 0,-27-26 23 0 0,1 0 1 0 0,0 0 0 0 0,0-1 0 0 0,0 0-1 0 0,1-1 1 0 0,18 6 0 0 0,2-1-2 0 0,56 14-138 0 0,-74-20 136 0 0,1-1 0 0 0,-1-1 0 0 0,0 0 0 0 0,25-1 0 0 0,-34-1 38 0 0,1 1-1 0 0,0-1 1 0 0,0 0 0 0 0,0 0 0 0 0,-1-1 0 0 0,1 1 0 0 0,0-1 0 0 0,-1 1-1 0 0,1-1 1 0 0,-1 0 0 0 0,0-1 0 0 0,0 1 0 0 0,0 0 0 0 0,0-1 0 0 0,0 0 0 0 0,0 0-1 0 0,-1 1 1 0 0,1-2 0 0 0,-1 1 0 0 0,0 0 0 0 0,0 0 0 0 0,0-1 0 0 0,0 1-1 0 0,-1-1 1 0 0,1 0 0 0 0,-1 1 0 0 0,0-1 0 0 0,0 0 0 0 0,0 0 0 0 0,-1 0-1 0 0,1-5 1 0 0,0-1 7 0 0,-1 1-1 0 0,0-1 1 0 0,0 0-1 0 0,-1 1 1 0 0,-1-1-1 0 0,1 1 1 0 0,-1-1-1 0 0,-1 1 1 0 0,0 0-1 0 0,0 0 1 0 0,-9-15-1 0 0,6 12-49 0 0,4 7 9 0 0,-1 0 1 0 0,0 0-1 0 0,0 0 1 0 0,-1 1-1 0 0,-5-7 1 0 0,-11-6-8 0 0,10 16-155 0 0,6 2 116 0 0,0 0-64 0 0,-3 3 21 0 0,1 6 86 0 0,4-5 3 0 0,1 0 0 0 0,0 0 0 0 0,0 0 1 0 0,1 0-1 0 0,0 0 0 0 0,-1 0 0 0 0,2 0 1 0 0,-1 0-1 0 0,0 0 0 0 0,1 0 0 0 0,0 0 1 0 0,0 0-1 0 0,4 8 0 0 0,-2-5-43 0 0,0-1 1 0 0,1-1-1 0 0,0 1 1 0 0,1 0-1 0 0,-1-1 0 0 0,1 0 1 0 0,0 0-1 0 0,9 7 0 0 0,-5-5 1 0 0,0-1 0 0 0,0 0 0 0 0,0-1 0 0 0,1 0 0 0 0,0-1 0 0 0,0 0 0 0 0,1 0 0 0 0,0-1 0 0 0,-1 0 0 0 0,1-1 0 0 0,1-1 0 0 0,14 3 0 0 0,-7-6 134 0 0,-1 0 0 0 0,1-1-1 0 0,-1-1 1 0 0,1-1 0 0 0,-1 0 0 0 0,0-1-1 0 0,-1-2 1 0 0,18-7 0 0 0,-28 11-32 0 0,0-1 1 0 0,0 0-1 0 0,0 0 1 0 0,-1-1-1 0 0,1 1 0 0 0,-1-1 1 0 0,-1-1-1 0 0,1 1 0 0 0,-1-1 1 0 0,0 0-1 0 0,0 0 0 0 0,0-1 1 0 0,3-6-1 0 0,-5 8-7 0 0,-1 0 0 0 0,1-1 0 0 0,-1 1 0 0 0,0-1 0 0 0,0 1 0 0 0,-1-1 0 0 0,0 1 0 0 0,0-1 0 0 0,0 0 0 0 0,-1 0 0 0 0,0 1 1 0 0,0-1-1 0 0,0 0 0 0 0,-1 0 0 0 0,1 1 0 0 0,-2-1 0 0 0,1 0 0 0 0,-3-6 0 0 0,-2-3 129 0 0,0 0 0 0 0,-1 1 1 0 0,-15-23-1 0 0,18 32-196 0 0,1 0-1 0 0,-1 1 1 0 0,0-1-1 0 0,0 1 1 0 0,-1 0-1 0 0,1 0 1 0 0,-1 1-1 0 0,0-1 1 0 0,0 1-1 0 0,0 0 1 0 0,0 0-1 0 0,-1 1 1 0 0,-6-3-1 0 0,-4 0-76 0 0,-1 1 0 0 0,-1 1-1 0 0,-17-2 1 0 0,-3 5-2684 0 0,36 0 2528 0 0,0 1 0 0 0,0 0 1 0 0,0 0-1 0 0,0 0 0 0 0,-1 0 0 0 0,1 0 1 0 0,1 0-1 0 0,-1 1 0 0 0,0-1 1 0 0,0 1-1 0 0,0-1 0 0 0,1 1 0 0 0,-1-1 1 0 0,1 1-1 0 0,-1 0 0 0 0,1 0 1 0 0,0 0-1 0 0,0 0 0 0 0,0 0 0 0 0,0 0 1 0 0,-1 3-1 0 0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23:43.19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1 368 5040 0 0,'4'-4'369'0'0,"-2"3"-291"0"0,-1 0 0 0 0,1 0 0 0 0,-1 0 0 0 0,1 0 0 0 0,-1 1 1 0 0,1-1-1 0 0,0 0 0 0 0,-1 1 0 0 0,1 0 0 0 0,0-1 0 0 0,0 1 0 0 0,-1 0 0 0 0,3 0 0 0 0,-3 0-57 0 0,-1-1 0 0 0,1 1 0 0 0,0 0-1 0 0,-1 0 1 0 0,1 0 0 0 0,-1-1 0 0 0,1 1-1 0 0,0 0 1 0 0,-1 0 0 0 0,1 0-1 0 0,0 0 1 0 0,-1 0 0 0 0,1 0 0 0 0,-1 0-1 0 0,1 1 1 0 0,0-1 0 0 0,-1 0 0 0 0,1 0-1 0 0,0 0 1 0 0,-1 1 0 0 0,1-1 0 0 0,-1 0-1 0 0,1 1 1 0 0,-1-1 0 0 0,1 0-1 0 0,-1 1 1 0 0,1-1 0 0 0,-1 1 0 0 0,1-1-1 0 0,-1 0 1 0 0,0 1 0 0 0,1-1 0 0 0,-1 1-1 0 0,0 0 1 0 0,1-1 0 0 0,-1 1-1 0 0,0-1 1 0 0,1 1 0 0 0,-1-1 0 0 0,0 1-1 0 0,0 1 1 0 0,1 1 384 0 0,10 15-74 0 0,-1 0 0 0 0,12 36-1 0 0,-17-41-240 0 0,0 0-1 0 0,1 0 0 0 0,14 22 1 0 0,-19-31-66 0 0,21 17 162 0 0,-19-18-163 0 0,0 0-1 0 0,1 0 1 0 0,0-1-1 0 0,-1 1 0 0 0,8 3 1 0 0,1-5 253 0 0,-9-2-216 0 0,-1 2-26 0 0,-1-1 0 0 0,1 0-1 0 0,-1 0 1 0 0,1 0 0 0 0,0 0 0 0 0,-1 0-1 0 0,1 0 1 0 0,-1-1 0 0 0,1 1 0 0 0,-1 0 0 0 0,1-1-1 0 0,2 0 1 0 0,4-2-2 0 0,-4 1-41 0 0,-1 1 1 0 0,1-1-1 0 0,-1 1 1 0 0,1-1 0 0 0,-1 0-1 0 0,0 0 1 0 0,1-1-1 0 0,-1 1 1 0 0,0-1 0 0 0,-1 0-1 0 0,1 1 1 0 0,0-1-1 0 0,-1 0 1 0 0,0-1 0 0 0,4-6-1 0 0,-1 4-3 0 0,2-6 77 0 0,0-1-1 0 0,-1 0 1 0 0,0 0-1 0 0,7-26 1 0 0,-8 21 17 0 0,13-28 0 0 0,-4 25-156 0 0,-14 21 68 0 0,0-1 0 0 0,0 1 0 0 0,1 0 0 0 0,-1 0 0 0 0,0-1 0 0 0,0 1 0 0 0,1 0 0 0 0,-1-1 0 0 0,0 1 0 0 0,1 0 0 0 0,-1 0 0 0 0,0 0 0 0 0,1-1 0 0 0,-1 1 0 0 0,0 0 0 0 0,1 0 0 0 0,-1 0 0 0 0,1 0 0 0 0,-1 0 0 0 0,0 0 0 0 0,1-1 0 0 0,-1 1 0 0 0,1 0 0 0 0,-1 0 0 0 0,0 0 0 0 0,1 0 0 0 0,-1 1 0 0 0,1-1 0 0 0,-1 0 0 0 0,0 0 0 0 0,1 0 0 0 0,-1 0 0 0 0,0 0 0 0 0,1 0 0 0 0,-1 1 0 0 0,1-1 0 0 0,-1 0 0 0 0,0 0 0 0 0,1 0 0 0 0,-1 1 0 0 0,0-1 0 0 0,0 0 0 0 0,1 1 0 0 0,-1-1 0 0 0,0 0 0 0 0,0 1 0 0 0,1-1 0 0 0,-1 0 0 0 0,0 1 0 0 0,0-1 0 0 0,0 0 0 0 0,0 1 0 0 0,1-1 0 0 0,-1 1 0 0 0,2 2-137 0 0,7 6 15 0 0,1 1 94 0 0,4 4-12 0 0,0 0 1 0 0,26 19 0 0 0,-33-29 61 0 0,-1-1 0 0 0,0 1 0 0 0,1-2 0 0 0,0 1 0 0 0,0-1 0 0 0,0 0 0 0 0,0 0 1 0 0,14 1-1 0 0,3 0-29 0 0,1 0 1 0 0,0-2 0 0 0,-1-1 0 0 0,38-4 0 0 0,-52 3 29 0 0,0-1 1 0 0,0-1-1 0 0,0 0 1 0 0,-1 0-1 0 0,1-1 1 0 0,-1 0-1 0 0,0-1 1 0 0,0 0-1 0 0,0 0 1 0 0,-1-1-1 0 0,0 0 1 0 0,0 0-1 0 0,12-13 1 0 0,-15 12 16 0 0,0 0 1 0 0,0 0-1 0 0,0-1 0 0 0,-1 0 1 0 0,0 0-1 0 0,-1 0 1 0 0,0 0-1 0 0,0 0 1 0 0,0-1-1 0 0,-1 1 1 0 0,-1-1-1 0 0,1 1 0 0 0,-2-1 1 0 0,1-9-1 0 0,-1-14 79 0 0,-1 1 0 0 0,-8-48-1 0 0,6 65-309 0 0,0 0 0 0 0,-1 0-1 0 0,0 0 1 0 0,-1 1 0 0 0,-1 0-1 0 0,-9-16 1 0 0,7 22-1516 0 0,8 7 1694 0 0,0 0 1 0 0,0 0 0 0 0,0 0 0 0 0,-1 0 0 0 0,1 0 0 0 0,0 0 0 0 0,0 0 0 0 0,0 0 0 0 0,0 0 0 0 0,0 0-1 0 0,-1 0 1 0 0,1 0 0 0 0,0 1 0 0 0,0-1 0 0 0,0 0 0 0 0,0 0 0 0 0,0 0 0 0 0,0 0 0 0 0,-1 0 0 0 0,1 0-1 0 0,0 0 1 0 0,0 0 0 0 0,0 1 0 0 0,0-1 0 0 0,0 0 0 0 0,0 0 0 0 0,0 0 0 0 0,0 0 0 0 0,0 0 0 0 0,0 0-1 0 0,0 1 1 0 0,0-1 0 0 0,0 0 0 0 0,-1 0 0 0 0,1 0 0 0 0,0 0 0 0 0,0 0 0 0 0,0 1 0 0 0,0-1 0 0 0,0 0-1 0 0,1 0 1 0 0,-1 0 0 0 0,0 0 0 0 0,0 0 0 0 0,0 1 0 0 0,0-1 0 0 0,0 0 0 0 0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23:45.11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3522 0 88 0 0,'6'2'62'0'0,"-2"0"-40"0"0,14 0 1779 0 0,-18-2-1735 0 0,0 1-1 0 0,0 0 0 0 0,-1-1 1 0 0,1 1-1 0 0,-1 0 1 0 0,1-1-1 0 0,0 1 0 0 0,-1 0 1 0 0,1-1-1 0 0,-1 1 0 0 0,1-1 1 0 0,-1 1-1 0 0,1-1 1 0 0,-1 1-1 0 0,0-1 0 0 0,1 1 1 0 0,-1-1-1 0 0,0 0 0 0 0,1 1 1 0 0,-1-1-1 0 0,0 0 1 0 0,1 0-1 0 0,-1 1 0 0 0,0-1 1 0 0,0 0-1 0 0,1 0 1 0 0,-2 0-1 0 0,-53 19 1422 0 0,-9-3-1083 0 0,36-10-26 0 0,-6 2-173 0 0,-6 0-163 0 0,-12 3 80 0 0,6 0 140 0 0,-74 17-87 0 0,-71 14 34 0 0,-123 15-496 0 0,71-10 52 0 0,129-29 146 0 0,-107 19 12 0 0,155-24 58 0 0,-159 39-241 0 0,217-49 244 0 0,-49 15-78 0 0,0-2 0 0 0,-81 11-1 0 0,-48 5-185 0 0,-2 0 50 0 0,43-7 117 0 0,24-2 23 0 0,80-17 102 0 0,-30 3 102 0 0,1 3 0 0 0,-103 32 1 0 0,137-31-13 0 0,-1-1 0 0 0,-1-2 1 0 0,-68 10-1 0 0,94-17-84 0 0,10-2-18 0 0,-1 0-1 0 0,1-1 1 0 0,-1 1 0 0 0,1-1-1 0 0,-1 1 1 0 0,0-1 0 0 0,1 0-1 0 0,-1 1 1 0 0,-4-2 0 0 0,-153-2-3023 0 0,155 4 2753 0 0,0-1 0 0 0,0 1 0 0 0,0 0 1 0 0,0 0-1 0 0,-8 4 0 0 0,5-2-72 0 0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23:45.66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557 18 2784 0 0,'4'-4'221'0'0,"-2"3"-84"0"0,0 0 0 0 0,-1-1 0 0 0,1 1-1 0 0,0 0 1 0 0,0 0 0 0 0,0 0 0 0 0,0 0-1 0 0,0 1 1 0 0,0-1 0 0 0,0 1 0 0 0,2-1 0 0 0,-3 0-116 0 0,0 1 1 0 0,0-1 0 0 0,0 1 0 0 0,0 0 0 0 0,0 0 0 0 0,0 0-1 0 0,0-1 1 0 0,0 1 0 0 0,0 0 0 0 0,1 0 0 0 0,-1 0 0 0 0,0 1 0 0 0,0-1-1 0 0,2 0 1 0 0,-3 1 4 0 0,0-1-1 0 0,0 0 0 0 0,1 0 0 0 0,-1 0 0 0 0,0 0 1 0 0,0 1-1 0 0,0-1 0 0 0,0 0 0 0 0,1 0 1 0 0,-1 1-1 0 0,0-1 0 0 0,0 0 0 0 0,0 0 1 0 0,0 0-1 0 0,0 1 0 0 0,0-1 0 0 0,0 0 0 0 0,0 0 1 0 0,0 1-1 0 0,0-1 0 0 0,0 0 0 0 0,0 0 1 0 0,0 1-1 0 0,0-1 0 0 0,0 0 0 0 0,0 0 1 0 0,0 1-1 0 0,0-1 0 0 0,0 0 0 0 0,0 0 0 0 0,0 1 1 0 0,0-1-1 0 0,0 0 0 0 0,0 0 0 0 0,-1 1 1 0 0,1-1-1 0 0,0 1-23 0 0,0-1-1 0 0,0 1 1 0 0,-1-1 0 0 0,1 1 0 0 0,0-1 0 0 0,0 1-1 0 0,-1-1 1 0 0,1 1 0 0 0,0-1 0 0 0,-1 1-1 0 0,1-1 1 0 0,0 1 0 0 0,-1-1 0 0 0,1 0 0 0 0,-1 1-1 0 0,1-1 1 0 0,0 0 0 0 0,-1 1 0 0 0,1-1 0 0 0,-1 0-1 0 0,1 1 1 0 0,-1-1 0 0 0,0 0 0 0 0,-6 4 264 0 0,-12 13-42 0 0,0-1 0 0 0,-1 0-1 0 0,-1-2 1 0 0,0 0 0 0 0,-28 12 0 0 0,-5 1 50 0 0,9-5 193 0 0,-50 33 0 0 0,69-39-441 0 0,-43 20 1 0 0,-15 8 16 0 0,72-38-12 0 0,8-5 36 0 0,0 1 1 0 0,1 1-1 0 0,-1-1 0 0 0,0 1 1 0 0,1-1-1 0 0,-1 1 1 0 0,1 0-1 0 0,0 0 1 0 0,-4 6-1 0 0,-7 7-33 0 0,13-11-44 0 0,1-4 10 0 0,3 3-1 0 0,-3-3 1 0 0,1 0 0 0 0,-1-1 0 0 0,1 1 0 0 0,-1 0 0 0 0,1-1 0 0 0,0 1 0 0 0,0-1 0 0 0,-1 1 0 0 0,1-1 0 0 0,0 1 0 0 0,0-1 0 0 0,-1 1 0 0 0,1-1 0 0 0,0 0 0 0 0,0 0 0 0 0,0 1 0 0 0,0-1 0 0 0,0 0 0 0 0,0 0 0 0 0,-1 0 0 0 0,3 0 0 0 0,0 0 0 0 0,258 73 717 0 0,-44-15-170 0 0,-187-47-355 0 0,32 15 1 0 0,-5-2-2 0 0,-47-22-570 0 0,-7-2 277 0 0,0 0 0 0 0,0 1 1 0 0,-1 0-1 0 0,1-1 0 0 0,0 1 1 0 0,0 0-1 0 0,-1 1 0 0 0,1-1 0 0 0,4 3 1 0 0,-5-3 15 0 0,0 0 0 0 0,0 0 0 0 0,0 0 0 0 0,0 0 0 0 0,0 0 0 0 0,0 1-1 0 0,0-1 1 0 0,-1 1 0 0 0,1-1 0 0 0,-1 1 0 0 0,3 3 0 0 0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24:08.15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3186 0 440 0 0,'-11'2'2896'0'0,"-10"31"728"0"0,16-25-3218 0 0,-27 41 428 0 0,19-34-621 0 0,-17 25-99 0 0,22-29 17 0 0,-27 19 186 0 0,34-29-308 0 0,-72 63-32 0 0,67-57 22 0 0,3-4-3 0 0,0 0 0 0 0,1-1 1 0 0,-1 1-1 0 0,0 0 0 0 0,-1-1 0 0 0,1 1 1 0 0,0-1-1 0 0,-7 3 0 0 0,-2 1 0 0 0,-74 45 6 0 0,-11 8 322 0 0,-311 228 661 0 0,384-269-966 0 0,-1-2 0 0 0,0-1 0 0 0,-1 0 0 0 0,-41 14 0 0 0,-448 187 1366 0 0,469-198-1123 0 0,-1-2-1 0 0,-66 14 1 0 0,8-3 8 0 0,-173 45-446 0 0,-408 83-840 0 0,638-150 1126 0 0,0-1 1 0 0,-63-3 0 0 0,58-2-106 0 0,-24-4-2172 0 0,67 3 1605 0 0,1-5 439 0 0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24:08.76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539 14 4040 0 0,'6'1'253'0'0,"-5"0"-193"0"0,1-1-1 0 0,-1 0 1 0 0,1 1 0 0 0,-1-1-1 0 0,1 0 1 0 0,-1 0-1 0 0,1 0 1 0 0,-1-1-1 0 0,1 1 1 0 0,-1 0-1 0 0,1-1 1 0 0,-1 1-1 0 0,1 0 1 0 0,-1-1-1 0 0,1 0 1 0 0,1 0-1 0 0,17-10 3323 0 0,-34 25-3141 0 0,1-3-174 0 0,0 0 0 0 0,-1-1 1 0 0,-1 0-1 0 0,-25 12 0 0 0,20-11 64 0 0,-36 25 0 0 0,-42 34 326 0 0,59-44 106 0 0,-65 58 0 0 0,51-39-607 0 0,38-34 160 0 0,1 0 0 0 0,0 2 0 0 0,1-1 0 0 0,1 2 0 0 0,-20 25 0 0 0,31-36-133 0 0,-1 0 0 0 0,0 1 1 0 0,1-1-1 0 0,-1 1 0 0 0,1-1 0 0 0,0 1 1 0 0,0 0-1 0 0,1-1 0 0 0,-1 1 0 0 0,1 0 1 0 0,-1 0-1 0 0,1-1 0 0 0,1 7 0 0 0,4 3-61 0 0,8 2 62 0 0,14 9 173 0 0,2-2 0 0 0,0-1 1 0 0,1-1-1 0 0,44 20 0 0 0,-7-7 113 0 0,121 39 1 0 0,-88-36-150 0 0,-91-33-97 0 0,-1 0 32 0 0,0 0-1 0 0,-1 1 1 0 0,0 0-1 0 0,0 0 1 0 0,0 1-1 0 0,9 7 1 0 0,9 8-456 0 0,-17-10-768 0 0,-7-7 805 0 0,3 5-173 0 0,5 21-4580 0 0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24:15.23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12 2784 0 0,'0'0'31'0'0,"0"-1"0"0"0,0 1 0 0 0,0-1 0 0 0,0 0 0 0 0,0 1 0 0 0,1-1 0 0 0,-1 1 0 0 0,0-1 0 0 0,0 1 0 0 0,0-1 1 0 0,1 0-1 0 0,-1 1 0 0 0,0-1 0 0 0,1 1 0 0 0,12-4 2863 0 0,0 30-1557 0 0,-11-26-1006 0 0,11 20 273 0 0,-10-13-563 0 0,-1-5-18 0 0,-1 1-1 0 0,0-1 1 0 0,1 0 0 0 0,0 1-1 0 0,0-1 1 0 0,-1 0 0 0 0,1 0-1 0 0,5 3 1 0 0,14 20 66 0 0,-17-21-6 0 0,0 0 0 0 0,-1 0-1 0 0,1 0 1 0 0,1-1 0 0 0,8 7-1 0 0,-5-3-86 0 0,0 0 0 0 0,0-1 0 0 0,1 0-1 0 0,12 6 1 0 0,-1-1-44 0 0,10 4 27 0 0,16 5 17 0 0,8 3 228 0 0,-12-1 230 0 0,-8-3-266 0 0,2 3-150 0 0,3 2-62 0 0,-5-6-23 0 0,-5 0 32 0 0,7 7 13 0 0,6 8 99 0 0,-7-3 110 0 0,-4-4-121 0 0,6 5-68 0 0,10 6-58 0 0,-8-6-40 0 0,-4-9 46 0 0,-3-6 59 0 0,0-1-1 0 0,67 19 0 0 0,-59-21 12 0 0,61 28 1 0 0,155 92-669 0 0,-209-111 604 0 0,83 26 0 0 0,-38-16-71 0 0,24 13 140 0 0,207 50 1 0 0,-124-67 318 0 0,-185-26-170 0 0,1 0 1 0 0,-1 1-1 0 0,25 8 1 0 0,-31-8-192 0 0,3 4-483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42:19.02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0 8904 0 0,'0'0'0'0'0,"5"5"0"0"0,-1 9-40 0 0,6 1 8 0 0,4-6 32 0 0,-4 1 0 0 0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24:15.89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221 3 4224 0 0,'4'-1'157'0'0,"-3"0"-79"0"0,-1 1-1 0 0,1 0 1 0 0,0 0 0 0 0,0 0-1 0 0,0 0 1 0 0,0 0 0 0 0,0 0 0 0 0,0 0-1 0 0,0 0 1 0 0,0 0 0 0 0,0 0-1 0 0,0 0 1 0 0,0 0 0 0 0,0 1 0 0 0,0-1-1 0 0,0 0 1 0 0,0 1 0 0 0,0 0-25 0 0,0-1 1 0 0,0 0-1 0 0,0 1 0 0 0,0-1 1 0 0,0 1-1 0 0,0-1 0 0 0,-1 1 1 0 0,1 0-1 0 0,0-1 1 0 0,0 1-1 0 0,-1 0 0 0 0,1-1 1 0 0,0 1-1 0 0,-1 0 0 0 0,1 0 1 0 0,-1 0-1 0 0,1 0 1 0 0,-1-1-1 0 0,0 1 0 0 0,1 0 1 0 0,0 2-1 0 0,1 3 603 0 0,2 2-525 0 0,-2-4 48 0 0,0 1-1 0 0,1-1 1 0 0,0 1-1 0 0,0-1 1 0 0,1 0-1 0 0,4 5 0 0 0,23 29-60 0 0,-14-15 3 0 0,2 0 0 0 0,0-1-1 0 0,1-1 1 0 0,2-1-1 0 0,29 22 1 0 0,41 13 116 0 0,-78-49-228 0 0,-9-4 13 0 0,-1 0 1 0 0,1 0 0 0 0,-1 0-1 0 0,1 1 1 0 0,-1-1-1 0 0,0 1 1 0 0,0 0 0 0 0,0 1-1 0 0,4 3 1 0 0,-8-7-23 0 0,0 4 32 0 0,-19 5 73 0 0,-9 2-87 0 0,-1 2 0 0 0,-30 19 1 0 0,-20 9 1 0 0,-58 36 276 0 0,59-31-428 0 0,67-40 88 0 0,-13 7-59 0 0,1 1 0 0 0,-24 19 1 0 0,31-21 86 0 0,9-8-568 0 0,1 2 0 0 0,-1-1 0 0 0,1 1 0 0 0,0 0 0 0 0,-6 8 0 0 0,-11 15-738 0 0,20-23 357 0 0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24:18.04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0 88 0 0,'0'0'25'0'0,"0"0"0"0"0,1 0 0 0 0,-1 0 0 0 0,0 0 0 0 0,0 0 0 0 0,0 0 0 0 0,1 0 0 0 0,-1 0 0 0 0,0 0 0 0 0,0 0 0 0 0,1 0 0 0 0,-1 0 0 0 0,0 0 0 0 0,0 0 0 0 0,0 0 1 0 0,1 0-1 0 0,-1 1 0 0 0,0-1 0 0 0,0 0 0 0 0,0 0 0 0 0,1 0 0 0 0,-1 0 0 0 0,0 0 0 0 0,0 0 0 0 0,0 1 0 0 0,0-1 0 0 0,1 0 0 0 0,-1 0 0 0 0,0 0 0 0 0,0 0 0 0 0,0 1 0 0 0,0-1 0 0 0,0 0 0 0 0,0 0 0 0 0,1 2 79 0 0,0 0-1 0 0,1-1 1 0 0,-1 1 0 0 0,0-1-1 0 0,0 1 1 0 0,1-1-1 0 0,-1 1 1 0 0,1-1 0 0 0,-1 0-1 0 0,3 2 1 0 0,17 10 2072 0 0,20 4-472 0 0,-33-15-1445 0 0,-4-1-168 0 0,-1 0 1 0 0,1 0-1 0 0,-1 0 1 0 0,1 0-1 0 0,-1 0 0 0 0,0 1 1 0 0,1 0-1 0 0,-1 0 1 0 0,6 4-1 0 0,60 31 201 0 0,-46-24-220 0 0,32 17-39 0 0,-13-10 93 0 0,-33-17-101 0 0,25 9 27 0 0,10 0-41 0 0,7 5 45 0 0,-2-1 57 0 0,-9-5-61 0 0,8 1-41 0 0,-35-8 12 0 0,24 9 216 0 0,0 2 276 0 0,-6-5-296 0 0,6 3-175 0 0,7 2 261 0 0,-9-2 318 0 0,-6-3-363 0 0,38 13-255 0 0,-61-20-20 0 0,37 10-93 0 0,1 0 167 0 0,-20-6 242 0 0,12 6 114 0 0,2 3-380 0 0,-31-14-21 0 0,1-1 5 0 0,33 8 85 0 0,-39-9-107 0 0,0 0 1 0 0,0 1-1 0 0,0-1 1 0 0,1 1-1 0 0,-1-1 1 0 0,0 1-1 0 0,0 0 0 0 0,-1 0 1 0 0,1 0-1 0 0,0 0 1 0 0,0 0-1 0 0,3 3 0 0 0,1-1-149 0 0,23-2-479 0 0,-20-1-609 0 0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24:18.81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322 6 5936 0 0,'6'-2'274'0'0,"-1"-1"201"0"0,16 4-174 0 0,-5-1 181 0 0,-6 4 579 0 0,13 9-758 0 0,-17-12-248 0 0,0 3 69 0 0,20 19-55 0 0,-1 0 36 0 0,-16-10-73 0 0,-6-7-43 0 0,1-1-1 0 0,0 0 1 0 0,0 0 0 0 0,0 0-1 0 0,7 6 1 0 0,3 3-90 0 0,1 3 54 0 0,22 21 42 0 0,-27-29 31 0 0,-8-10-23 0 0,4 3 3 0 0,20 25 53 0 0,10 13-117 0 0,-32-37 35 0 0,14 22-136 0 0,-6-7 149 0 0,-11-13 15 0 0,-1-2 2 0 0,0-2 0 0 0,0-1-1 0 0,1 1 1 0 0,-1 0 0 0 0,0 0 0 0 0,0-1 0 0 0,0 1-1 0 0,0 0 1 0 0,0 0 0 0 0,0 0 0 0 0,0-1 0 0 0,0 1-1 0 0,0 0 1 0 0,0 0 0 0 0,-1 0 0 0 0,1-1 0 0 0,0 1 0 0 0,0 0-1 0 0,-1 0 1 0 0,1-1 0 0 0,-1 2 0 0 0,-1 2 63 0 0,-4 8-5 0 0,-10 7-51 0 0,-31 18 8 0 0,35-29-11 0 0,-20 14 1 0 0,-11 7-75 0 0,-7 6 309 0 0,0-3 0 0 0,-98 46 0 0 0,-21-16-270 0 0,155-56-225 0 0,1 0 0 0 0,-23 15 1 0 0,31-18 37 0 0,1 0 0 0 0,0 0 1 0 0,0 1-1 0 0,0-1 0 0 0,0 1 0 0 0,0 0 1 0 0,1 0-1 0 0,0 0 0 0 0,0 1 1 0 0,-5 8-1 0 0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25:04.29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3023 37 4672 0 0,'238'-20'1903'0'0,"-99"4"-1054"0"0,-80 18-83 0 0,-49-2-551 0 0,-75 10-406 0 0,-103 1 1 0 0,-139 9 64 0 0,119-5 36 0 0,-301 8 157 0 0,-164 11 666 0 0,507-23-456 0 0,-352 32 36 0 0,3 22 882 0 0,394-47-871 0 0,-196 62 0 0 0,254-60-221 0 0,26-9-104 0 0,15-7-1 0 0,2-2-2 0 0,1-1 0 0 0,-1 0-1 0 0,1 0 1 0 0,0 0 0 0 0,-1 0-1 0 0,1 0 1 0 0,0-1 0 0 0,0 1-1 0 0,0 0 1 0 0,-1-1 0 0 0,1 1 0 0 0,0 0-1 0 0,0-1 1 0 0,0 1 0 0 0,0-1-1 0 0,0 1 1 0 0,1-1 0 0 0,22 10-15 0 0,0-1 0 0 0,1-2 0 0 0,-1 0 0 0 0,52 6 0 0 0,-36-7-70 0 0,332 27-257 0 0,-149-20 525 0 0,221 34-204 0 0,552 130 1 0 0,-942-164 29 0 0,250 66 164 0 0,-245-60-134 0 0,0 3-1 0 0,-2 2 0 0 0,57 34 1 0 0,-70-33-361 0 0,0 2 0 0 0,-2 1 0 0 0,73 67 0 0 0,-113-93 308 0 0,0 0 0 0 0,0 0 0 0 0,0 0 0 0 0,0 0 0 0 0,-1 1 0 0 0,1-1 0 0 0,0 1 0 0 0,-1-1 0 0 0,0 1 0 0 0,0-1 0 0 0,0 1 0 0 0,0 0 0 0 0,0 0 0 0 0,0 0 0 0 0,-1-1 0 0 0,1 6 0 0 0,-1-5-11 0 0,0 0 1 0 0,-1-1 0 0 0,0 1-1 0 0,1 0 1 0 0,-1-1 0 0 0,0 1-1 0 0,-1-1 1 0 0,1 1 0 0 0,0-1-1 0 0,-1 0 1 0 0,1 1 0 0 0,-1-1-1 0 0,0 0 1 0 0,1 0 0 0 0,-1 0-1 0 0,0 0 1 0 0,-5 2 0 0 0,-11 10-80 0 0,0-1 0 0 0,-1-2 0 0 0,-1 0-1 0 0,0-1 1 0 0,-1 0 0 0 0,1-2 0 0 0,-26 6 0 0 0,-157 30 726 0 0,187-41-587 0 0,-379 51 175 0 0,246-36-92 0 0,-30 4-39 0 0,-156 21 214 0 0,2 28 1599 0 0,260-51-1840 0 0,2 4 1 0 0,0 3 0 0 0,-94 51-1 0 0,92-43 5 0 0,46-23-32 0 0,1 1-1 0 0,-34 22 0 0 0,55-31 52 0 0,-1 0 0 0 0,1 0 1 0 0,1 0-1 0 0,-1 1 0 0 0,1 0 1 0 0,0-1-1 0 0,0 1 1 0 0,0 1-1 0 0,0-1 0 0 0,-4 10 1 0 0,7-12-40 0 0,0 0 0 0 0,1 0 0 0 0,-1 0 0 0 0,0 0 0 0 0,1 0 1 0 0,0 0-1 0 0,-1 0 0 0 0,1 0 0 0 0,0 0 0 0 0,1 0 0 0 0,-1 0 1 0 0,1 0-1 0 0,-1 0 0 0 0,1 0 0 0 0,0 0 0 0 0,0 0 0 0 0,0 0 1 0 0,0 0-1 0 0,1 0 0 0 0,-1-1 0 0 0,1 1 0 0 0,0-1 0 0 0,3 5 1 0 0,3 3 12 0 0,1-2 1 0 0,0 1-1 0 0,0-1 1 0 0,1 0 0 0 0,0-1-1 0 0,1 0 1 0 0,12 6-1 0 0,9 3 167 0 0,43 14-1 0 0,25 0-198 0 0,159 28 0 0 0,-218-51-15 0 0,48 10 11 0 0,50 9 100 0 0,180 58 0 0 0,-90 6 114 0 0,-189-71-159 0 0,-1 2-1 0 0,0 2 1 0 0,52 40 0 0 0,-84-57-77 0 0,0 1 0 0 0,0-1 0 0 0,0 1 0 0 0,-1 1 0 0 0,0-1 0 0 0,0 1 0 0 0,-1 0 0 0 0,0 0-1 0 0,0 1 1 0 0,-1-1 0 0 0,0 1 0 0 0,0 0 0 0 0,-1 0 0 0 0,-1 1 0 0 0,1-1 0 0 0,-1 1 0 0 0,-1-1 0 0 0,0 1 0 0 0,0-1 0 0 0,-1 1 0 0 0,0 0 0 0 0,-1-1 0 0 0,0 1 0 0 0,-1-1 0 0 0,0 1 0 0 0,0-1 0 0 0,-1 0 0 0 0,0 1 0 0 0,-8 15 0 0 0,-4 2 41 0 0,0-1 1 0 0,-26 32 0 0 0,-5 8-697 0 0,43-61 508 0 0,0 1 0 0 0,0 0-1 0 0,1 0 1 0 0,-1 1 0 0 0,1-1 0 0 0,1 0-1 0 0,-1 1 1 0 0,1-1 0 0 0,0 1 0 0 0,0-1-1 0 0,1 8 1 0 0,0-10-70 0 0,0 1 0 0 0,1-1 0 0 0,-1 0-1 0 0,1 0 1 0 0,0 1 0 0 0,0-1 0 0 0,0 0-1 0 0,1 0 1 0 0,-1 0 0 0 0,1 0 0 0 0,0 0-1 0 0,0-1 1 0 0,1 1 0 0 0,-1 0 0 0 0,1-1 0 0 0,0 0-1 0 0,3 4 1 0 0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26:01.74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14 128 88 0 0,'6'-4'552'0'0,"-2"0"-399"0"0,-4 4-115 0 0,0-1 1 0 0,1 1-1 0 0,-1-1 0 0 0,0 1 0 0 0,1-1 0 0 0,-1 1 0 0 0,0-1 0 0 0,1 1 0 0 0,-1-1 1 0 0,1 1-1 0 0,-1 0 0 0 0,1-1 0 0 0,-1 1 0 0 0,1 0 0 0 0,16-1 3700 0 0,-15 11-3465 0 0,-7 16 739 0 0,-12 50-124 0 0,7-37-858 0 0,9-36 0 0 0,0 10 123 0 0,2-8-90 0 0,-9 36 394 0 0,2-16-420 0 0,4-14-45 0 0,4 0 170 0 0,-2 24 318 0 0,-1-35-464 0 0,1 1 1 0 0,0-1 0 0 0,0 0-1 0 0,0 1 1 0 0,0-1-1 0 0,0 1 1 0 0,0-1 0 0 0,0 0-1 0 0,0 1 1 0 0,0-1-1 0 0,0 1 1 0 0,0-1 0 0 0,0 0-1 0 0,0 1 1 0 0,0-1-1 0 0,0 0 1 0 0,0 1 0 0 0,0-1-1 0 0,0 1 1 0 0,0-1-1 0 0,1 0 1 0 0,-1 1 0 0 0,0-1-1 0 0,0 0 1 0 0,1 0-1 0 0,-1 1 1 0 0,0-1 0 0 0,0 0-1 0 0,1 1 1 0 0,-1-1-1 0 0,0 0 1 0 0,0 0 0 0 0,1 1-1 0 0,-1-1 1 0 0,0 0-1 0 0,1 0 1 0 0,-1 0 0 0 0,1 0-1 0 0,-1 0 1 0 0,0 1-1 0 0,1-1 1 0 0,0-1-9 0 0,0 1 0 0 0,0-1 0 0 0,0 1 1 0 0,0-1-1 0 0,0 0 0 0 0,0 1 0 0 0,0-1 0 0 0,0 0 0 0 0,0 0 0 0 0,0 0 0 0 0,0 1 0 0 0,-1-1 1 0 0,1 0-1 0 0,0 0 0 0 0,-1 0 0 0 0,1 0 0 0 0,-1 0 0 0 0,1-1 0 0 0,-1 1 0 0 0,1-2 0 0 0,5-9 141 0 0,7-5-69 0 0,50-73-8 0 0,-42 61-59 0 0,5-6-10 0 0,-15 21 3 0 0,1-2-111 0 0,1 2 0 0 0,20-19 1 0 0,-1 2 93 0 0,-27 28 14 0 0,8-4 27 0 0,-6 6-24 0 0,20-14 46 0 0,3-2-54 0 0,-20 16-91 0 0,-4 2 48 0 0,-1-1-27 0 0,7 3 12 0 0,-10-3 60 0 0,0 1 0 0 0,0-1 1 0 0,-1 0-1 0 0,1 1 1 0 0,0 0-1 0 0,-1-1 0 0 0,1 1 1 0 0,0 0-1 0 0,-1 0 0 0 0,1 0 1 0 0,-1 0-1 0 0,0 0 0 0 0,1 0 1 0 0,-1 0-1 0 0,0 0 1 0 0,1 1-1 0 0,-1-1 0 0 0,2 3 1 0 0,-2-1 4 0 0,4 6 1 0 0,-3-6-8 0 0,-1 0-1 0 0,1 0 1 0 0,-1 0-1 0 0,0 0 1 0 0,0 0-1 0 0,0 0 0 0 0,0 1 1 0 0,-1-1-1 0 0,1 0 1 0 0,-1 0-1 0 0,0 1 0 0 0,0-1 1 0 0,-1 6-1 0 0,-1 8-31 0 0,2 10 14 0 0,0 46 34 0 0,-4-44 43 0 0,-1-7-12 0 0,-1 14-12 0 0,1 6-26 0 0,0-21-67 0 0,2-11 32 0 0,1 1 1 0 0,1-1 0 0 0,-1 0-1 0 0,2 0 1 0 0,0 20 0 0 0,0-30 74 0 0,2 5 29 0 0,11-5 175 0 0,-2-5-233 0 0,-5 1-21 0 0,0-1 1 0 0,0 0-1 0 0,0-1 1 0 0,-1 1-1 0 0,5-7 1 0 0,14-17 1 0 0,10-12 1 0 0,41-60 173 0 0,-35 46-62 0 0,54-58 1 0 0,-72 89-47 0 0,2 1 0 0 0,0 2 0 0 0,41-29 0 0 0,-63 49-14 0 0,-2 0-40 0 0,0 1 0 0 0,0 0 0 0 0,0 0 0 0 0,1-1 0 0 0,-1 1 0 0 0,0 0 0 0 0,0 0 0 0 0,1 0 0 0 0,-1-1 0 0 0,0 1 0 0 0,1 0 0 0 0,-1 0 0 0 0,0 0 0 0 0,1 0-1 0 0,-1 0 1 0 0,0 0 0 0 0,1 0 0 0 0,-1-1 0 0 0,0 1 0 0 0,1 0 0 0 0,-1 0 0 0 0,0 0 0 0 0,1 0 0 0 0,-1 0 0 0 0,1 1 0 0 0,1-1-3 0 0,1 1 0 0 0,-1 0 0 0 0,1 0 0 0 0,-1 0 0 0 0,0 0 0 0 0,1 1 0 0 0,-1-1 0 0 0,0 0 0 0 0,0 1 0 0 0,0 0 0 0 0,0 0 0 0 0,0-1 0 0 0,0 1 0 0 0,-1 0 0 0 0,1 0 0 0 0,-1 0 0 0 0,1 1 0 0 0,-1-1 0 0 0,0 0 0 0 0,0 1 0 0 0,0-1 0 0 0,0 1 0 0 0,0-1 0 0 0,0 1 0 0 0,-1-1 0 0 0,1 1 0 0 0,-1-1 0 0 0,0 1 0 0 0,1 3 0 0 0,-1-1 40 0 0,3 20-83 0 0,-2-1 0 0 0,0 1 0 0 0,-6 41 0 0 0,0 14-41 0 0,2-5-42 0 0,1-45-14 0 0,1-1 1 0 0,5 43 0 0 0,-4-68 34 0 0,0-2 65 0 0,0-1 1 0 0,0 1 0 0 0,0-1 0 0 0,0 1-1 0 0,1-1 1 0 0,-1 1 0 0 0,0-1-1 0 0,1 1 1 0 0,-1-1 0 0 0,1 1 0 0 0,0-1-1 0 0,-1 0 1 0 0,1 1 0 0 0,0-1 0 0 0,2 2-1 0 0,-3-1-49 0 0,1-1 0 0 0,0 0 0 0 0,0 1 0 0 0,0-1-1 0 0,0 0 1 0 0,0 1 0 0 0,0-1 0 0 0,0 0 0 0 0,0 0 0 0 0,1 0-1 0 0,-1 0 1 0 0,0 0 0 0 0,0 0 0 0 0,1-1 0 0 0,-1 1 0 0 0,1 0-1 0 0,-1-1 1 0 0,3 1 0 0 0,0 0-507 0 0,51 11-4928 0 0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26:02.89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47 195 4040 0 0,'9'-19'1664'0'0,"0"8"-1204"0"0,11-6-358 0 0,-14 15-108 0 0,2 0 448 0 0,6-8 806 0 0,-8 6-768 0 0,-4 14-110 0 0,-2-7-357 0 0,0 0 0 0 0,-1 1 1 0 0,1-1-1 0 0,-1 0 1 0 0,0 0-1 0 0,0 0 0 0 0,0 0 1 0 0,0 0-1 0 0,0-1 1 0 0,-1 1-1 0 0,0 0 0 0 0,-1 3 1 0 0,-29 29 337 0 0,27-30-308 0 0,-1 1-1 0 0,1 0 1 0 0,0 0 0 0 0,0 0 0 0 0,0 0 0 0 0,-5 12 0 0 0,2 1-81 0 0,1 2-1 0 0,-5 21 1 0 0,10-35 53 0 0,1 0 1 0 0,-1 0-1 0 0,2 1 1 0 0,-1-1-1 0 0,1 1 0 0 0,0-1 1 0 0,0 0-1 0 0,1 1 0 0 0,3 11 1 0 0,-2-14-7 0 0,0-1 0 0 0,0 0 0 0 0,1 0 0 0 0,-1 0 0 0 0,1 0 1 0 0,0 0-1 0 0,0 0 0 0 0,0-1 0 0 0,1 1 0 0 0,-1-1 0 0 0,1 0 0 0 0,0 0 0 0 0,5 3 1 0 0,-3-2 48 0 0,1 0 0 0 0,0-1 0 0 0,0 1 0 0 0,1-1 0 0 0,-1 0 1 0 0,1-1-1 0 0,10 2 0 0 0,-14-4-24 0 0,0 0 0 0 0,1 0 1 0 0,-1 0-1 0 0,0-1 0 0 0,0 0 0 0 0,0 0 0 0 0,1 0 0 0 0,-1 0 1 0 0,0-1-1 0 0,0 1 0 0 0,-1-1 0 0 0,9-5 0 0 0,-6 3 19 0 0,1 0 0 0 0,-1-1 0 0 0,1 0 0 0 0,-1-1 0 0 0,-1 1 0 0 0,7-7 0 0 0,4-12-14 0 0,0 0 0 0 0,-1-1 0 0 0,13-30 0 0 0,29-84 244 0 0,-5 10-146 0 0,-24 73 512 0 0,-22 49-464 0 0,-6 7-188 0 0,0 0-1 0 0,0 0 0 0 0,1 0 1 0 0,-1-1-1 0 0,0 1 0 0 0,1 0 1 0 0,-1 0-1 0 0,0 0 0 0 0,1 0 1 0 0,-1-1-1 0 0,0 1 0 0 0,1 0 1 0 0,-1 0-1 0 0,0 0 0 0 0,1 0 1 0 0,-1 0-1 0 0,0 0 0 0 0,1 0 1 0 0,-1 0-1 0 0,0 0 0 0 0,1 0 1 0 0,-1 0-1 0 0,0 0 0 0 0,1 0 1 0 0,-1 0-1 0 0,0 1 0 0 0,1-1 1 0 0,-1 0-1 0 0,0 0 0 0 0,1 0 1 0 0,-1 0-1 0 0,0 1 1 0 0,1-1-1 0 0,-1 0 0 0 0,0 0 1 0 0,0 1-1 0 0,1-1 0 0 0,-1 0 1 0 0,0 0-1 0 0,0 1 0 0 0,0-1 1 0 0,1 0-1 0 0,-1 1 0 0 0,0-1 1 0 0,3 9-211 0 0,-1-1 144 0 0,0 0-1 0 0,0 0 1 0 0,-1 0 0 0 0,0 0 0 0 0,0 10 0 0 0,1 14 87 0 0,62 291 507 0 0,-63-319-557 0 0,0 1 1 0 0,0-1 0 0 0,0 0-1 0 0,1 0 1 0 0,0 0 0 0 0,0-1 0 0 0,0 1-1 0 0,0 0 1 0 0,1-1 0 0 0,-1 1-1 0 0,1-1 1 0 0,0 0 0 0 0,0 0-1 0 0,0 0 1 0 0,0 0 0 0 0,1-1-1 0 0,-1 1 1 0 0,1-1 0 0 0,-1 0 0 0 0,1 0-1 0 0,0 0 1 0 0,0 0 0 0 0,5 1-1 0 0,6 0-550 0 0,0 0 1 0 0,0-1-1 0 0,0-1 0 0 0,0 0 0 0 0,18-2 0 0 0,-9 1-1015 0 0,-19 0 966 0 0,1-1 0 0 0,-1 1 0 0 0,0-1 0 0 0,0 0 0 0 0,9-3 0 0 0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26:04.63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234 539 2872 0 0,'0'-1'73'0'0,"-1"-3"663"0"0,-14 1-209 0 0,-13 9 706 0 0,16-1-888 0 0,-11 10-269 0 0,18-9-63 0 0,2-1 34 0 0,-6 2-14 0 0,-12 10 532 0 0,-34 37 0 0 0,49-47-473 0 0,0 1-1 0 0,1-1 1 0 0,0 1-1 0 0,0 0 1 0 0,1 1-1 0 0,0-1 0 0 0,0 1 1 0 0,1 0-1 0 0,-3 9 1 0 0,2-2-88 0 0,1 0 1 0 0,0 0-1 0 0,1 0 0 0 0,1 21 1 0 0,1-32-6 0 0,0 0 1 0 0,1 0 0 0 0,-1 0-1 0 0,1 0 1 0 0,0-1 0 0 0,1 1 0 0 0,-1 0-1 0 0,1-1 1 0 0,0 1 0 0 0,0-1-1 0 0,1 1 1 0 0,-1-1 0 0 0,1 0-1 0 0,0 0 1 0 0,0 0 0 0 0,0-1-1 0 0,1 1 1 0 0,5 5 0 0 0,-2-5-148 0 0,-1 1 1 0 0,1-1-1 0 0,0 0 0 0 0,0-1 1 0 0,0 1-1 0 0,1-2 1 0 0,-1 1-1 0 0,1-1 1 0 0,0 0-1 0 0,0 0 1 0 0,-1-1-1 0 0,1 0 0 0 0,12 0 1 0 0,-3-2-193 0 0,0-1 1 0 0,-1 0-1 0 0,1-1 0 0 0,0-1 1 0 0,21-8-1 0 0,39-10-326 0 0,-44 13-216 0 0,45-18 1 0 0</inkml:trace>
  <inkml:trace contextRef="#ctx0" brushRef="#br0" timeOffset="1">664 231 3688 0 0,'22'-121'1960'0'0,"-15"95"-980"0"0,-4 18-543 0 0,-1-1 0 0 0,0 1 0 0 0,2-16 0 0 0,-2 9-335 0 0,-1 14-10 0 0,-1 0 0 0 0,0 0 0 0 0,0 0 0 0 0,0 0 0 0 0,0 0 1 0 0,0 0-1 0 0,0 0 0 0 0,0 1 0 0 0,0-1 0 0 0,0 0 0 0 0,0 0 0 0 0,0 0 0 0 0,-1 0 0 0 0,0-1 0 0 0,0-2 675 0 0,1 4-744 0 0,0 0 0 0 0,-1 0 0 0 0,1 0 0 0 0,0 0 0 0 0,0 0 0 0 0,-1 0 0 0 0,1 0 0 0 0,0 1 0 0 0,0-1 0 0 0,-1 0 0 0 0,1 0 0 0 0,0 0 0 0 0,0 0 0 0 0,-1 0 0 0 0,1 1 0 0 0,0-1 0 0 0,0 0 0 0 0,0 0 0 0 0,-1 0 0 0 0,1 1 0 0 0,0-1 0 0 0,0 0 0 0 0,0 0 0 0 0,0 1 0 0 0,0-1 0 0 0,0 0 0 0 0,-1 0 0 0 0,1 1 0 0 0,0-1 0 0 0,0 0 0 0 0,0 0 0 0 0,0 1 0 0 0,0-1 0 0 0,0 0 0 0 0,0 1 0 0 0,-5 13 311 0 0,4-13-329 0 0,-10 45 3 0 0,1 0 0 0 0,-3 53 0 0 0,6-44-13 0 0,-65 383-22 0 0,39-262-132 0 0,32-174 167 0 0,1 0 0 0 0,0 1 0 0 0,0-1 0 0 0,0 0-1 0 0,0 0 1 0 0,0 1 0 0 0,1-1 0 0 0,-1 0 0 0 0,1 0-1 0 0,-1 0 1 0 0,1 0 0 0 0,0 0 0 0 0,1 3 0 0 0,-1-6 56 0 0,71-109-722 0 0,-40 63 444 0 0,60-76-61 0 0,-44 61 174 0 0,-39 51 74 0 0,0 0 0 0 0,15-14 1 0 0,-22 22 21 0 0,1 1 0 0 0,0 0 1 0 0,-1 0-1 0 0,1 0 0 0 0,0 0 0 0 0,0 0 1 0 0,0 1-1 0 0,0-1 0 0 0,0 1 1 0 0,0 0-1 0 0,0 0 0 0 0,1 0 1 0 0,-1 0-1 0 0,0 0 0 0 0,1 1 0 0 0,3 0 1 0 0,5 3 4 0 0,-8 2 65 0 0,0 0 1 0 0,0 0 0 0 0,-1 0 0 0 0,1 1 0 0 0,-1-1-1 0 0,0 1 1 0 0,0 0 0 0 0,-1 0 0 0 0,0 0 0 0 0,0 0-1 0 0,2 10 1 0 0,6 15 121 0 0,16 59-24 0 0,-21-68-95 0 0,1 0 0 0 0,1 0 0 0 0,1-1 1 0 0,19 36-1 0 0,-24-53-60 0 0,0 0 1 0 0,0 0 0 0 0,0-1 0 0 0,1 1-1 0 0,-1-1 1 0 0,1 0 0 0 0,0 0 0 0 0,0-1-1 0 0,0 1 1 0 0,0-1 0 0 0,8 3 0 0 0,6 3-26 0 0,29 6 1 0 0,-28-9-7 0 0,-8-2-84 0 0,-1-1 1 0 0,1 0-1 0 0,0-1 0 0 0,0 0 1 0 0,-1 0-1 0 0,19-2 0 0 0,-19 0-579 0 0,-1-1 0 0 0,1 1-1 0 0,-1-2 1 0 0,1 1 0 0 0,-1-1-1 0 0,0-1 1 0 0,0 0 0 0 0,0 0-1 0 0,-1 0 1 0 0,1-1 0 0 0,-1-1-1 0 0,8-6 1 0 0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26:07.00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275 292 3048 0 0,'9'0'1748'0'0,"-8"0"-1733"0"0,-1 0 0 0 0,0 0 0 0 0,0 0 0 0 0,0 0 0 0 0,0 0 0 0 0,1 0 1 0 0,-1 0-1 0 0,0 0 0 0 0,0 0 0 0 0,0 0 0 0 0,1 0 0 0 0,-1 0 0 0 0,0 0 0 0 0,0 0 0 0 0,0 0 1 0 0,1 0-1 0 0,-1 0 0 0 0,0 0 0 0 0,0 0 0 0 0,0 0 0 0 0,1 0 0 0 0,-1 0 0 0 0,0 0 0 0 0,0 0 0 0 0,0-1 1 0 0,1 1-1 0 0,-1 0 0 0 0,0 0 0 0 0,0 0 0 0 0,0 0 0 0 0,0 0 0 0 0,0-1 0 0 0,1 1 0 0 0,-1 0 1 0 0,0 0-1 0 0,0 0 0 0 0,0 0 0 0 0,0-1 0 0 0,0 1 0 0 0,0 0 0 0 0,0 0 0 0 0,0 0 0 0 0,0-1 0 0 0,0 1 1 0 0,0 0-1 0 0,0 0 0 0 0,0 0 0 0 0,0-1 0 0 0,0 1 0 0 0,0 0 0 0 0,0 0 0 0 0,0 0 0 0 0,0-1 0 0 0,0 1 1 0 0,0 0-1 0 0,0 0 0 0 0,0 0 0 0 0,0-1 0 0 0,0 1 0 0 0,0 0 0 0 0,0 0 0 0 0,-1 0 0 0 0,1 0 1 0 0,0-1-1 0 0,0 1 0 0 0,0 0 0 0 0,-13-8 1866 0 0,13 8-1841 0 0,-1 0 0 0 0,1-1 0 0 0,-1 1 0 0 0,1 0 0 0 0,-1-1 0 0 0,1 1 0 0 0,-1 0 0 0 0,1 0 0 0 0,-1-1 0 0 0,1 1 0 0 0,-1 0 0 0 0,1 0 0 0 0,-1 0 0 0 0,1 0 1 0 0,-1 0-1 0 0,1 0 0 0 0,-1 0 0 0 0,1 0 0 0 0,-1 0 0 0 0,1 0 0 0 0,-1 0 0 0 0,0 0 0 0 0,1 0 0 0 0,-1 0 0 0 0,1 0 0 0 0,-1 0 0 0 0,1 1 0 0 0,-1-1 0 0 0,1 0 0 0 0,-1 0 0 0 0,0 1 0 0 0,-5 1 94 0 0,0 0 1 0 0,-1 0-1 0 0,1 1 0 0 0,0-1 0 0 0,0 1 0 0 0,-5 4 0 0 0,-1 0 170 0 0,-3 3-282 0 0,0 1 1 0 0,0 0-1 0 0,1 0 1 0 0,1 1-1 0 0,0 1 0 0 0,0 1 1 0 0,1 0-1 0 0,1 0 1 0 0,1 1-1 0 0,0 0 1 0 0,0 1-1 0 0,2 0 0 0 0,-9 22 1 0 0,13-26-63 0 0,-1 0 1 0 0,2 0-1 0 0,0 0 0 0 0,0 0 1 0 0,1 0-1 0 0,0 1 1 0 0,1-1-1 0 0,1 1 1 0 0,0-1-1 0 0,1 1 0 0 0,0-1 1 0 0,1 1-1 0 0,0-1 1 0 0,1 0-1 0 0,0 0 1 0 0,1 0-1 0 0,0 0 0 0 0,1 0 1 0 0,1-1-1 0 0,7 12 1 0 0,-10-18 25 0 0,1 0 1 0 0,0 0 0 0 0,1 0-1 0 0,-1-1 1 0 0,1 1-1 0 0,-1-1 1 0 0,1 0 0 0 0,1-1-1 0 0,-1 1 1 0 0,0-1-1 0 0,1 0 1 0 0,7 2 0 0 0,-3-1-35 0 0,0-1 0 0 0,0-1 0 0 0,1 1 0 0 0,-1-2 0 0 0,1 1 0 0 0,16-1 0 0 0,5-3-71 0 0,1-2 1 0 0,-2 0-1 0 0,53-15 1 0 0,-65 14-133 0 0,0 0 0 0 0,0-1 0 0 0,-1-1-1 0 0,0-1 1 0 0,0 0 0 0 0,0-2 0 0 0,-1 0 0 0 0,-1 0 0 0 0,0-2 0 0 0,0 0 0 0 0,-2-1 0 0 0,19-19 0 0 0,10-20-1510 0 0,-26 30 1945 0 0,33-33 0 0 0,-47 53-78 0 0,9-16 397 0 0,-10 15-411 0 0,-1 0 0 0 0,1 1 0 0 0,-1-1 0 0 0,0 0 1 0 0,0 0-1 0 0,0 0 0 0 0,0 0 0 0 0,0 0 0 0 0,-1 0 0 0 0,1 0 0 0 0,-1 0 1 0 0,0 0-1 0 0,0 0 0 0 0,0 0 0 0 0,0 0 0 0 0,0-1 0 0 0,-2-3 0 0 0,-2-5 359 0 0,-4 5-360 0 0,5 5 135 0 0,-5-1 839 0 0,-22 10-388 0 0,28-7-621 0 0,-1 1 1 0 0,1 0 0 0 0,0 0 0 0 0,0 1-1 0 0,0-1 1 0 0,0 0 0 0 0,0 1 0 0 0,0-1-1 0 0,0 1 1 0 0,-3 3 0 0 0,-2 3 9 0 0,-1 0 1 0 0,1 1-1 0 0,1-1 1 0 0,-1 1-1 0 0,1 1 0 0 0,1-1 1 0 0,0 1-1 0 0,0 0 1 0 0,1 0-1 0 0,1 1 1 0 0,-1-1-1 0 0,-2 17 1 0 0,6-26-75 0 0,-2 10-4 0 0,0 0 1 0 0,1 0 0 0 0,0-1 0 0 0,0 1-1 0 0,1 0 1 0 0,1 0 0 0 0,0 0-1 0 0,1 0 1 0 0,0-1 0 0 0,0 1-1 0 0,1-1 1 0 0,0 1 0 0 0,1-1 0 0 0,0 0-1 0 0,1 0 1 0 0,8 12 0 0 0,-7-15 5 0 0,0 0 1 0 0,0 0-1 0 0,1-1 1 0 0,-1 1 0 0 0,2-2-1 0 0,-1 1 1 0 0,1-1-1 0 0,-1 0 1 0 0,1-1 0 0 0,1 1-1 0 0,12 4 1 0 0,-8-5 48 0 0,-1-1 0 0 0,1 0-1 0 0,0-1 1 0 0,0 0 0 0 0,0-1 0 0 0,0 0 0 0 0,21-2 0 0 0,-15-1-50 0 0,-1-1-1 0 0,0 0 1 0 0,1-2 0 0 0,-1 0 0 0 0,-1-1 0 0 0,1 0 0 0 0,-1-1-1 0 0,0-2 1 0 0,-1 1 0 0 0,0-2 0 0 0,22-17 0 0 0,-29 20 22 0 0,-1-1 0 0 0,-1-1 0 0 0,1 1 0 0 0,-1-1 1 0 0,-1 0-1 0 0,0-1 0 0 0,0 0 0 0 0,-1 0 0 0 0,0 0 0 0 0,-1 0 1 0 0,0-1-1 0 0,0 1 0 0 0,-2-1 0 0 0,1 0 0 0 0,-1 0 0 0 0,-1 0 1 0 0,0-1-1 0 0,0 1 0 0 0,-1 0 0 0 0,-2-16 0 0 0,1 20 81 0 0,-1 1 0 0 0,0 0 0 0 0,-1-1 0 0 0,1 1 0 0 0,-1 0 0 0 0,0 1 0 0 0,-1-1 0 0 0,1 0 0 0 0,-1 1 0 0 0,0 0 0 0 0,-1 0 0 0 0,-8-8 0 0 0,9 9-74 0 0,0 1 1 0 0,0 0-1 0 0,0 1 1 0 0,0-1-1 0 0,0 1 0 0 0,0-1 1 0 0,-1 1-1 0 0,1 1 1 0 0,-1-1-1 0 0,1 0 1 0 0,-1 1-1 0 0,0 0 1 0 0,1 0-1 0 0,-1 1 1 0 0,0-1-1 0 0,0 1 1 0 0,0 0-1 0 0,-5 1 1 0 0,2 1 5 0 0,-1 0-1 0 0,0 0 1 0 0,1 1 0 0 0,-1 0-1 0 0,1 0 1 0 0,-14 9-1 0 0,-1 3-919 0 0,-32 26 0 0 0,35-22 747 0 0,19-15 6 0 0,1-4 19 0 0,0 1 1 0 0,-1-1-1 0 0,1 1 0 0 0,0 0 0 0 0,0-1 0 0 0,0 1 0 0 0,0 0 0 0 0,0-1 0 0 0,0 1 1 0 0,0 0-1 0 0,0-1 0 0 0,0 1 0 0 0,0-1 0 0 0,0 1 0 0 0,0 0 0 0 0,0-1 0 0 0,1 1 1 0 0,-1 0-1 0 0,0-1 0 0 0,0 1 0 0 0,1-1 0 0 0,-1 1 0 0 0,3 2-479 0 0</inkml:trace>
  <inkml:trace contextRef="#ctx0" brushRef="#br0" timeOffset="1">1567 563 6112 0 0,'24'-15'1686'0'0,"-15"7"-1629"0"0,-9 4 223 0 0,-1 2-10 0 0,2-1 153 0 0,-2-2 34 0 0,-13-14-270 0 0,12 17-153 0 0,1 0 0 0 0,-1 0 0 0 0,0 0 0 0 0,0 0 0 0 0,1 1 0 0 0,-1-1 0 0 0,0 0 0 0 0,-1 1 0 0 0,1-1 0 0 0,0 1 0 0 0,0 0 0 0 0,-1 0 0 0 0,1 0 0 0 0,0 0 0 0 0,-5-1 0 0 0,3 2 17 0 0,1 0 1 0 0,-1 0 0 0 0,0 1-1 0 0,0-1 1 0 0,0 1 0 0 0,0 0-1 0 0,1 0 1 0 0,-1 0-1 0 0,0 0 1 0 0,-3 2 0 0 0,1 0-24 0 0,1-1 1 0 0,0 1 0 0 0,-1 0 0 0 0,1 0-1 0 0,0 1 1 0 0,0 0 0 0 0,1 0 0 0 0,-1 0-1 0 0,1 0 1 0 0,0 0 0 0 0,0 1 0 0 0,0 0-1 0 0,0 0 1 0 0,1 0 0 0 0,-5 10 0 0 0,5-7-50 0 0,0 0 0 0 0,1 0 0 0 0,0 0 0 0 0,0 0 1 0 0,1 0-1 0 0,0 0 0 0 0,0 0 0 0 0,1 0 0 0 0,0 1 1 0 0,0-1-1 0 0,2 9 0 0 0,0-8-27 0 0,0 0 1 0 0,0 1-1 0 0,1-1 1 0 0,0 0-1 0 0,0 0 1 0 0,1-1 0 0 0,1 1-1 0 0,-1-1 1 0 0,10 13-1 0 0,-9-16 33 0 0,-1 0-1 0 0,1 1 1 0 0,0-1 0 0 0,0-1-1 0 0,1 1 1 0 0,-1-1-1 0 0,1 0 1 0 0,0 0 0 0 0,0-1-1 0 0,1 1 1 0 0,-1-1-1 0 0,1-1 1 0 0,9 3 0 0 0,3 0 50 0 0,0-2 1 0 0,0 0-1 0 0,0-1 1 0 0,1-1 0 0 0,-1-1-1 0 0,0 0 1 0 0,1-2-1 0 0,-1 0 1 0 0,0-1-1 0 0,0-1 1 0 0,23-9-1 0 0,-33 10-36 0 0,1 0 0 0 0,-2-1-1 0 0,1 0 1 0 0,0-1-1 0 0,-1 0 1 0 0,0-1-1 0 0,0 1 1 0 0,-1-1-1 0 0,0-1 1 0 0,0 1 0 0 0,0-1-1 0 0,0-1 1 0 0,-1 1-1 0 0,-1-1 1 0 0,1 0-1 0 0,-1-1 1 0 0,-1 1-1 0 0,1-1 1 0 0,-2 0 0 0 0,1 0-1 0 0,-1 0 1 0 0,0 0-1 0 0,-1-1 1 0 0,2-12-1 0 0,-3 13-6 0 0,0 0 0 0 0,0 0 0 0 0,-1-1 0 0 0,-2-17 0 0 0,0 21 82 0 0,1 0 0 0 0,-1 1 0 0 0,0-1 0 0 0,0 1 0 0 0,-1 0-1 0 0,1-1 1 0 0,-1 1 0 0 0,-1 0 0 0 0,-3-4 0 0 0,3 1 60 0 0,3 6-124 0 0,0 0-1 0 0,0 0 0 0 0,0 1 1 0 0,0-1-1 0 0,-1 0 0 0 0,1 0 1 0 0,-1 1-1 0 0,1-1 1 0 0,-1 0-1 0 0,1 1 0 0 0,-4-2 1 0 0,-14-10-2616 0 0,19 13 2547 0 0,0 0-1 0 0,-1-1 1 0 0,1 1 0 0 0,0 0 0 0 0,-1 0-1 0 0,1 0 1 0 0,-1-1 0 0 0,1 1 0 0 0,0 0 0 0 0,-1 0-1 0 0,1 0 1 0 0,-1 0 0 0 0,1 0 0 0 0,0 0 0 0 0,-1-1-1 0 0,1 1 1 0 0,-1 0 0 0 0,1 0 0 0 0,-1 1 0 0 0,1-1-1 0 0,-1 0 1 0 0,1 0 0 0 0,0 0 0 0 0,-1 0 0 0 0,1 0-1 0 0,-1 0 1 0 0,1 0 0 0 0,0 1 0 0 0,-1-1 0 0 0,1 0-1 0 0,0 0 1 0 0,-1 1 0 0 0,1-1 0 0 0,0 0 0 0 0,-1 0-1 0 0,1 1 1 0 0,0-1 0 0 0,-1 0 0 0 0,1 1-1 0 0,0-1 1 0 0,0 1 0 0 0,-1-1 0 0 0,1 0 0 0 0,0 1-1 0 0,0-1 1 0 0,0 1 0 0 0,0-1 0 0 0,0 0 0 0 0,0 1-1 0 0,-1-1 1 0 0,1 1 0 0 0,0 0 0 0 0,4 27-3257 0 0</inkml:trace>
  <inkml:trace contextRef="#ctx0" brushRef="#br0" timeOffset="2">2411 27 5304 0 0,'25'-27'4374'0'0,"-26"32"-3511"0"0,-8 18-771 0 0,-2 2 20 0 0,-25 127-213 0 0,14-57 41 0 0,-37 230 659 0 0,47-245-550 0 0,8-61-254 0 0,3-13-79 0 0,-1 1 1 0 0,1-1-1 0 0,0 1 1 0 0,1 0-1 0 0,0-1 1 0 0,0 1-1 0 0,1 9 0 0 0,2-11-388 0 0,8-5 538 0 0,12 0-1061 0 0,-15 0 165 0 0,1 0 0 0 0,-1-1 0 0 0,12-1 0 0 0</inkml:trace>
  <inkml:trace contextRef="#ctx0" brushRef="#br0" timeOffset="3">2512 670 5040 0 0,'22'-2'394'0'0,"-1"-1"0"0"0,1 0 0 0 0,-1-2 0 0 0,0-1 1 0 0,0 0-1 0 0,25-12 0 0 0,3 0 23 0 0,-19 7 75 0 0,53-26 0 0 0,-73 32-391 0 0,-1 0 1 0 0,0-1 0 0 0,-1 0-1 0 0,1-1 1 0 0,-1 0-1 0 0,0 0 1 0 0,-1-1-1 0 0,0 0 1 0 0,10-13 0 0 0,2-10-59 0 0,48-79 106 0 0,-59 96-189 0 0,-1 0 0 0 0,9-28 0 0 0,-14 29 6 0 0,-3 0 28 0 0,0 11 23 0 0,1 0 1 0 0,-1 0-1 0 0,0 0 1 0 0,0 0-1 0 0,-1 0 1 0 0,1 0-1 0 0,0 1 1 0 0,0-1-1 0 0,-1 1 1 0 0,1-1-1 0 0,-1 1 1 0 0,0-1-1 0 0,1 1 1 0 0,-1 0-1 0 0,0-1 0 0 0,0 1 1 0 0,0 0-1 0 0,0 0 1 0 0,-3-1-1 0 0,1 2-3 0 0,1-1-1 0 0,-1 0 1 0 0,0 1-1 0 0,0 0 1 0 0,0 0-1 0 0,1 0 1 0 0,-1 0-1 0 0,0 1 1 0 0,0-1-1 0 0,-5 2 0 0 0,-1 2-50 0 0,-1-1 0 0 0,1 2-1 0 0,0-1 1 0 0,0 1-1 0 0,0 1 1 0 0,-15 11 0 0 0,12-7 14 0 0,2 1 0 0 0,-1 0 0 0 0,2 1 0 0 0,-1 0 0 0 0,1 0 1 0 0,-14 26-1 0 0,12-16-12 0 0,2 0 0 0 0,0 1 0 0 0,-10 38 0 0 0,4-12 66 0 0,9-30 49 0 0,1 1 0 0 0,1 0-1 0 0,-5 34 1 0 0,10-47-86 0 0,0 0 0 0 0,0 0-1 0 0,0 0 1 0 0,1 0 0 0 0,0 0 0 0 0,0 0 0 0 0,1 0-1 0 0,0-1 1 0 0,0 1 0 0 0,1 0 0 0 0,-1-1 0 0 0,2 0-1 0 0,-1 1 1 0 0,7 9 0 0 0,-6-11 24 0 0,0-1-1 0 0,-1 1 1 0 0,1-1-1 0 0,1 0 1 0 0,-1 0 0 0 0,1 0-1 0 0,-1 0 1 0 0,1-1-1 0 0,0 0 1 0 0,1 0 0 0 0,-1 0-1 0 0,0 0 1 0 0,11 2-1 0 0,-5-2 21 0 0,0-1 0 0 0,0-1 0 0 0,1 0-1 0 0,-1 0 1 0 0,0-1 0 0 0,17-2 0 0 0,-7 0-362 0 0,1-1 0 0 0,-1-1 1 0 0,0-1-1 0 0,0-1 0 0 0,0 0 1 0 0,-1-2-1 0 0,0 0 1 0 0,0-2-1 0 0,-1 0 0 0 0,0-1 1 0 0,-1-1-1 0 0,0 0 0 0 0,-1-1 1 0 0,21-21-1 0 0,74-75-1348 0 0,-96 96 1031 0 0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26:08.14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50 369 1608 0 0,'47'-75'2820'0'0,"-39"63"-2161"0"0,0-1-192 0 0,5-3-64 0 0,-8 14 272 0 0,-4 2-639 0 0,0 0 0 0 0,-1 0-1 0 0,1-1 1 0 0,0 1-1 0 0,0 0 1 0 0,0-1 0 0 0,-1 1-1 0 0,1-1 1 0 0,0 1-1 0 0,-1-1 1 0 0,1 1 0 0 0,0-1-1 0 0,-1 1 1 0 0,1-1-1 0 0,0 0 1 0 0,-1 1 0 0 0,1-1-1 0 0,-1 0 1 0 0,1 1 0 0 0,-1-1-1 0 0,1-1 1 0 0,1-1 159 0 0,-4 7 215 0 0,-3 4 39 0 0,-11 30-33 0 0,8-19-303 0 0,0 1-1 0 0,-10 39 1 0 0,8-21 298 0 0,-23 57 0 0 0,18-52-161 0 0,7-25-256 0 0,-12 52 397 0 0,18-63-518 0 0,0-15-322 0 0,3 0 321 0 0,-1 7 127 0 0,0-1 0 0 0,0 1 0 0 0,0 0-1 0 0,0 0 1 0 0,0-1 0 0 0,0 1 0 0 0,1 0 0 0 0,-1 0 0 0 0,1 0 0 0 0,-1-1-1 0 0,1 1 1 0 0,-1 0 0 0 0,1 0 0 0 0,0 0 0 0 0,-1 0 0 0 0,1 0 0 0 0,0 0-1 0 0,0 0 1 0 0,1-1 0 0 0,2-1 3 0 0,10-20 40 0 0,1 0 0 0 0,1 1 1 0 0,1 1-1 0 0,21-21 1 0 0,101-110-248 0 0,16-14-62 0 0,-125 137 262 0 0,52-43-35 0 0,-71 63 35 0 0,0 2 1 0 0,1-1-1 0 0,0 1 1 0 0,0 1-1 0 0,25-9 1 0 0,-28 12 4 0 0,0 1 1 0 0,1 1-1 0 0,-1-1 1 0 0,1 1-1 0 0,-1 1 0 0 0,1 0 1 0 0,-1 0-1 0 0,1 1 1 0 0,-1 0-1 0 0,1 0 1 0 0,11 5-1 0 0,-13-4-20 0 0,-1 0-1 0 0,1 1 0 0 0,-1 0 0 0 0,0 1 1 0 0,0 0-1 0 0,0 0 0 0 0,-1 0 0 0 0,1 1 1 0 0,-1 0-1 0 0,0 0 0 0 0,-1 0 1 0 0,1 1-1 0 0,-1 0 0 0 0,5 7 0 0 0,-7-8-424 0 0,-1 0-1 0 0,0 0 0 0 0,0 1 0 0 0,0-1 0 0 0,0 1 0 0 0,-1 0 0 0 0,0 0 0 0 0,0-1 1 0 0,-1 1-1 0 0,1 0 0 0 0,-1 0 0 0 0,-1 0 0 0 0,1-1 0 0 0,-1 1 0 0 0,0 0 0 0 0,-3 9 1 0 0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26:29.39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1658 1639 1248 0 0,'14'15'436'0'0,"-12"-16"-447"0"0,-1 1 1 0 0,0-1-1 0 0,1 0 0 0 0,-1 0 1 0 0,0 0-1 0 0,1 0 0 0 0,-1 0 1 0 0,0 0-1 0 0,0 0 0 0 0,0 0 1 0 0,0 0-1 0 0,0 0 0 0 0,0-1 1 0 0,1-1-1 0 0,-1 2-246 0 0,-2-13-306 0 0,-12-29 1283 0 0,4 14-664 0 0,4 17-87 0 0,-3 0 485 0 0,-16-26 794 0 0,1 2-1171 0 0,20 31-78 0 0,-10-8 222 0 0,-8-11 227 0 0,2 3-261 0 0,-66-64 629 0 0,57 57-592 0 0,-8-7-179 0 0,-6-8 188 0 0,0 2 239 0 0,-77-52-161 0 0,-20-16 467 0 0,49 22-717 0 0,-39-33 1132 0 0,-116-55-483 0 0,142 106-8 0 0,46 30-679 0 0,-101-76 1023 0 0,106 72-687 0 0,-36-33-142 0 0,79 67-72 0 0,-4-2-84 0 0,1-1-1 0 0,1-1 1 0 0,-1 0 0 0 0,2 0 0 0 0,0-1-1 0 0,0-1 1 0 0,-13-30 0 0 0,23 41-93 0 0,-20-25-8 0 0,18 27-53 0 0,1 1 49 0 0,1 1 0 0 0,-1-1 0 0 0,0 1 1 0 0,1-1-1 0 0,-1 0 0 0 0,1 1 0 0 0,-1-1 0 0 0,1 0 0 0 0,-1 0 0 0 0,1 1 0 0 0,0-1 1 0 0,-1 0-1 0 0,1 0 0 0 0,0 0 0 0 0,0 1 0 0 0,-1-1 0 0 0,1 0 0 0 0,0 0 0 0 0,0 0 0 0 0,0 0 1 0 0,0 1-1 0 0,0-1 0 0 0,0 0 0 0 0,0 0 0 0 0,0 0 0 0 0,1 0 0 0 0,-1 1 0 0 0,0-1 0 0 0,0 0 1 0 0,1 0-1 0 0,-1 0 0 0 0,1 1 0 0 0,-1-1 0 0 0,0 0 0 0 0,1 0 0 0 0,0 1 0 0 0,-1-1 0 0 0,1 1 1 0 0,0-2-1 0 0,1 0-273 0 0,0 0 1 0 0,0 1 0 0 0,0-1 0 0 0,1 0-1 0 0,-1 1 1 0 0,0-1 0 0 0,1 1 0 0 0,-1 0 0 0 0,1 0-1 0 0,-1 0 1 0 0,1 0 0 0 0,-1 0 0 0 0,1 1-1 0 0,0-1 1 0 0,-1 1 0 0 0,1 0 0 0 0,0-1-1 0 0,0 1 1 0 0,-1 1 0 0 0,1-1 0 0 0,0 0-1 0 0,2 1 1 0 0,18-1-811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42:19.40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6472 0 0,'25'33'263'0'0,"-20"-23"-13"0"0,0 0-1 0 0,0 1 1 0 0,4 16-1 0 0,-1 4 365 0 0,4 40 0 0 0,-2 22-853 0 0,-2 148 1 0 0,-26 80-4355 0 0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26:30.62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898 51 88 0 0,'-1'-3'45'0'0,"1"2"-6"0"0,-1 0 0 0 0,1 0 0 0 0,-1 0 0 0 0,0 0 1 0 0,0 1-1 0 0,1-1 0 0 0,-1 0 0 0 0,0 0 0 0 0,0 1 1 0 0,0-1-1 0 0,0 0 0 0 0,0 1 0 0 0,1-1 0 0 0,-1 1 1 0 0,0-1-1 0 0,0 1 0 0 0,-1 0 0 0 0,0-1 0 0 0,-6-5-35 0 0,5 4 164 0 0,1 0 0 0 0,-1 0 0 0 0,0 1 0 0 0,0-1 0 0 0,0 1 0 0 0,0-1 0 0 0,0 1 0 0 0,-1 0 0 0 0,1 0 0 0 0,-5 0 0 0 0,-19-4 135 0 0,0 1-1 0 0,0 2 1 0 0,-1 1 0 0 0,1 1-1 0 0,-32 3 1 0 0,-25 1 168 0 0,-89 4 212 0 0,-1 1 138 0 0,127-10-320 0 0,25-1-226 0 0,0 2 0 0 0,1 1 0 0 0,-39 5 0 0 0,57-5-263 0 0,0-1 0 0 0,0 1 0 0 0,0-1 1 0 0,0 1-1 0 0,0 0 0 0 0,1 1 0 0 0,-5 1 0 0 0,1 6 110 0 0,6-8-109 0 0,-1 2-5 0 0,1 0 1 0 0,-1 0-1 0 0,1 0 1 0 0,0 1-1 0 0,0-1 0 0 0,0 0 1 0 0,0 0-1 0 0,0 1 1 0 0,1-1-1 0 0,-1 0 0 0 0,1 0 1 0 0,0 0-1 0 0,0 0 0 0 0,0 0 1 0 0,0 0-1 0 0,1 0 1 0 0,2 5-1 0 0,3 5 112 0 0,8 18-47 0 0,2-1-1 0 0,23 33 1 0 0,-24-39-27 0 0,1-2-34 0 0,1 0 0 0 0,1-2 0 0 0,0 0 0 0 0,2-1 0 0 0,44 31 0 0 0,-41-30-104 0 0,-2 2 1 0 0,0 0-1 0 0,25 34 0 0 0,-25-29-12 0 0,1-1-1 0 0,34 29 1 0 0,10 7-2367 0 0,-46-40 945 0 0,2-2 0 0 0,27 21 0 0 0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26:31.86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2346 2780 88 0 0,'3'-9'1'0'0,"-2"3"1"0"0,1-1-1 0 0,-2 1 1 0 0,1 0-1 0 0,-1-1 0 0 0,0 1 1 0 0,0 0-1 0 0,0-1 0 0 0,-1 1 1 0 0,0 0-1 0 0,-3-10 1 0 0,1 3 4 0 0,-1-1-18 0 0,0 1 0 0 0,-11-22 0 0 0,-5-20 641 0 0,5 7 66 0 0,-2 1 1 0 0,-25-50-1 0 0,-56-86 1099 0 0,-34-42 142 0 0,94 158-1497 0 0,-30-75 1 0 0,-29-54 373 0 0,17 69-422 0 0,-5 3 1 0 0,-181-199-1 0 0,209 262-303 0 0,-1 3-1 0 0,-91-68 1 0 0,98 88-50 0 0,-209-165-45 0 0,227 175-24 0 0,0 1 1 0 0,-1 3 0 0 0,-2 0-1 0 0,-50-24 1 0 0,-85-46 64 0 0,9 4 266 0 0,126 71-29 0 0,1-1-1 0 0,-54-43 0 0 0,77 55-178 0 0,0 2-95 0 0,10 6-12 0 0,0-1 0 0 0,0 0 0 0 0,0 0 0 0 0,0 0 0 0 0,0 0 0 0 0,0 0 1 0 0,0 0-1 0 0,0-1 0 0 0,-2-2 0 0 0,-11-10-260 0 0,14 13 236 0 0,0 0-1 0 0,0 1 1 0 0,0-1-1 0 0,0 0 1 0 0,1 0-1 0 0,-1 0 1 0 0,0 0-1 0 0,0 0 1 0 0,1 0-1 0 0,-1 0 1 0 0,0 0-1 0 0,1 0 0 0 0,0 0 1 0 0,-1 0-1 0 0,1-1 1 0 0,-1 0-1 0 0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26:33.13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1081 5 2152 0 0,'3'-2'1043'0'0,"-4"1"-1037"0"0,0 1 0 0 0,1 0 1 0 0,-1 0-1 0 0,1-1 1 0 0,-1 1-1 0 0,0 0 1 0 0,1 0-1 0 0,-1 0 1 0 0,0 0-1 0 0,1 0 1 0 0,-1 0-1 0 0,0 0 1 0 0,0 0-1 0 0,1 0 1 0 0,-1 0-1 0 0,0 0 0 0 0,1 0 1 0 0,-1 1-1 0 0,1-1 1 0 0,-1 0-1 0 0,0 0 1 0 0,0 2-1 0 0,-11 2 75 0 0,4-2-25 0 0,-1 0 0 0 0,1-1 0 0 0,-1 1 0 0 0,1-2 0 0 0,-11 1 0 0 0,-18 1 129 0 0,-104 15 173 0 0,-59 9 195 0 0,-95 21 509 0 0,43-24 644 0 0,246-23-1620 0 0,-11 3 270 0 0,-10 17-166 0 0,25-18-189 0 0,0 0 0 0 0,1 0 0 0 0,-1 0 0 0 0,0 0 1 0 0,1 1-1 0 0,0-1 0 0 0,-1 0 0 0 0,1 1 0 0 0,0-1 1 0 0,0 0-1 0 0,0 1 0 0 0,0 0 0 0 0,1-1 0 0 0,-1 1 0 0 0,1-1 1 0 0,-1 1-1 0 0,1 3 0 0 0,1 0 4 0 0,-1-1 0 0 0,1 0 1 0 0,0 1-1 0 0,0-1 0 0 0,0 0 0 0 0,1 0 0 0 0,0 1 1 0 0,3 4-1 0 0,4 6 8 0 0,0-1 1 0 0,1 0 0 0 0,1 0-1 0 0,15 16 1 0 0,54 69-241 0 0,-25-29 94 0 0,153 196 46 0 0,-165-214 74 0 0,33 38 58 0 0,-63-77-706 0 0,1-1 1 0 0,1-1-1 0 0,0 0 1 0 0,21 13 0 0 0,11 1-964 0 0,64 25 1 0 0,-105-49 579 0 0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26:34.19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3114 3864 0 0,'37'-23'819'0'0,"-12"6"-582"0"0,8-9-189 0 0,9-4 304 0 0,-4 4 353 0 0,-3 2-406 0 0,129-80 537 0 0,-144 88-713 0 0,31-33 0 0 0,5-4 168 0 0,144-144 767 0 0,-37 33-381 0 0,371-366-316 0 0,-462 460-183 0 0,85-65 0 0 0,-44 39 527 0 0,-59 54-471 0 0,2 1 0 0 0,65-34 0 0 0,-16 10-64 0 0,25-26-2 0 0,-63 42-139 0 0,82-44 0 0 0,-21 22 117 0 0,156-76 364 0 0,-182 104-84 0 0,162-63-756 0 0,-231 93 197 0 0,-1-2 1 0 0,35-21 0 0 0,-39 19 81 0 0,1 2-1 0 0,57-21 1 0 0,-19 15-178 0 0,73-34 1 0 0,-37 10 500 0 0,2 6 1 0 0,190-46-1 0 0,-164 57 169 0 0,50-13 141 0 0,-171 38-568 0 0,5-2 53 0 0,24-12-44 0 0,-32 14-172 0 0,19-14-898 0 0</inkml:trace>
  <inkml:trace contextRef="#ctx0" brushRef="#br0" timeOffset="1">4550 239 88 0 0,'-2'-5'233'0'0,"2"3"-114"0"0,-1 1 1 0 0,0-1 0 0 0,1 1-1 0 0,-1-1 1 0 0,0 1 0 0 0,0 0-1 0 0,0-1 1 0 0,0 1 0 0 0,0 0-1 0 0,0-1 1 0 0,0 1 0 0 0,0 0-1 0 0,-2-1 1 0 0,0-1-106 0 0,1 0-1 0 0,-1 0 1 0 0,0 1-1 0 0,0-1 1 0 0,0 1-1 0 0,0 0 1 0 0,0 0 0 0 0,0 0-1 0 0,-1 0 1 0 0,1 0-1 0 0,-1 1 1 0 0,1 0-1 0 0,-1-1 1 0 0,-6 0 0 0 0,-2-1 26 0 0,-208-48 1736 0 0,40 12 374 0 0,-86-37-932 0 0,255 73-1187 0 0,6 1 6 0 0,0 0-1 0 0,1 1 1 0 0,-1 0 0 0 0,0 0 0 0 0,0 0 0 0 0,0 0-1 0 0,0 1 1 0 0,0 0 0 0 0,0 0 0 0 0,1 0 0 0 0,-1 1 0 0 0,0 0-1 0 0,0 0 1 0 0,0 0 0 0 0,-5 2 0 0 0,0 0-20 0 0,10-3-15 0 0,-1 0 0 0 0,1 0 0 0 0,-1 0 0 0 0,1 0 0 0 0,-1 0 0 0 0,1 1 0 0 0,-1-1-1 0 0,1 0 1 0 0,-1 0 0 0 0,1 0 0 0 0,-1 0 0 0 0,1 1 0 0 0,-1-1 0 0 0,1 0 0 0 0,-1 1 0 0 0,1-1 0 0 0,-1 0-1 0 0,1 1 1 0 0,0-1 0 0 0,-1 0 0 0 0,1 1 0 0 0,-1 0 0 0 0,14 13 277 0 0,-13-14-270 0 0,5 4 13 0 0,-1-1-1 0 0,1 0 0 0 0,0 0 1 0 0,0 0-1 0 0,1 0 1 0 0,-1-1-1 0 0,0 0 1 0 0,1 0-1 0 0,-1 0 1 0 0,1-1-1 0 0,8 1 0 0 0,12 1 170 0 0,33 0 0 0 0,-14-2-103 0 0,156 11 394 0 0,118 10 525 0 0,-306-21-976 0 0,1 1 0 0 0,-1 0 1 0 0,0 1-1 0 0,0 0 0 0 0,-1 1 0 0 0,1 1 0 0 0,-1 0 1 0 0,0 0-1 0 0,12 8 0 0 0,-22-12-34 0 0,0 0-1 0 0,0 1 1 0 0,0-1-1 0 0,-1 0 1 0 0,1 1 0 0 0,0-1-1 0 0,-1 1 1 0 0,1 0-1 0 0,-1-1 1 0 0,1 1 0 0 0,-1 0-1 0 0,0 0 1 0 0,0 0-1 0 0,0 0 1 0 0,0 0 0 0 0,0 0-1 0 0,0 0 1 0 0,-1 0 0 0 0,1 1-1 0 0,-1-1 1 0 0,1 0-1 0 0,-1 0 1 0 0,0 0 0 0 0,0 1-1 0 0,0-1 1 0 0,0 0-1 0 0,0 0 1 0 0,0 1 0 0 0,-1-1-1 0 0,1 0 1 0 0,-1 0-1 0 0,0 0 1 0 0,-1 3 0 0 0,-2 3-35 0 0,-1 0 1 0 0,0-1 0 0 0,0 1 0 0 0,-1-1 0 0 0,1-1 0 0 0,-10 9 0 0 0,6-6 89 0 0,-180 217-913 0 0,124-129 592 0 0,-26 34 177 0 0,81-117 116 0 0,-1 1 1 0 0,2 0 0 0 0,-13 26-1 0 0,14-24-750 0 0,2-1 0 0 0,0 1-1 0 0,1 1 1 0 0,0-1-1 0 0,2 1 1 0 0,0-1 0 0 0,1 1-1 0 0,0 0 1 0 0,2 0-1 0 0,3 36 1 0 0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27:22.00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1 164 88 0 0,'3'0'1'0'0,"2"1"6"0"0,9 9 3046 0 0,-13-23-2066 0 0,4-11 493 0 0,12-19-330 0 0,-12 31-848 0 0,11-15-243 0 0,-7 20 79 0 0,-8 3-88 0 0,2 1-21 0 0,21-14 299 0 0,-4 7-304 0 0,-13 7 5 0 0,1 1-1 0 0,0 0 1 0 0,0 0 0 0 0,11 0 0 0 0,2 0 11 0 0,-11 1-36 0 0,17 1 0 0 0,-15 4 12 0 0,9 1 17 0 0,-5 4-14 0 0,0 8-15 0 0,-12-9 27 0 0,0 1 1 0 0,0 0-1 0 0,3 15 0 0 0,-7-23-22 0 0,5 16 14 0 0,-1 1 0 0 0,-1-1 0 0 0,-1 1 0 0 0,-1 0 0 0 0,0-1 0 0 0,-1 1 0 0 0,-1 0 0 0 0,-5 25 0 0 0,-4 2 74 0 0,-29 81 0 0 0,32-105-48 0 0,-59 201 519 0 0,62-205-531 0 0,1 0 0 0 0,1 1 0 0 0,0-1 0 0 0,2 32 0 0 0,1-43-30 0 0,0 0 0 0 0,0 0-1 0 0,0 0 1 0 0,1-1 0 0 0,-1 1-1 0 0,2 0 1 0 0,4 9 0 0 0,-6-12-5 0 0,1 0 1 0 0,0-1-1 0 0,0 1 1 0 0,0-1-1 0 0,0 1 1 0 0,1-1-1 0 0,-1 0 1 0 0,1 0-1 0 0,-1 0 1 0 0,1 0-1 0 0,0 0 0 0 0,-1-1 1 0 0,1 1-1 0 0,0-1 1 0 0,5 2-1 0 0,-4-2-6 0 0,1 0 0 0 0,0 0 0 0 0,0-1 0 0 0,0 0 0 0 0,0 1-1 0 0,0-2 1 0 0,-1 1 0 0 0,1 0 0 0 0,0-1 0 0 0,0 0 0 0 0,0 0 0 0 0,-1-1-1 0 0,1 1 1 0 0,8-5 0 0 0,-5 3 101 0 0,0 0-1 0 0,0 0 1 0 0,0 1 0 0 0,1 0 0 0 0,-1 1-1 0 0,17-1 1 0 0,-15 1-81 0 0,0 3 37 0 0,-15 13 232 0 0,4-13-238 0 0,-13 41-278 0 0,-13 53 0 0 0,24-85 223 0 0,-9 43 26 0 0,-11 109 1 0 0,16-49-174 0 0,-30 264 1233 0 0,35-355-922 0 0,1-1 1 0 0,0 1 0 0 0,5 31-1 0 0,0 35-1270 0 0,-4-67-2536 0 0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27:22.88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1 843 4848 0 0,'11'-6'88'0'0,"10"-6"661"0"0,5-1-445 0 0,68-36 415 0 0,42-29 360 0 0,-45 24-578 0 0,34-12-69 0 0,206-124 1696 0 0,-252 139-1811 0 0,3 3 0 0 0,112-47 1 0 0,-174 86-301 0 0,0 0 0 0 0,0-2 1 0 0,-1 0-1 0 0,22-17 0 0 0,-35 23-60 0 0,1-1 0 0 0,-1 1-1 0 0,0-1 1 0 0,-1-1 0 0 0,1 1-1 0 0,-1-1 1 0 0,-1 0 0 0 0,1 0 0 0 0,-1 0-1 0 0,0-1 1 0 0,-1 0 0 0 0,0 1 0 0 0,0-1-1 0 0,2-10 1 0 0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27:24.12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353 31 3328 0 0,'-3'1'279'0'0,"3"0"-253"0"0,-1-1 1 0 0,1 0 0 0 0,0 0-1 0 0,-1 1 1 0 0,1-1 0 0 0,0 0 0 0 0,0 0-1 0 0,-1 0 1 0 0,1 1 0 0 0,0-1-1 0 0,-1 0 1 0 0,1 0 0 0 0,0 0 0 0 0,-1 0-1 0 0,1 0 1 0 0,0 0 0 0 0,-1 0-1 0 0,1 0 1 0 0,-1 0 0 0 0,1 0 0 0 0,0 0-1 0 0,-1 0 1 0 0,1 0 0 0 0,0 0-1 0 0,-1 0 1 0 0,1 0 0 0 0,-146-29 2421 0 0,131 27-2334 0 0,1 0 1 0 0,-1 1-1 0 0,1 1 0 0 0,-1 0 1 0 0,1 1-1 0 0,-1 1 1 0 0,1 0-1 0 0,-1 1 0 0 0,-13 4 1 0 0,18-2 5 0 0,-10 10-94 0 0,18-13-20 0 0,2-1-3 0 0,0-1 1 0 0,-1 0-1 0 0,1 0 0 0 0,0 1 1 0 0,0-1-1 0 0,0 0 1 0 0,-1 0-1 0 0,1 1 0 0 0,0-1 1 0 0,0 0-1 0 0,0 1 1 0 0,-1-1-1 0 0,1 0 0 0 0,0 1 1 0 0,0-1-1 0 0,0 0 1 0 0,0 1-1 0 0,0-1 0 0 0,0 0 1 0 0,0 1-1 0 0,0-1 1 0 0,0 1-1 0 0,0-1 1 0 0,0 0-1 0 0,0 1 0 0 0,0-1 1 0 0,0 0-1 0 0,0 1 1 0 0,0-1-1 0 0,0 0 0 0 0,1 1 1 0 0,-1-1-1 0 0,0 0 1 0 0,0 1-1 0 0,0-1 0 0 0,1 0 1 0 0,-1 0-1 0 0,0 1 1 0 0,0-1-1 0 0,1 1 0 0 0,9 6 50 0 0,-9-6-55 0 0,6 2 4 0 0,0 0-1 0 0,0-1 0 0 0,0 0 0 0 0,1 0 0 0 0,-1 0 1 0 0,1-1-1 0 0,8 0 0 0 0,17 4 32 0 0,0 1 13 0 0,1-1 1 0 0,59 0-1 0 0,66-12 129 0 0,-100 4-154 0 0,69 2 299 0 0,-108 3-97 0 0,-20-2-212 0 0,0 1 0 0 0,1-1 0 0 0,-1 0 0 0 0,0 0-1 0 0,1 0 1 0 0,-1 1 0 0 0,0-1 0 0 0,1 0 0 0 0,-1 0 0 0 0,0 1-1 0 0,1-1 1 0 0,-1 0 0 0 0,0 1 0 0 0,0-1 0 0 0,1 0-1 0 0,-1 1 1 0 0,0-1 0 0 0,0 0 0 0 0,0 1 0 0 0,0-1 0 0 0,1 0-1 0 0,-1 1 1 0 0,0-1 0 0 0,0 1 0 0 0,0-1 0 0 0,0 0-1 0 0,0 1 1 0 0,0 0 0 0 0,0 0-3 0 0,0 1 0 0 0,0 0 1 0 0,0-1-1 0 0,0 1 0 0 0,0-1 0 0 0,0 1 1 0 0,0-1-1 0 0,-1 1 0 0 0,1-1 0 0 0,0 1 0 0 0,-1-1 1 0 0,0 1-1 0 0,1-1 0 0 0,-1 1 0 0 0,0-1 1 0 0,0 0-1 0 0,1 1 0 0 0,-1-1 0 0 0,0 0 1 0 0,-2 2-1 0 0,-2 2 2 0 0,-27 33-77 0 0,22-27 33 0 0,0 0 0 0 0,-9 14-1 0 0,-142 226 151 0 0,65-90 20 0 0,82-131-240 0 0,0 0-1 0 0,2 1 0 0 0,-13 53 1 0 0,22-46-336 0 0,3-36 199 0 0,0 0-1 0 0,0-1 1 0 0,0 1-1 0 0,0 0 1 0 0,0-1-1 0 0,0 1 1 0 0,1 0-1 0 0,-1-1 1 0 0,1 1-1 0 0,-1 0 1 0 0,1-1-1 0 0,0 1 1 0 0,0-1-1 0 0,-1 1 1 0 0,1-1-1 0 0,0 1 1 0 0,0-1-1 0 0,0 0 1 0 0,3 3 0 0 0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27:25.30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668 557 4312 0 0,'3'-14'257'0'0,"3"-11"382"0"0,-1-4-386 0 0,-1-13-202 0 0,-4 1 505 0 0,-1 0 1 0 0,-3 0-1 0 0,-1 0 1 0 0,-13-51-1 0 0,12 72-275 0 0,-2 0-1 0 0,0 0 0 0 0,-1 1 0 0 0,-1 0 0 0 0,-24-34 1 0 0,32 49-267 0 0,-1 1 0 0 0,0 0 1 0 0,0 1-1 0 0,0-1 0 0 0,0 0 1 0 0,-1 1-1 0 0,1 0 0 0 0,-1-1 0 0 0,1 1 1 0 0,-1 1-1 0 0,0-1 0 0 0,0 1 1 0 0,0-1-1 0 0,0 1 0 0 0,-5-1 1 0 0,1 1-21 0 0,-1-1 1 0 0,0 2 0 0 0,1-1 0 0 0,-1 1 0 0 0,1 1 0 0 0,-12 1 0 0 0,16-1 2 0 0,0 0-1 0 0,0 0 1 0 0,1 0-1 0 0,-1 1 1 0 0,1 0 0 0 0,-1 0-1 0 0,1 0 1 0 0,0 0-1 0 0,-1 0 1 0 0,1 1 0 0 0,0-1-1 0 0,0 1 1 0 0,1 0-1 0 0,-5 5 1 0 0,-3 6-19 0 0,0 1 0 0 0,-8 17-1 0 0,2-3-236 0 0,-2 2 170 0 0,2 1 0 0 0,1 0 0 0 0,2 1 0 0 0,-18 68 0 0 0,-16 144-326 0 0,43-223 411 0 0,-34 241 54 0 0,-35 194 109 0 0,6-171-632 0 0,52-250-3021 0 0,8-23 992 0 0,10-23 1153 0 0</inkml:trace>
  <inkml:trace contextRef="#ctx0" brushRef="#br0" timeOffset="1">165 1253 4224 0 0,'396'-82'1968'0'0,"-318"65"-3841"0"0,23-4-1125 0 0,-90 21 2668 0 0</inkml:trace>
  <inkml:trace contextRef="#ctx0" brushRef="#br0" timeOffset="2">1309 837 4224 0 0,'2'-3'243'0'0,"-2"3"-182"0"0,0-1 0 0 0,1 1 0 0 0,-1 0 0 0 0,0-1 0 0 0,0 1-1 0 0,1-1 1 0 0,-1 1 0 0 0,0-1 0 0 0,0 1 0 0 0,0 0 0 0 0,0-1 0 0 0,0 1 0 0 0,0-1-1 0 0,1 1 1 0 0,-1-1 0 0 0,0 1 0 0 0,0-1 0 0 0,0 1 0 0 0,0-1 0 0 0,-1 1-1 0 0,1-1 1 0 0,0 1 0 0 0,0-1 0 0 0,0 1 0 0 0,0 0 0 0 0,0-1 0 0 0,-1 1-1 0 0,1-1 1 0 0,0 0 0 0 0,-6-10 30 0 0,3 7-54 0 0,0 1 1 0 0,-1 0-1 0 0,0 0 0 0 0,0 1 1 0 0,1-1-1 0 0,-2 1 0 0 0,1-1 1 0 0,0 1-1 0 0,0 0 0 0 0,-1 1 1 0 0,1-1-1 0 0,-1 1 0 0 0,1 0 1 0 0,-1 0-1 0 0,1 0 0 0 0,-1 1 1 0 0,-6 0-1 0 0,-10 0 235 0 0,0 0 0 0 0,-31 6 0 0 0,47-5-256 0 0,-10 2 24 0 0,0 0 1 0 0,0 2-1 0 0,0 0 0 0 0,0 0 1 0 0,1 2-1 0 0,0 0 1 0 0,0 0-1 0 0,1 1 0 0 0,0 1 1 0 0,0 0-1 0 0,1 1 1 0 0,0 0-1 0 0,-18 21 1 0 0,14-13 9 0 0,1 1 1 0 0,1 0 0 0 0,1 1 0 0 0,0 0 0 0 0,2 1 0 0 0,1 0 0 0 0,0 1 0 0 0,-9 32 0 0 0,15-44-22 0 0,2 0 0 0 0,-1 0 0 0 0,2 0 0 0 0,-1 0 1 0 0,1 0-1 0 0,1 1 0 0 0,0-1 0 0 0,0 0 0 0 0,1 0 0 0 0,0 0 1 0 0,1 1-1 0 0,0-1 0 0 0,0 0 0 0 0,1-1 0 0 0,1 1 1 0 0,8 17-1 0 0,-11-25-28 0 0,0 0-1 0 0,0 0 1 0 0,1 0 0 0 0,-1 0 0 0 0,1-1-1 0 0,-1 1 1 0 0,1 0 0 0 0,-1-1 0 0 0,1 1 0 0 0,0-1-1 0 0,0 0 1 0 0,-1 1 0 0 0,1-1 0 0 0,0 0 0 0 0,0 0-1 0 0,0-1 1 0 0,0 1 0 0 0,1 0 0 0 0,-1 0 0 0 0,4 0-1 0 0,-3-1 0 0 0,1-1 0 0 0,-1 1-1 0 0,0 0 1 0 0,0-1 0 0 0,0 0-1 0 0,1 0 1 0 0,-1 0 0 0 0,0 0-1 0 0,0 0 1 0 0,0-1-1 0 0,-1 1 1 0 0,6-4 0 0 0,2-4-4 0 0,1 1 1 0 0,-2-1 0 0 0,1-1-1 0 0,-2 1 1 0 0,15-21 0 0 0,-2-2 219 0 0,0-2 0 0 0,21-51 0 0 0,-26 55-268 0 0,1 0 0 0 0,29-37 0 0 0,15-26-48 0 0,-12 1 180 0 0,-43 82-60 0 0,3 3-16 0 0,-9 7-4 0 0,0 0 0 0 0,0 0 0 0 0,0 0 0 0 0,1 0 0 0 0,-1 0 0 0 0,0 0 0 0 0,0 0 0 0 0,0 0 0 0 0,0 0 0 0 0,1 0 0 0 0,-1 0 0 0 0,0 0 0 0 0,0 0 0 0 0,0 0 0 0 0,1 0 0 0 0,-1 0 0 0 0,0 0 0 0 0,0 0 0 0 0,0 0 0 0 0,0 0 0 0 0,1 0 0 0 0,-1 0 0 0 0,0 0 0 0 0,0 1 0 0 0,0-1 0 0 0,0 0 0 0 0,0 0 0 0 0,1 0 0 0 0,-1 0 0 0 0,0 0 0 0 0,0 0 0 0 0,0 0 0 0 0,0 1 0 0 0,0-1 0 0 0,0 0 0 0 0,1 0 0 0 0,0 3 0 0 0,0 0 0 0 0,0 0 1 0 0,0 1-1 0 0,0-1 0 0 0,0 0 1 0 0,-1 0-1 0 0,1 0 0 0 0,-1 1 1 0 0,0-1-1 0 0,0 4 0 0 0,-4 38 5 0 0,3-38-5 0 0,-11 180-204 0 0,12-155 153 0 0,1 0 0 0 0,3 1 0 0 0,11 55 0 0 0,-10-64-207 0 0,-3-17 28 0 0,-1 1 0 0 0,1-1 0 0 0,0 1-1 0 0,0-1 1 0 0,1 0 0 0 0,6 11-1 0 0,0-6-285 0 0,7-1 414 0 0,-14-10-20 0 0,0 0-1 0 0,1-1 1 0 0,-1 1 0 0 0,0 0-1 0 0,0-1 1 0 0,0 0 0 0 0,1 1 0 0 0,-1-1-1 0 0,0 0 1 0 0,1 0 0 0 0,-1 0 0 0 0,0 0-1 0 0,0-1 1 0 0,1 1 0 0 0,-1-1 0 0 0,0 1-1 0 0,0-1 1 0 0,3-1 0 0 0,3-2-700 0 0,-1 1 1 0 0,0-2-1 0 0,10-7 1 0 0,-8 5 487 0 0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27:26.52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71 90 4224 0 0,'-1'5'164'0'0,"-6"20"715"0"0,-24 184 120 0 0,3-17 455 0 0,24-162-964 0 0,5-25-193 0 0,4-19-164 0 0,0-4-58 0 0,2 0-1 0 0,0 1 1 0 0,1-1 0 0 0,13-20 0 0 0,45-61 420 0 0,-57 86-470 0 0,11-15-5 0 0,96-125 61 0 0,-99 134-76 0 0,1 0 0 0 0,0 2-1 0 0,1 0 1 0 0,1 1 0 0 0,33-20 0 0 0,-50 34-20 0 0,0 0 0 0 0,1 0 0 0 0,-1 0 1 0 0,0 1-1 0 0,1-1 0 0 0,-1 1 0 0 0,1 0 1 0 0,-1 0-1 0 0,1 1 0 0 0,-1-1 0 0 0,1 1 0 0 0,6-1 1 0 0,-9 1 12 0 0,0 0 0 0 0,0 0 0 0 0,-1 0 0 0 0,1 0 0 0 0,0 0 1 0 0,0 0-1 0 0,-1 0 0 0 0,1 1 0 0 0,0-1 0 0 0,-1 0 0 0 0,1 0 1 0 0,0 1-1 0 0,-1-1 0 0 0,1 0 0 0 0,0 1 0 0 0,-1-1 0 0 0,1 0 1 0 0,0 1-1 0 0,-1-1 0 0 0,1 1 0 0 0,-1-1 0 0 0,1 1 0 0 0,-1 0 0 0 0,1-1 1 0 0,-1 1-1 0 0,0-1 0 0 0,1 1 0 0 0,-1 0 0 0 0,0-1 0 0 0,1 1 1 0 0,-1 0-1 0 0,0 0 0 0 0,0 0 0 0 0,1 0 1 0 0,2 7 12 0 0,0 0 0 0 0,0 0 0 0 0,-1 1 0 0 0,0-1 0 0 0,-1 1-1 0 0,0-1 1 0 0,0 1 0 0 0,-1 11 0 0 0,0 6-52 0 0,-3 0 0 0 0,-5 29 0 0 0,3-20 182 0 0,0 0 1 0 0,1 44 0 0 0,4-80-149 0 0,3 5-90 0 0,-2-5 94 0 0,-1 1 0 0 0,1 0-1 0 0,0-1 1 0 0,0 1 0 0 0,0-1 0 0 0,-1 1 0 0 0,1-1 0 0 0,0 0 0 0 0,0 1 0 0 0,-1-1 0 0 0,1 0-1 0 0,-1 1 1 0 0,1-1 0 0 0,0 0 0 0 0,-1 0 0 0 0,0 0 0 0 0,1-1 0 0 0,29-41 111 0 0,2 1 0 0 0,2 2 0 0 0,1 1 0 0 0,2 2 0 0 0,45-35 0 0 0,-31 38 38 0 0,-46 31-140 0 0,0 1-1 0 0,0-1 1 0 0,0 1-1 0 0,0 0 1 0 0,0 1-1 0 0,0-1 1 0 0,1 1-1 0 0,8-1 1 0 0,-12 3-9 0 0,-1-1 1 0 0,1 0 0 0 0,0 0-1 0 0,-1 1 1 0 0,1-1-1 0 0,-1 1 1 0 0,1 0 0 0 0,-1-1-1 0 0,1 1 1 0 0,-1 0-1 0 0,0 0 1 0 0,1 0 0 0 0,-1 0-1 0 0,0 0 1 0 0,0 0-1 0 0,0 0 1 0 0,1 0 0 0 0,-1 0-1 0 0,0 1 1 0 0,0-1-1 0 0,-1 0 1 0 0,1 1 0 0 0,0-1-1 0 0,0 1 1 0 0,-1-1 0 0 0,1 1-1 0 0,-1-1 1 0 0,1 1-1 0 0,-1-1 1 0 0,0 1 0 0 0,1 3-1 0 0,0 5 31 0 0,0 1 0 0 0,0 0 0 0 0,-2 16 0 0 0,0-21 13 0 0,-7 84 112 0 0,-1 27-385 0 0,10-72-465 0 0,11 73 1 0 0,-11-116 678 0 0,-1 0 1 0 0,1 1 0 0 0,-1-1-1 0 0,1 0 1 0 0,0 0-1 0 0,-1 0 1 0 0,1 0 0 0 0,1 0-1 0 0,-1 0 1 0 0,0 0 0 0 0,0 0-1 0 0,1 0 1 0 0,-1 0-1 0 0,1-1 1 0 0,-1 1 0 0 0,1-1-1 0 0,0 1 1 0 0,3 2 0 0 0,-1-3-163 0 0,-1 1 0 0 0,1 0 1 0 0,0-1-1 0 0,0 0 0 0 0,0 0 1 0 0,0 0-1 0 0,0 0 0 0 0,0-1 1 0 0,7 1-1 0 0,3-2-111 0 0,0 0 1 0 0,0 0 0 0 0,0-2-1 0 0,0 0 1 0 0,14-5 0 0 0,-10 2-1382 0 0,32-14 0 0 0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27:27.58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421 202 5304 0 0,'-3'1'161'0'0,"1"-1"-47"0"0,1-1 0 0 0,-1 1 0 0 0,1 0 0 0 0,-1-1 0 0 0,1 1 0 0 0,-1-1 0 0 0,1 1 0 0 0,0-1 0 0 0,-1 1 0 0 0,1-1 0 0 0,0 0 0 0 0,0 0 0 0 0,-1 0-1 0 0,-1-2 1 0 0,-2 0-65 0 0,-1-1-1 0 0,0 1 0 0 0,-1 0 0 0 0,1 0 0 0 0,-1 1 1 0 0,1-1-1 0 0,-1 2 0 0 0,1-1 0 0 0,-1 1 0 0 0,0 0 0 0 0,0 0 1 0 0,0 1-1 0 0,0-1 0 0 0,0 2 0 0 0,0-1 0 0 0,1 1 1 0 0,-1 0-1 0 0,0 0 0 0 0,0 1 0 0 0,1 0 0 0 0,-1 0 1 0 0,1 1-1 0 0,-8 4 0 0 0,-5 4-97 0 0,1 1 0 0 0,1 1 0 0 0,0 1-1 0 0,1 1 1 0 0,-23 25 0 0 0,36-37 39 0 0,-9 10-4 0 0,1 1 0 0 0,0 0 0 0 0,0 0 0 0 0,1 1 0 0 0,1 1 0 0 0,-11 24 0 0 0,17-32 3 0 0,0-1 1 0 0,1 1-1 0 0,0-1 0 0 0,0 1 1 0 0,0 0-1 0 0,1 0 0 0 0,0 0 1 0 0,1 0-1 0 0,0 0 0 0 0,0 0 1 0 0,0 0-1 0 0,1 0 0 0 0,0 0 0 0 0,1 0 1 0 0,0-1-1 0 0,0 1 0 0 0,4 7 1 0 0,-4-11 19 0 0,1 0 0 0 0,-1-1 1 0 0,1 1-1 0 0,0-1 0 0 0,0 0 0 0 0,0 0 1 0 0,0 0-1 0 0,1 0 0 0 0,-1-1 0 0 0,1 1 1 0 0,0-1-1 0 0,-1 0 0 0 0,1 0 1 0 0,0 0-1 0 0,0-1 0 0 0,1 1 0 0 0,-1-1 1 0 0,0 0-1 0 0,0 0 0 0 0,1 0 0 0 0,-1-1 1 0 0,0 0-1 0 0,1 0 0 0 0,5 0 1 0 0,-2 0 18 0 0,0-1 0 0 0,0 1 0 0 0,1-2 0 0 0,-1 1 0 0 0,0-1 0 0 0,0 0 0 0 0,-1-1 1 0 0,1 0-1 0 0,0 0 0 0 0,-1 0 0 0 0,0-1 0 0 0,9-6 0 0 0,-7 2-14 0 0,1 0 1 0 0,-1-1-1 0 0,-1 0 0 0 0,0-1 0 0 0,0 0 1 0 0,-1 0-1 0 0,0-1 0 0 0,-1 0 0 0 0,0 0 1 0 0,0 0-1 0 0,4-17 0 0 0,0-5 3 0 0,-2-2 0 0 0,7-61-1 0 0,-13 83-37 0 0,-1 2-1 0 0,1 0 0 0 0,0 1 0 0 0,0-1 0 0 0,6-14-1 0 0,-7 22-37 0 0,1-1 47 0 0,14 0-112 0 0,0 4 126 0 0,30 1 1 0 0,13 0 11 0 0,-5-2 57 0 0,-30 1-4 0 0,0-2 1 0 0,0 0-1 0 0,35-8 1 0 0,-46 7-41 0 0,-5 0 7 0 0,1 2 0 0 0,-1-1 0 0 0,0 1-1 0 0,1 0 1 0 0,-1 1 0 0 0,13 0 0 0 0,-13 0-33 0 0,-3 1 1 0 0,-5 4 4 0 0,0-1-16 0 0,-1-1 0 0 0,0 0-1 0 0,0 0 1 0 0,0-1-1 0 0,0 1 1 0 0,-1 0-1 0 0,1 0 1 0 0,-1 0 0 0 0,0-1-1 0 0,-2 4 1 0 0,-8 12-85 0 0,0 15 120 0 0,1-1 0 0 0,2 2 0 0 0,1-1-1 0 0,1 1 1 0 0,2 0 0 0 0,2 1 0 0 0,1-1 0 0 0,3 50 0 0 0,0-73 52 0 0,-1-6 13 0 0,0 0-1 0 0,1 1 0 0 0,0-1 1 0 0,0 0-1 0 0,0-1 0 0 0,0 1 1 0 0,1 0-1 0 0,0 0 1 0 0,0 0-1 0 0,0-1 0 0 0,1 1 1 0 0,5 7-1 0 0,3 1-33 0 0,-9-12-45 0 0,-1 0 0 0 0,1 0 0 0 0,0 0 0 0 0,-1 0 0 0 0,1 0 0 0 0,0 0 0 0 0,-1 0 0 0 0,1-1 0 0 0,0 1 0 0 0,0-1 0 0 0,0 1 0 0 0,0-1 0 0 0,0 0 1 0 0,-1 1-1 0 0,1-1 0 0 0,0 0 0 0 0,0-1 0 0 0,2 1 0 0 0,0-1-3 0 0,0 0 0 0 0,0 0 0 0 0,0 0 0 0 0,0-1 0 0 0,-1 0 0 0 0,1 0 0 0 0,0 0 0 0 0,3-2 0 0 0,6-6 60 0 0,-1-1 1 0 0,0 0-1 0 0,13-16 1 0 0,-20 22 6 0 0,15-22 11 0 0,0 0-1 0 0,-2-2 0 0 0,-1 0 0 0 0,23-57 0 0 0,-15 34 77 0 0,67-139-221 0 0,-87 178 62 0 0,1 1 0 0 0,6-25 1 0 0,-8 22-149 0 0,1 0 0 0 0,8-16 0 0 0,-8 23 38 0 0,-5 8 108 0 0,1 0-1 0 0,-1 0 1 0 0,0 0-1 0 0,0 0 1 0 0,0 0-1 0 0,0 0 1 0 0,0-1 0 0 0,1 1-1 0 0,-1 0 1 0 0,0 0-1 0 0,0 0 1 0 0,0 0-1 0 0,0 0 1 0 0,0 0 0 0 0,1 0-1 0 0,-1 0 1 0 0,0 0-1 0 0,0 0 1 0 0,0 0-1 0 0,0 1 1 0 0,0-1 0 0 0,1 0-1 0 0,-1 0 1 0 0,0 0-1 0 0,0 0 1 0 0,0 0-1 0 0,0 0 1 0 0,0 0 0 0 0,0 0-1 0 0,0 0 1 0 0,1 0-1 0 0,-1 0 1 0 0,0 1-1 0 0,0-1 1 0 0,0 0 0 0 0,0 0-1 0 0,0 0 1 0 0,0 0-1 0 0,0 0 1 0 0,0 0 0 0 0,0 1-1 0 0,0-1 1 0 0,0 0-1 0 0,1 0 1 0 0,-1 0-1 0 0,0 0 1 0 0,0 0 0 0 0,0 1-1 0 0,0-1 1 0 0,1 9-53 0 0,0 1 0 0 0,0 0-1 0 0,-1-1 1 0 0,0 1 0 0 0,0 0 0 0 0,-1-1 0 0 0,-3 14 0 0 0,-1 22-98 0 0,4-9 161 0 0,-3 240 260 0 0,5-272-277 0 0,-1 0 0 0 0,1 0 1 0 0,-1 0-1 0 0,1 0 0 0 0,0-1 1 0 0,1 1-1 0 0,-1 0 0 0 0,1 0 1 0 0,-1-1-1 0 0,1 1 0 0 0,0-1 1 0 0,1 0-1 0 0,4 6 0 0 0,3 2-147 0 0,0-2-1 0 0,22 16 1 0 0,11 10-140 0 0,-42-34 82 0 0,1 0 0 0 0,-1 0 1 0 0,0 0-1 0 0,0 0 0 0 0,1-1 0 0 0,-1 1 0 0 0,0 0 0 0 0,1-1 1 0 0,-1 1-1 0 0,1-1 0 0 0,-1 0 0 0 0,1 1 0 0 0,-1-1 0 0 0,1 0 1 0 0,-1 0-1 0 0,0 0 0 0 0,1 0 0 0 0,-1 0 0 0 0,1 0 0 0 0,2-1 1 0 0,28-13 44 0 0,-11 5 0 0 0,42-11-2735 0 0</inkml:trace>
  <inkml:trace contextRef="#ctx0" brushRef="#br0" timeOffset="1">1920 82 4760 0 0,'5'-7'151'0'0,"-3"4"34"0"0,0-1 1 0 0,0 1-1 0 0,0 0 1 0 0,0-1-1 0 0,-1 1 1 0 0,1-1 0 0 0,-1 0-1 0 0,0 1 1 0 0,0-1-1 0 0,1-6 1 0 0,-2 9-180 0 0,0 1 1 0 0,0-1-1 0 0,-1 0 1 0 0,1 1-1 0 0,0-1 1 0 0,0 0-1 0 0,0 1 1 0 0,-1-1 0 0 0,1 1-1 0 0,0-1 1 0 0,-1 0-1 0 0,1 1 1 0 0,0-1-1 0 0,-1 1 1 0 0,1-1-1 0 0,-1 1 1 0 0,1-1-1 0 0,-1 1 1 0 0,1-1-1 0 0,-1 1 1 0 0,1-1-1 0 0,-1 1 1 0 0,1 0-1 0 0,-1-1 1 0 0,0 1 0 0 0,1 0-1 0 0,-1-1 1 0 0,0 1-1 0 0,-9-4 90 0 0,0 2 0 0 0,-1-1 0 0 0,1 1 0 0 0,0 0 0 0 0,-1 1 0 0 0,1 0 0 0 0,-1 1 0 0 0,-11 1 0 0 0,12 0 0 0 0,0 0-1 0 0,1 0 1 0 0,-1 1 0 0 0,1 0-1 0 0,0 0 1 0 0,-1 1-1 0 0,1 1 1 0 0,0-1 0 0 0,1 2-1 0 0,-14 7 1 0 0,8 0-89 0 0,0 1 0 0 0,1 1 0 0 0,0 0-1 0 0,2 1 1 0 0,-1 0 0 0 0,2 1 0 0 0,-13 23 0 0 0,21-36-3 0 0,0 2 0 0 0,0-1 1 0 0,0 0-1 0 0,0 0 0 0 0,1 1 1 0 0,-1-1-1 0 0,1 1 0 0 0,0-1 1 0 0,0 1-1 0 0,1-1 0 0 0,0 1 1 0 0,-1 0-1 0 0,2-1 0 0 0,-1 1 1 0 0,0 0-1 0 0,1-1 0 0 0,0 1 1 0 0,0-1-1 0 0,0 1 0 0 0,1-1 0 0 0,-1 1 1 0 0,5 7-1 0 0,0-4 67 0 0,-1-1 0 0 0,1 1-1 0 0,0-1 1 0 0,1 0 0 0 0,0 0-1 0 0,0-1 1 0 0,0 0 0 0 0,1 0 0 0 0,-1-1-1 0 0,12 6 1 0 0,6 3-206 0 0,-8-3 105 0 0,1-1 0 0 0,1-1 0 0 0,0-1 0 0 0,19 6 0 0 0,-26-11 14 0 0,-1 1 1 0 0,1 0-1 0 0,-1 0 0 0 0,0 1 1 0 0,15 10-1 0 0,-23-13 37 0 0,0 0 0 0 0,-1 0-1 0 0,1 0 1 0 0,-1 1 0 0 0,1-1-1 0 0,-1 0 1 0 0,0 1 0 0 0,0 0 0 0 0,0-1-1 0 0,0 1 1 0 0,0 0 0 0 0,-1 0-1 0 0,1 0 1 0 0,-1 0 0 0 0,0 1-1 0 0,0-1 1 0 0,0 0 0 0 0,0 0-1 0 0,-1 1 1 0 0,1-1 0 0 0,-1 0 0 0 0,0 1-1 0 0,0-1 1 0 0,-1 6 0 0 0,1-6-15 0 0,-1 0 0 0 0,0-1 1 0 0,0 1-1 0 0,0 0 0 0 0,0 0 1 0 0,0-1-1 0 0,-1 1 0 0 0,1-1 1 0 0,-1 1-1 0 0,1-1 0 0 0,-1 0 1 0 0,0 0-1 0 0,0 0 0 0 0,0 0 1 0 0,-5 3-1 0 0,-3 3 133 0 0,0-2-1 0 0,-17 9 1 0 0,1-1 80 0 0,7-2-299 0 0,-84 48 1093 0 0,88-53-975 0 0,1-1-1 0 0,-1 0 1 0 0,0-2 0 0 0,-1 1 0 0 0,-24 2 0 0 0,28-5-309 0 0,0-1 1 0 0,0 0-1 0 0,0-1 0 0 0,-1 0 1 0 0,1-1-1 0 0,0-1 1 0 0,0 1-1 0 0,0-2 1 0 0,0 0-1 0 0,-15-6 1 0 0,26 9 103 0 0,0-1 0 0 0,0 1 0 0 0,0 0 0 0 0,0 0 0 0 0,0-1 0 0 0,0 1 0 0 0,0 0 0 0 0,0 0 0 0 0,0 0 0 0 0,0 0 0 0 0,0 0 0 0 0,0 1 0 0 0,0-1 0 0 0,0 0 0 0 0,0 0 0 0 0,0 1 0 0 0,0-1 0 0 0,0 0 0 0 0,0 1 0 0 0,0-1 0 0 0,0 1 0 0 0,0-1 0 0 0,0 1 0 0 0,0 0 0 0 0,1-1 0 0 0,-4 4-668 0 0,4-3 668 0 0,-1 0 0 0 0,1 0 0 0 0,-1 0 0 0 0,1 0 0 0 0,-1 0 0 0 0,1 0 0 0 0,0 0 0 0 0,-1 1 0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8T13:36:47.397"/>
    </inkml:context>
    <inkml:brush xml:id="br0">
      <inkml:brushProperty name="width" value="0.56444" units="cm"/>
      <inkml:brushProperty name="height" value="0.56444" units="cm"/>
      <inkml:brushProperty name="color" value="#E71224"/>
    </inkml:brush>
  </inkml:definitions>
  <inkml:trace contextRef="#ctx0" brushRef="#br0">634 1 10976 0 0,'5'13'283'0'0,"-1"1"0"0"0,0-1 0 0 0,-1 1 0 0 0,-1 0 0 0 0,0-1 0 0 0,-1 1 0 0 0,-1 24 0 0 0,-19 195-107 0 0,17-218-127 0 0,-14 121 220 0 0,5-52-121 0 0,-43 300 130 0 0,-48 241-133 0 0,-24 153 235 0 0,34 3-137 0 0,50-41-83 0 0,-5 62 24 0 0,45-780-155 0 0,-1 21-724 0 0,-2-1-1 0 0,-2 0 1 0 0,-14 48 0 0 0,19-83 311 0 0,-1-1 0 0 0,0 1 1 0 0,0-1-1 0 0,-1 0 0 0 0,-8 11 1 0 0,11-16 290 0 0,0 1 0 0 0,1-1-1 0 0,-1 0 1 0 0,0 0 0 0 0,0 0 0 0 0,0 0 0 0 0,-1 0 0 0 0,1 0 0 0 0,0 0 0 0 0,0 0-1 0 0,0-1 1 0 0,-1 1 0 0 0,1 0 0 0 0,0-1 0 0 0,-1 1 0 0 0,1-1 0 0 0,-1 1 0 0 0,1-1-1 0 0,0 1 1 0 0,-1-1 0 0 0,1 0 0 0 0,-1 0 0 0 0,1 0 0 0 0,-1 0 0 0 0,1 0 0 0 0,-1 0-1 0 0,1 0 1 0 0,-1 0 0 0 0,1-1 0 0 0,-1 1 0 0 0,1-1 0 0 0,-1 1 0 0 0,1-1 0 0 0,-2 0-1 0 0,-1-3-210 0 0,1 0 0 0 0,-1 0 1 0 0,1 0-1 0 0,0-1 0 0 0,0 1 0 0 0,0-1 0 0 0,0 0 0 0 0,-2-8 0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42:19.80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854 363 5840 0 0,'3'6'-48'0'0,"0"0"0"0"0,-1 0 1 0 0,0 0-1 0 0,0 0 0 0 0,0 1 1 0 0,-1-1-1 0 0,0 1 0 0 0,0 0 1 0 0,-1-1-1 0 0,0 1 0 0 0,0-1 1 0 0,-2 9-1 0 0,1-6-124 0 0,-1 0 1 0 0,-1 0-1 0 0,0 0 0 0 0,0 0 0 0 0,-1 0 1 0 0,0-1-1 0 0,-10 15 0 0 0,-1-3-177 0 0,-1 0 0 0 0,-1-1-1 0 0,0-1 1 0 0,-2 0 0 0 0,-28 21 0 0 0,21-21 550 0 0,-1-1 1 0 0,0-1 0 0 0,-1-2 0 0 0,0 0 0 0 0,-1-2-1 0 0,-1-1 1 0 0,0-1 0 0 0,0-2 0 0 0,-1-1 0 0 0,0-1-1 0 0,0-2 1 0 0,0-1 0 0 0,-61-3 0 0 0,84 0-73 0 0,0-1-1 0 0,1 0 1 0 0,-1 0 0 0 0,1-1-1 0 0,-1 0 1 0 0,1 0 0 0 0,0-1 0 0 0,0 0-1 0 0,0 0 1 0 0,0 0 0 0 0,1-1 0 0 0,-1 0-1 0 0,1-1 1 0 0,0 1 0 0 0,-9-10-1 0 0,9 7 41 0 0,1 1-1 0 0,-1-2 1 0 0,2 1-1 0 0,-1 0 0 0 0,1-1 1 0 0,0 0-1 0 0,0 0 1 0 0,1 0-1 0 0,1 0 0 0 0,-1-1 1 0 0,1 1-1 0 0,0-1 1 0 0,0-12-1 0 0,-21-238 2752 0 0,17 167-2779 0 0,-23-188 1101 0 0,28 273-1322 0 0,1 57-5150 0 0,5 13 1279 0 0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27:59.98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807 191 1248 0 0,'0'-6'1217'0'0,"2"1"-878"0"0,0 1-263 0 0,-1 3 0 0 0,-1 1 0 0 0,0 0-1 0 0,1-1 1 0 0,-1 1 0 0 0,0-1 0 0 0,1 0 0 0 0,-1 1-1 0 0,0-1 1 0 0,0 1 0 0 0,0-1 0 0 0,1 1 0 0 0,-1-1-1 0 0,0 1 1 0 0,0-1 0 0 0,0 0 0 0 0,0 1 0 0 0,0-1 0 0 0,0 1-1 0 0,0-1 1 0 0,0 0 0 0 0,0 0 0 0 0,-2-25 792 0 0,2 21-753 0 0,0 4-25 0 0,0-1 0 0 0,0 1 0 0 0,0-1 0 0 0,-1 1 0 0 0,1-1 0 0 0,-1 1 0 0 0,1-1 0 0 0,-1 1 1 0 0,1 0-1 0 0,-1-1 0 0 0,0 1 0 0 0,1 0 0 0 0,-1-1 0 0 0,0 1 0 0 0,-2-2 0 0 0,2 2-37 0 0,0-1 1 0 0,0 0-1 0 0,-1 0 1 0 0,1 1-1 0 0,-1-1 1 0 0,1 1-1 0 0,-1-1 1 0 0,0 1-1 0 0,0 0 1 0 0,0 0-1 0 0,1 0 1 0 0,-1 0 0 0 0,0 0-1 0 0,0 0 1 0 0,0 0-1 0 0,-4 0 1 0 0,4 0-23 0 0,-5-2 414 0 0,-11 0-77 0 0,-7 3-294 0 0,24 0-72 0 0,-9 0 210 0 0,0 1 1 0 0,1 1-1 0 0,-1-1 0 0 0,-15 6 1 0 0,-4 3 87 0 0,-7 5-240 0 0,24-10-60 0 0,-18 13 16 0 0,-6 7 16 0 0,3 0-19 0 0,-13 6-10 0 0,32-22-4 0 0,9-7-4 0 0,1 1 0 0 0,-1 0-1 0 0,1 1 1 0 0,0-1 0 0 0,-7 8 0 0 0,4-6-6 0 0,5-3 6 0 0,0-1 1 0 0,0 1-1 0 0,0 0 0 0 0,0 0 0 0 0,0 0 0 0 0,0 0 0 0 0,1 0 0 0 0,-1 0 0 0 0,1 0 1 0 0,-3 5-1 0 0,-10 19-22 0 0,13-23 26 0 0,0-1 1 0 0,0 1-1 0 0,0 0 1 0 0,1 0-1 0 0,-1-1 0 0 0,1 1 1 0 0,-1 0-1 0 0,1 5 1 0 0,6 16 5 0 0,-6-24-4 0 0,0 1 0 0 0,0-1 0 0 0,0 1 0 0 0,1-1 0 0 0,-1 0 0 0 0,0 1 0 0 0,0-1 1 0 0,1 1-1 0 0,-1-1 0 0 0,0 0 0 0 0,0 1 0 0 0,1-1 0 0 0,-1 0 0 0 0,0 0 0 0 0,1 1 0 0 0,-1-1 0 0 0,0 0 0 0 0,1 0 0 0 0,-1 1 0 0 0,1-1 0 0 0,-1 0 0 0 0,0 0 1 0 0,1 0-1 0 0,0 1 0 0 0,6 3 9 0 0,-4-3-4 0 0,0 1 0 0 0,0 0 0 0 0,0-1 0 0 0,0 0 0 0 0,0 1 0 0 0,0-1 0 0 0,0-1 0 0 0,4 2 0 0 0,23 5 20 0 0,1 0-20 0 0,-20-4 1 0 0,-9-3-13 0 0,-1 0-1 0 0,0 1 1 0 0,1-1 0 0 0,-1 0 0 0 0,1 0-1 0 0,-1 0 1 0 0,1 0 0 0 0,-1 0 0 0 0,1 0 0 0 0,-1 0-1 0 0,1 0 1 0 0,1-1 0 0 0,59-21-380 0 0,-26 7 366 0 0,-19 5-92 0 0,31-24 0 0 0,-37 25 0 0 0,14-17 18 0 0,3-7 76 0 0,-14 13 280 0 0,14-25 1 0 0,-22 33-3 0 0,8-18-41 0 0,1-5-175 0 0,-14 31-37 0 0,4-8 233 0 0,-2 1 0 0 0,0-1 0 0 0,2-18 0 0 0,-1 12-189 0 0,-2-8-14 0 0,-4 24 462 0 0,0 5-519 0 0,0 1 0 0 0,0-1 0 0 0,1 0 0 0 0,-1 0 0 0 0,1 1 1 0 0,0-1-1 0 0,0 1 0 0 0,0-1 0 0 0,1 1 0 0 0,-1 0 0 0 0,1 6 0 0 0,0-5 1 0 0,-2 7-119 0 0,-7 66-4 0 0,-22 253 422 0 0,16-226-434 0 0,-5 0 0 0 0,-5-2 1 0 0,-48 131-1 0 0,65-212 150 0 0,-1 0 1 0 0,-1-1-1 0 0,-1 0 1 0 0,-1-1-1 0 0,-1 0 1 0 0,-1-1-1 0 0,0-1 1 0 0,-1 0-1 0 0,-1-1 0 0 0,-1 0 1 0 0,-25 19-1 0 0,-35 28 127 0 0,52-41-195 0 0,-2-1-1 0 0,0-1 1 0 0,-2-1-1 0 0,-55 29 0 0 0,71-44 60 0 0,0 0 0 0 0,0 0-1 0 0,-24 3 1 0 0,33-7-7 0 0,1 0 0 0 0,-1 0 1 0 0,0-1-1 0 0,1 0 0 0 0,-1 0 1 0 0,0 0-1 0 0,1 0 1 0 0,-1-1-1 0 0,0 1 0 0 0,1-1 1 0 0,-1 0-1 0 0,1 0 0 0 0,-1 0 1 0 0,1 0-1 0 0,-1-1 0 0 0,1 0 1 0 0,0 1-1 0 0,0-1 0 0 0,-4-3 1 0 0,5 2 16 0 0,0 1 1 0 0,1 0 0 0 0,-1-1-1 0 0,1 0 1 0 0,-1 1-1 0 0,1-1 1 0 0,0 0 0 0 0,0 0-1 0 0,0 0 1 0 0,1 0 0 0 0,-1 0-1 0 0,1 0 1 0 0,-1 0-1 0 0,1 0 1 0 0,0 0 0 0 0,0 0-1 0 0,0 0 1 0 0,1 0 0 0 0,0-4-1 0 0,2-8-38 0 0,1 0 0 0 0,8-22 0 0 0,-7 24 28 0 0,4-10-4 0 0,1 1 0 0 0,1 0 1 0 0,1 1-1 0 0,1 0 1 0 0,1 1-1 0 0,1 0 0 0 0,0 1 1 0 0,31-28-1 0 0,15-8-209 0 0,86-58 0 0 0,-62 50-227 0 0,-35 26-487 0 0,69-38 0 0 0,-86 57-288 0 0,-1 2 0 0 0,2 1-1 0 0,49-14 1 0 0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28:00.70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1226 2960 0 0,'6'7'1627'0'0,"-1"-7"-1170"0"0,18-1 1073 0 0,-20 0-1491 0 0,0 1 0 0 0,0-1-1 0 0,0-1 1 0 0,0 1 0 0 0,0 0 0 0 0,0-1-1 0 0,0 1 1 0 0,0-1 0 0 0,0 0-1 0 0,-1 0 1 0 0,4-3 0 0 0,5-3 16 0 0,29-22 410 0 0,-1-1-1 0 0,47-49 1 0 0,-71 62-314 0 0,0 0 0 0 0,-2-1 1 0 0,0-1-1 0 0,-1 0 0 0 0,-1-1 1 0 0,0 0-1 0 0,9-30 0 0 0,-17 43-23 0 0,-1 4-119 0 0,0 0 0 0 0,-1 0 0 0 0,1 0 0 0 0,-1-1 1 0 0,0 1-1 0 0,0 0 0 0 0,-1-1 0 0 0,1 1 0 0 0,-1-1 0 0 0,0 1 1 0 0,0 0-1 0 0,-2-8 0 0 0,2 11-9 0 0,0-1 0 0 0,-1 1 0 0 0,1-1 0 0 0,-1 1-1 0 0,1 0 1 0 0,-1-1 0 0 0,0 1 0 0 0,0 0 0 0 0,1 0 0 0 0,-1 0 0 0 0,0-1 0 0 0,-1 0-1 0 0,-6 0 2 0 0,6 2-1 0 0,-2-1 0 0 0,-1 1 0 0 0,0 0 0 0 0,1-1 0 0 0,-1 1 0 0 0,0 1 0 0 0,0-1 0 0 0,1 1 0 0 0,-1 0 0 0 0,0 0 0 0 0,1 0 0 0 0,-1 1 0 0 0,1-1 0 0 0,0 1 0 0 0,-1 0 0 0 0,1 1 0 0 0,0-1 0 0 0,0 1 0 0 0,-4 3 0 0 0,-5 4 0 0 0,0 1 0 0 0,1 0 0 0 0,-19 24 0 0 0,13-13-36 0 0,2 0-1 0 0,0 1 1 0 0,2 1 0 0 0,0 0 0 0 0,2 1 0 0 0,1 0 0 0 0,1 1 0 0 0,1 0 0 0 0,-9 43-1 0 0,16-57 27 0 0,1-1 0 0 0,0 1 0 0 0,1 0 0 0 0,0 0 0 0 0,0 0-1 0 0,2-1 1 0 0,0 1 0 0 0,0 0 0 0 0,1-1 0 0 0,0 1 0 0 0,1-1-1 0 0,0 0 1 0 0,6 11 0 0 0,-7-16 3 0 0,1 0 1 0 0,0 0-1 0 0,0 0 1 0 0,1-1-1 0 0,-1 1 0 0 0,1-1 1 0 0,0 0-1 0 0,1 0 0 0 0,-1-1 1 0 0,1 0-1 0 0,0 0 1 0 0,0 0-1 0 0,0-1 0 0 0,0 1 1 0 0,1-1-1 0 0,-1-1 0 0 0,1 0 1 0 0,0 1-1 0 0,0-2 1 0 0,0 1-1 0 0,0-1 0 0 0,12 0 1 0 0,-4 0-51 0 0,1-2 1 0 0,0 0 0 0 0,0-1 0 0 0,-1 0-1 0 0,1-1 1 0 0,-1-1 0 0 0,0-1 0 0 0,21-8-1 0 0,-12 1-49 0 0,-1-1-1 0 0,0-1 1 0 0,0 0 0 0 0,23-22-1 0 0,-22 18 111 0 0,-1-2 1 0 0,-1 0-1 0 0,-1-2 1 0 0,-1 0-1 0 0,-1-1 0 0 0,25-40 1 0 0,28-75 83 0 0,55-149-1 0 0,-91 201 31 0 0,118-349 509 0 0,-124 310-122 0 0,-24 99-482 0 0,-6 26 0 0 0,3-13 333 0 0,-3 8-157 0 0,-3 6-88 0 0,-1 4-85 0 0,1 0-1 0 0,0 1 1 0 0,0 0-1 0 0,1 0 1 0 0,-1 0-1 0 0,1 0 1 0 0,1 0-1 0 0,-1 0 1 0 0,1 0-1 0 0,-1 11 1 0 0,-1 2 140 0 0,-76 300 447 0 0,7-41-202 0 0,60-223-434 0 0,-24 110-642 0 0,-20 221 1 0 0,55-376 151 0 0,0 1 0 0 0,1-1 0 0 0,0 1 0 0 0,1-1 1 0 0,0 1-1 0 0,1-1 0 0 0,3 12 0 0 0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28:01.06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737 0 3952 0 0,'5'6'182'0'0,"-6"0"512"0"0,-11-2 182 0 0,-146 28 275 0 0,69-13-646 0 0,-27 8-961 0 0,-136 50 1 0 0,238-72-296 0 0,0 0 1 0 0,1 1-1 0 0,-1 1 1 0 0,1 0-1 0 0,1 0 0 0 0,-21 17 1 0 0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28:01.85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568 162 5840 0 0,'1'-20'369'0'0,"4"-17"542"0"0,1 8-558 0 0,6-22 103 0 0,-10 40 212 0 0,-2 2-209 0 0,1 4-39 0 0,-1 5-418 0 0,0 0 0 0 0,0 0 0 0 0,1 0-1 0 0,-1 0 1 0 0,0 0 0 0 0,0 0 0 0 0,1 0 0 0 0,-1 0 0 0 0,0 0 0 0 0,0 0 0 0 0,1 0 0 0 0,-1 1 0 0 0,0-1 0 0 0,0 0 0 0 0,1 0 0 0 0,-1 0 0 0 0,0 0-1 0 0,0 0 1 0 0,0 0 0 0 0,1 1 0 0 0,-1-1 0 0 0,0 0 0 0 0,0 0 0 0 0,0 0 0 0 0,0 1 0 0 0,1-1 0 0 0,-1 0 0 0 0,0 0 0 0 0,0 0 0 0 0,0 1 0 0 0,0-1 0 0 0,0 0-1 0 0,0 0 1 0 0,0 1 0 0 0,0-1 0 0 0,0 0 0 0 0,0 0 0 0 0,0 1 0 0 0,0-1 0 0 0,0 0 0 0 0,0 0 0 0 0,0 1 0 0 0,0-1 9 0 0,3 9 70 0 0,-2 8 22 0 0,-9 175 236 0 0,4-152-112 0 0,-48 286 251 0 0,32-226-412 0 0,-38 150-210 0 0,-115 313 0 0 0,166-541 116 0 0,-1-1 1 0 0,-1 0 0 0 0,-1 0 0 0 0,-22 34 0 0 0,20-40 43 0 0,8-13-28 0 0,2-1-75 0 0,1-1 62 0 0,1 0 1 0 0,0 0-1 0 0,0 0 0 0 0,0 0 0 0 0,0 0 1 0 0,-1 0-1 0 0,1 0 0 0 0,0 0 1 0 0,0 0-1 0 0,0 0 0 0 0,-1 0 0 0 0,1 0 1 0 0,0 0-1 0 0,0 0 0 0 0,0 0 1 0 0,-1 0-1 0 0,1 0 0 0 0,0 0 0 0 0,0 0 1 0 0,0 0-1 0 0,-1 0 0 0 0,1 0 1 0 0,0 0-1 0 0,0 0 0 0 0,0 0 0 0 0,0-1 1 0 0,-1 1-1 0 0,1 0 0 0 0,0 0 0 0 0,0 0 1 0 0,0 0-1 0 0,0 0 0 0 0,0 0 1 0 0,0-1-1 0 0,-1 1 0 0 0,1 0 0 0 0,0 0 1 0 0,0 0-1 0 0,0-1 0 0 0,0 1 1 0 0,0 0-1 0 0,0 0 0 0 0,0 0 0 0 0,0 0 1 0 0,0-1-1 0 0,0 1 0 0 0,0 0 1 0 0,0 0-1 0 0,0 0 0 0 0,0-1 0 0 0,0 1 1 0 0,0 0-1 0 0,0 0 0 0 0,0 0 1 0 0,0-1-1 0 0,0 1 0 0 0,0 0 0 0 0,0 0 1 0 0,0-1-1 0 0,2-10-312 0 0,-2 11 337 0 0,6-32-786 0 0,2-1 1 0 0,1 1-1 0 0,15-35 0 0 0,48-90-2387 0 0,-26 60 3661 0 0,23-50-1432 0 0,62-147 2866 0 0,-129 288-1676 0 0,11-19 277 0 0,-4 10-553 0 0,-10 9 70 0 0,1 4 86 0 0,0 2-86 0 0,0-1-1 0 0,0 1 1 0 0,-1-1 0 0 0,1 1-1 0 0,0-1 1 0 0,0 1 0 0 0,0-1-1 0 0,0 1 1 0 0,-1 0 0 0 0,1-1-1 0 0,0 1 1 0 0,0-1 0 0 0,-1 1-1 0 0,1-1 1 0 0,0 1 0 0 0,-1 0-1 0 0,1-1 1 0 0,0 1-1 0 0,-1 0 1 0 0,1-1 0 0 0,-1 1-1 0 0,1 0 1 0 0,-1 0 0 0 0,1-1-1 0 0,-1 1 1 0 0,1 0 0 0 0,0 0-1 0 0,-1 0 1 0 0,1-1 0 0 0,-1 1-1 0 0,1 0 1 0 0,-1 0 0 0 0,1 0-1 0 0,-1 0 1 0 0,0 0 0 0 0,1 0-1 0 0,-1 0 1 0 0,1 0 0 0 0,-1 0-1 0 0,1 1 1 0 0,-1-1 0 0 0,-22 5 1422 0 0,-40 19-688 0 0,-105 26 0 0 0,102-36-1218 0 0,-1-2 0 0 0,-88 3 0 0 0,153-15 177 0 0,-1 0 0 0 0,1 0 0 0 0,1 1 0 0 0,-1-1 1 0 0,0 0-1 0 0,0 1 0 0 0,0-1 0 0 0,0 1 0 0 0,0-1 0 0 0,0 1 0 0 0,0 0 1 0 0,0 0-1 0 0,-2 2 0 0 0,21 7-1793 0 0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28:02.32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577 72 6384 0 0,'-51'24'431'0'0,"-32"1"1091"0"0,54-17-922 0 0,-39 16-1 0 0,-12 6-548 0 0,44-17 26 0 0,-38 18 0 0 0,63-25-66 0 0,1 0 1 0 0,-1 0-1 0 0,1 1 0 0 0,0 1 1 0 0,1 0-1 0 0,0 0 0 0 0,-13 15 1 0 0,20-20-13 0 0,-10 10-78 0 0,1 2 0 0 0,-9 16 1 0 0,17-26 59 0 0,0 0 1 0 0,1 0 0 0 0,0 0 0 0 0,0 0-1 0 0,1 0 1 0 0,-1 1 0 0 0,1-1 0 0 0,0 1-1 0 0,0-1 1 0 0,1 1 0 0 0,0 6 0 0 0,0-11 17 0 0,1 1 0 0 0,-1 0 0 0 0,1-1 0 0 0,0 1 0 0 0,-1-1 0 0 0,1 1 0 0 0,0-1 0 0 0,0 1 1 0 0,0-1-1 0 0,0 1 0 0 0,0-1 0 0 0,1 0 0 0 0,-1 0 0 0 0,0 1 0 0 0,0-1 0 0 0,1 0 0 0 0,-1 0 0 0 0,1 0 0 0 0,-1-1 1 0 0,1 1-1 0 0,-1 0 0 0 0,1 0 0 0 0,0-1 0 0 0,-1 1 0 0 0,4 0 0 0 0,6 2-40 0 0,0-1-1 0 0,19 2 1 0 0,-27-4 29 0 0,16 1 34 0 0,-1-1 0 0 0,1 0 0 0 0,-1-2 1 0 0,0 0-1 0 0,0-1 0 0 0,0-1 0 0 0,0-1 0 0 0,24-9 1 0 0,-2-3 57 0 0,-1-1 0 0 0,53-34 0 0 0,-79 45-51 0 0,-1-1 0 0 0,-1-1 1 0 0,0 0-1 0 0,0 0 0 0 0,-1-1 0 0 0,0-1 1 0 0,-1 1-1 0 0,14-22 0 0 0,-17 22-7 0 0,0-1 0 0 0,-1 1 0 0 0,-1-1 0 0 0,0 0 0 0 0,0-1 0 0 0,-1 1 0 0 0,0-1 0 0 0,-1 1 0 0 0,-1-1 0 0 0,1-23 0 0 0,-2 29-24 0 0,0 0-1 0 0,0 1 1 0 0,-1-1 0 0 0,0 0 0 0 0,0 0-1 0 0,0 1 1 0 0,-1-1 0 0 0,0 0-1 0 0,0 1 1 0 0,-4-9 0 0 0,4 12-52 0 0,0-1 1 0 0,0 1 0 0 0,0-1-1 0 0,0 1 1 0 0,0 0-1 0 0,-1 0 1 0 0,1 0-1 0 0,-1 0 1 0 0,0 0-1 0 0,1 1 1 0 0,-1-1-1 0 0,0 1 1 0 0,0 0-1 0 0,0 0 1 0 0,0 0 0 0 0,0 0-1 0 0,0 0 1 0 0,0 1-1 0 0,-1-1 1 0 0,1 1-1 0 0,-5 0 1 0 0,2 0-279 0 0,0 0 1 0 0,0 1 0 0 0,0 0 0 0 0,0 0-1 0 0,1 0 1 0 0,-1 1 0 0 0,0 0-1 0 0,0 0 1 0 0,1 0 0 0 0,-9 5 0 0 0,-2 3-1277 0 0,-28 23 1 0 0,44-33 1570 0 0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28:02.92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85 118 7912 0 0,'0'-8'850'0'0,"2"-2"-761"0"0,-2 9-74 0 0,0 1 0 0 0,0 0 1 0 0,0 0-1 0 0,0 0 0 0 0,0 0 0 0 0,0 0 1 0 0,0 0-1 0 0,0-1 0 0 0,0 1 0 0 0,1 0 1 0 0,-1 0-1 0 0,0 0 0 0 0,0 0 0 0 0,0 0 1 0 0,0 0-1 0 0,0 0 0 0 0,0 0 0 0 0,0 0 1 0 0,0 0-1 0 0,1-1 0 0 0,-1 1 0 0 0,0 0 0 0 0,0 0 1 0 0,0 0-1 0 0,0 0 0 0 0,0 0 0 0 0,0 0 1 0 0,0 0-1 0 0,1 0 0 0 0,-1 0 0 0 0,0 0 1 0 0,0 0-1 0 0,0 0 0 0 0,0 0 0 0 0,0 0 1 0 0,0 0-1 0 0,1 0 0 0 0,-1 0 0 0 0,0 0 1 0 0,0 0-1 0 0,0 0 0 0 0,0 0 0 0 0,0 1 1 0 0,0-1-1 0 0,1 0 0 0 0,-1 0 0 0 0,0 0 1 0 0,0 0-1 0 0,0 0 0 0 0,0 0 0 0 0,0 0 1 0 0,0 0-1 0 0,0 0 0 0 0,0 0 0 0 0,0 1 0 0 0,1-1 1 0 0,-1 0-15 0 0,1 1 1 0 0,0 0 0 0 0,-1-1 0 0 0,1 1 0 0 0,-1 0-1 0 0,1 0 1 0 0,-1-1 0 0 0,1 1 0 0 0,-1 0 0 0 0,1 0-1 0 0,-1 0 1 0 0,0-1 0 0 0,1 1 0 0 0,-1 0-1 0 0,0 0 1 0 0,0 0 0 0 0,1 0 0 0 0,-1 0 0 0 0,0 0-1 0 0,0 0 1 0 0,0 0 0 0 0,0-1 0 0 0,-1 3-1 0 0,1-1 9 0 0,2 17 69 0 0,-1 0 1 0 0,-3 34-1 0 0,1-33-57 0 0,-4 56 442 0 0,-3 0 0 0 0,-3-1 0 0 0,-34 115 0 0 0,36-154-123 0 0,7-23-196 0 0,-2 0 0 0 0,0 0 0 0 0,-8 18 0 0 0,43-58-108 0 0,-13 8-126 0 0,130-126-235 0 0,-92 95-35 0 0,71-79 0 0 0,37-69-1150 0 0,-11 11-1360 0 0,-150 218-2684 0 0,-10-17 5057 0 0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28:03.95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1 211 5304 0 0,'8'4'178'0'0,"0"0"0"0"0,-1 1 0 0 0,0 0 0 0 0,9 7 0 0 0,-12-7-31 0 0,1-1-1 0 0,-1 1 1 0 0,-1-1 0 0 0,1 1-1 0 0,-1 0 1 0 0,0 1 0 0 0,0-1 0 0 0,0 0-1 0 0,0 1 1 0 0,-1 0 0 0 0,2 7-1 0 0,5 21 809 0 0,18 56-186 0 0,-23-81-742 0 0,0 1-1 0 0,1 0 0 0 0,0-1 0 0 0,0 0 0 0 0,1 0 0 0 0,11 13 0 0 0,-15-20-33 0 0,1 1-1 0 0,-1-1 1 0 0,1 0-1 0 0,0 1 1 0 0,0-1-1 0 0,0 0 1 0 0,0-1-1 0 0,0 1 1 0 0,0 0-1 0 0,0-1 1 0 0,1 0-1 0 0,-1 0 1 0 0,0 0 0 0 0,1 0-1 0 0,-1 0 1 0 0,1-1-1 0 0,4 1 1 0 0,-2-2-25 0 0,0 1 0 0 0,-1-1 1 0 0,1 0-1 0 0,0 0 1 0 0,0-1-1 0 0,0 0 0 0 0,-1 0 1 0 0,1 0-1 0 0,7-5 0 0 0,3-3-45 0 0,0 0-1 0 0,-1-2 0 0 0,0 0 0 0 0,-1 0 1 0 0,17-20-1 0 0,-7 2-119 0 0,-1 0 1 0 0,-2-1 0 0 0,24-47 0 0 0,-39 68 189 0 0,6-9 110 0 0,0 1 1 0 0,2 1 0 0 0,0 0-1 0 0,23-20 1 0 0,-19 20 27 0 0,-1-2 0 0 0,23-31 1 0 0,-28 30 239 0 0,-13 17-101 0 0,-8 8-115 0 0,-4 6-21 0 0,1 0 0 0 0,0 0 0 0 0,1 1 0 0 0,1 0 1 0 0,0 1-1 0 0,0 1 0 0 0,1-1 0 0 0,1 1 0 0 0,1 1 0 0 0,-10 22 1 0 0,-84 182 577 0 0,98-213-691 0 0,-21 29 462 0 0,18-27-466 0 0,0-2 10 0 0,7-6 1 0 0,-1 2-24 0 0,15-14 52 0 0,44-39-367 0 0,48-39-414 0 0,-29 28 609 0 0,121-124 0 0 0,-194 180 70 0 0,1 0 0 0 0,0-1 1 0 0,1 2-1 0 0,-1-1 1 0 0,1 1-1 0 0,0 0 0 0 0,0 0 1 0 0,1 1-1 0 0,15-7 1 0 0,-15 13-82 0 0,-7-1 126 0 0,0 0 0 0 0,0 1 0 0 0,0-1 0 0 0,0 1 1 0 0,0-1-1 0 0,-1 1 0 0 0,1-1 0 0 0,0 1 0 0 0,-1 0 0 0 0,1-1 0 0 0,-1 1 0 0 0,0 0 1 0 0,0-1-1 0 0,1 1 0 0 0,-1 0 0 0 0,0-1 0 0 0,-1 3 0 0 0,-3 37 105 0 0,2-26-35 0 0,-10 64-96 0 0,6-48-57 0 0,-3 49 0 0 0,9-71 73 0 0,0 1 1 0 0,0-1-1 0 0,1 0 0 0 0,1 0 0 0 0,-1 0 1 0 0,1 0-1 0 0,1 0 0 0 0,0 0 0 0 0,7 15 1 0 0,-7-19 8 0 0,0 0 0 0 0,1 0 1 0 0,0-1-1 0 0,0 1 1 0 0,0-1-1 0 0,1 0 0 0 0,-1 0 1 0 0,1 0-1 0 0,0-1 1 0 0,0 0-1 0 0,0 0 0 0 0,0 0 1 0 0,1 0-1 0 0,-1-1 1 0 0,1 0-1 0 0,-1 0 0 0 0,1-1 1 0 0,0 1-1 0 0,10 0 1 0 0,1 0 5 0 0,1-1 0 0 0,-1 0 0 0 0,0-2 0 0 0,1 0 0 0 0,27-5 0 0 0,-17 0-67 0 0,-1 0 1 0 0,1-2-1 0 0,-1-1 1 0 0,49-23-1 0 0,-64 26 11 0 0,-1-1 0 0 0,-1 0 0 0 0,1 0 0 0 0,-1-1 1 0 0,0-1-1 0 0,0 1 0 0 0,-1-1 0 0 0,-1-1 0 0 0,0 0 0 0 0,0 0 0 0 0,0-1 0 0 0,-2 0 0 0 0,8-15 0 0 0,-7 10-8 0 0,-1 0 0 0 0,0 0 1 0 0,-2-1-1 0 0,0 0 0 0 0,2-19 1 0 0,-5 26 96 0 0,0 0-1 0 0,-1-1 1 0 0,0 1 0 0 0,-1 0-1 0 0,0 0 1 0 0,0-1 0 0 0,-1 1 0 0 0,-1 0-1 0 0,-6-19 1 0 0,8 28-23 0 0,0-1-1 0 0,1 1 1 0 0,-1-1-1 0 0,0 0 1 0 0,0 1-1 0 0,0 0 1 0 0,0-1-1 0 0,0 1 1 0 0,0-1-1 0 0,0 1 1 0 0,-1 0-1 0 0,1 0 1 0 0,0 0-1 0 0,-1 0 1 0 0,1 0-1 0 0,-1 0 1 0 0,1 0-1 0 0,-1 0 0 0 0,0 1 1 0 0,1-1-1 0 0,-3 0 1 0 0,2 1 4 0 0,-1 0 0 0 0,1 0-1 0 0,-1 0 1 0 0,1 0 0 0 0,0 0 0 0 0,-1 1-1 0 0,1-1 1 0 0,0 1 0 0 0,-1 0 0 0 0,1-1-1 0 0,0 1 1 0 0,-1 0 0 0 0,-2 2 0 0 0,-2 2 88 0 0,-1 0 0 0 0,1 1 0 0 0,0 0-1 0 0,1 0 1 0 0,0 0 0 0 0,0 1 0 0 0,-7 9 0 0 0,-19 35-55 0 0,17-27-81 0 0,-25 32 0 0 0,22-33-13 0 0,0 0-1 0 0,-19 37 1 0 0,31-51 25 0 0,1 2 0 0 0,0-1-1 0 0,1 0 1 0 0,0 1 0 0 0,1 0 0 0 0,0 0 0 0 0,1 0-1 0 0,0 0 1 0 0,0 15 0 0 0,2-20-8 0 0,1 0 0 0 0,0-1 0 0 0,0 1-1 0 0,0-1 1 0 0,1 1 0 0 0,0-1 0 0 0,0 0 0 0 0,0 0 0 0 0,1 1-1 0 0,-1-2 1 0 0,1 1 0 0 0,0 0 0 0 0,1 0 0 0 0,-1-1 0 0 0,1 0 0 0 0,0 0-1 0 0,0 0 1 0 0,0 0 0 0 0,1-1 0 0 0,-1 1 0 0 0,1-1 0 0 0,0 0 0 0 0,7 3-1 0 0,0 0-34 0 0,1-1 0 0 0,-1 0 0 0 0,1 0 0 0 0,0-1 0 0 0,0-1 0 0 0,0-1 0 0 0,0 0 0 0 0,25 1 0 0 0,-17-3 91 0 0,-1-1 1 0 0,0-1-1 0 0,1-1 1 0 0,-1-1-1 0 0,0 0 1 0 0,-1-2 0 0 0,1 0-1 0 0,-1-1 1 0 0,0-1-1 0 0,26-16 1 0 0,-35 18-14 0 0,1-1 1 0 0,-1-1 0 0 0,-1 0-1 0 0,0 0 1 0 0,0 0 0 0 0,0-1-1 0 0,-1-1 1 0 0,-1 1 0 0 0,1-1 0 0 0,-2-1-1 0 0,1 1 1 0 0,-1-1 0 0 0,-1 0-1 0 0,0-1 1 0 0,-1 1 0 0 0,0-1-1 0 0,0 0 1 0 0,2-19 0 0 0,-4 12 75 0 0,0 1 1 0 0,-1-1 0 0 0,-2 0 0 0 0,1 1 0 0 0,-7-32-1 0 0,6 42-71 0 0,-1 0 0 0 0,0 1 0 0 0,0-1 0 0 0,-1 1 0 0 0,0 0 0 0 0,0-1 0 0 0,-1 1 0 0 0,0 1 0 0 0,0-1 0 0 0,0 0 0 0 0,-1 1 0 0 0,0 0 0 0 0,0 0 0 0 0,-1 1 0 0 0,0-1 0 0 0,-7-4 0 0 0,10 8-36 0 0,0 0 0 0 0,-1 0 0 0 0,0 1 1 0 0,1-1-1 0 0,-1 1 0 0 0,0 0 1 0 0,0 0-1 0 0,1 1 0 0 0,-1-1 0 0 0,0 1 1 0 0,0 0-1 0 0,0-1 0 0 0,0 2 0 0 0,0-1 1 0 0,0 0-1 0 0,0 1 0 0 0,1 0 1 0 0,-1 0-1 0 0,0 0 0 0 0,0 0 0 0 0,1 1 1 0 0,-1-1-1 0 0,-5 5 0 0 0,3-3-373 0 0,1 0-1 0 0,-1 1 1 0 0,1 0 0 0 0,0 1-1 0 0,1-1 1 0 0,-1 1-1 0 0,1 0 1 0 0,0 0 0 0 0,0 0-1 0 0,0 0 1 0 0,0 1-1 0 0,1-1 1 0 0,-4 10 0 0 0,-8 44-2700 0 0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28:04.58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55 111 4672 0 0,'0'0'286'0'0,"1"0"-141"0"0,3 1 312 0 0,-5 4-383 0 0,1 0 0 0 0,-1 0 0 0 0,0 0 1 0 0,0 0-1 0 0,0-1 0 0 0,-1 1 0 0 0,0 0 0 0 0,0-1 0 0 0,0 1 1 0 0,0-1-1 0 0,-4 4 0 0 0,-7 18 704 0 0,7-6-649 0 0,1-1 1 0 0,0 1-1 0 0,2-1 1 0 0,-3 36-1 0 0,5-43 16 0 0,1 1 1 0 0,1-1-1 0 0,0 1 1 0 0,1-1-1 0 0,0 0 0 0 0,1 1 1 0 0,0-1-1 0 0,9 20 1 0 0,-11-28-116 0 0,1 0 1 0 0,0-1 0 0 0,0 1 0 0 0,0-1 0 0 0,1 0-1 0 0,-1 1 1 0 0,1-1 0 0 0,-1 0 0 0 0,1-1-1 0 0,0 1 1 0 0,0 0 0 0 0,1-1 0 0 0,-1 0-1 0 0,0 0 1 0 0,1 0 0 0 0,0 0 0 0 0,-1 0 0 0 0,1-1-1 0 0,0 1 1 0 0,0-1 0 0 0,0 0 0 0 0,0 0-1 0 0,0-1 1 0 0,0 1 0 0 0,0-1 0 0 0,0 0-1 0 0,0 0 1 0 0,0 0 0 0 0,7-2 0 0 0,1 0 36 0 0,0-1 0 0 0,-1-1 0 0 0,1 0 1 0 0,-1 0-1 0 0,0-1 0 0 0,0-1 0 0 0,0 0 0 0 0,16-12 1 0 0,-16 9 4 0 0,0 0 0 0 0,0-1 0 0 0,-1 0 0 0 0,0 0 1 0 0,-1-1-1 0 0,0-1 0 0 0,8-14 0 0 0,-1-2-144 0 0,-2 0-1 0 0,11-36 1 0 0,-10 27 64 0 0,24-71 89 0 0,-38 104-70 0 0,0 2-10 0 0,-1 0 0 0 0,1 1 0 0 0,-1-1 0 0 0,0 0 0 0 0,0 0 0 0 0,1 1 0 0 0,-1-1 0 0 0,0 0 0 0 0,0 0 0 0 0,0 0 0 0 0,-1 1 0 0 0,1-1 0 0 0,0 0 0 0 0,-1 0 0 0 0,0-2 0 0 0,-11 36-67 0 0,8-16-9 0 0,0 0 0 0 0,1 0 0 0 0,0 0 0 0 0,1 0 0 0 0,1 30 0 0 0,1-38 65 0 0,1 0 0 0 0,0 0 0 0 0,0 0 0 0 0,1 0-1 0 0,0-1 1 0 0,0 1 0 0 0,0 0 0 0 0,1-1 0 0 0,0 0 0 0 0,1 1-1 0 0,0-1 1 0 0,0-1 0 0 0,0 1 0 0 0,7 6 0 0 0,-7-9 16 0 0,1 0 1 0 0,0-1 0 0 0,0 1-1 0 0,0-1 1 0 0,0 0-1 0 0,1-1 1 0 0,-1 1 0 0 0,1-1-1 0 0,11 2 1 0 0,-1 0-10 0 0,1 0 1 0 0,20 0-1 0 0,-30-3 19 0 0,-1-1 0 0 0,1 0 0 0 0,-1 0 0 0 0,1-1 0 0 0,-1 0 0 0 0,0 0-1 0 0,1-1 1 0 0,-1 1 0 0 0,0-1 0 0 0,0-1 0 0 0,0 1 0 0 0,0-1 0 0 0,-1 0-1 0 0,1 0 1 0 0,-1-1 0 0 0,0 1 0 0 0,1-1 0 0 0,-2-1 0 0 0,9-7 0 0 0,-8 5 24 0 0,1 0 1 0 0,-2 0-1 0 0,1 0 1 0 0,-1-1-1 0 0,0 1 1 0 0,-1-1-1 0 0,0 0 1 0 0,0 0-1 0 0,-1 0 1 0 0,0 0 0 0 0,0-1-1 0 0,-1 1 1 0 0,0-1-1 0 0,0-11 1 0 0,-2 0-194 0 0,-1 0 1 0 0,-7-36-1 0 0,4 34-715 0 0,1-2 0 0 0,-2-44 0 0 0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28:05.51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544 299 5488 0 0,'30'-45'897'0'0,"-26"39"-791"0"0,0 0 1 0 0,-1 0-1 0 0,1-1 0 0 0,-1 1 0 0 0,-1-1 1 0 0,1 0-1 0 0,1-7 0 0 0,1-2-53 0 0,1-7 506 0 0,-1-1 0 0 0,0 1 1 0 0,-2-1-1 0 0,-1 0 0 0 0,-1-33 1 0 0,-1 57-559 0 0,0 0 0 0 0,0 0 1 0 0,0 0-1 0 0,0 1 0 0 0,-1-1 1 0 0,1 0-1 0 0,0 0 0 0 0,0 0 1 0 0,0 0-1 0 0,0 1 1 0 0,0-1-1 0 0,-1 0 0 0 0,1 0 1 0 0,0 0-1 0 0,0 0 0 0 0,0 0 1 0 0,0 0-1 0 0,-1 0 0 0 0,1 1 1 0 0,0-1-1 0 0,0 0 0 0 0,0 0 1 0 0,-1 0-1 0 0,1 0 0 0 0,0 0 1 0 0,0 0-1 0 0,-1 0 1 0 0,1 0-1 0 0,0 0 0 0 0,0 0 1 0 0,0 0-1 0 0,-1 0 0 0 0,1 0 1 0 0,0 0-1 0 0,0 0 0 0 0,0-1 1 0 0,-1 1-1 0 0,1 0 0 0 0,0 0 1 0 0,0 0-1 0 0,0 0 0 0 0,-1 0 1 0 0,1 0-1 0 0,0 0 1 0 0,0-1-1 0 0,0 1 0 0 0,0 0 1 0 0,0 0-1 0 0,-1 0 0 0 0,1 0 1 0 0,0-1-1 0 0,0 1 0 0 0,0 0 1 0 0,0 0-1 0 0,0 0 0 0 0,0-1 1 0 0,0 1-1 0 0,0 0 0 0 0,0 0 1 0 0,0 0-1 0 0,0-1 1 0 0,0 1-1 0 0,0 0 0 0 0,0 0 1 0 0,0 0-1 0 0,0-1 0 0 0,0 1 1 0 0,0 0-1 0 0,0-1 0 0 0,-22 61 193 0 0,13-32 199 0 0,-18 36-1 0 0,-10 4-348 0 0,19-39-4 0 0,2 1-1 0 0,-12 32 1 0 0,-59 251 323 0 0,42-133-341 0 0,-61 280-277 0 0,94-401 245 0 0,11-52-2 0 0,-26 101-1342 0 0,24-121-47 0 0,3-16 41 0 0,9-24 251 0 0,1-1 1 0 0,3 2-1 0 0,34-87 0 0 0,79-142 406 0 0,-104 239 773 0 0,2 1 0 0 0,1 1 1 0 0,36-43-1 0 0,-55 76-61 0 0,10-13 770 0 0,-1-1-1 0 0,15-28 1 0 0,-28 38-676 0 0,-3 10-58 0 0,0 0 1 0 0,0 0 0 0 0,0 0-1 0 0,0 0 1 0 0,-1 1-1 0 0,1-1 1 0 0,0 0 0 0 0,-1 1-1 0 0,1-1 1 0 0,0 1-1 0 0,-1-1 1 0 0,1 1 0 0 0,-1 0-1 0 0,1 0 1 0 0,-1 0 0 0 0,1-1-1 0 0,0 1 1 0 0,-1 1-1 0 0,1-1 1 0 0,-1 0 0 0 0,-1 0-1 0 0,-34 5 1362 0 0,5 3-893 0 0,1 2 0 0 0,0 1 0 0 0,-41 20-1 0 0,-18 8 150 0 0,-168 52-394 0 0,256-90-487 0 0,1-1 0 0 0,0 1 0 0 0,0-1 0 0 0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28:06.25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381 12 5752 0 0,'-22'-10'1126'0'0,"12"8"-811"0"0,4 8-252 0 0,-4 23 314 0 0,0 1 1 0 0,2 1-1 0 0,1 0 1 0 0,-3 34 0 0 0,-3 10-154 0 0,-11 38 65 0 0,-39 110 1 0 0,46-173-65 0 0,-2-1 1 0 0,-3-2 0 0 0,-1 0 0 0 0,-49 71 0 0 0,29-54-512 0 0,42-60 129 0 0,1 0 29 0 0,6-4 103 0 0,5-7-7 0 0,0-1 0 0 0,0 0 0 0 0,0 0 0 0 0,-1-1 1 0 0,14-16-1 0 0,2-1-9 0 0,11-8 37 0 0,77-68-16 0 0,-94 86 14 0 0,0 1 0 0 0,2 1 0 0 0,43-22 0 0 0,-64 36 4 0 0,1-1 0 0 0,-1 0-1 0 0,1 0 1 0 0,-1 1-1 0 0,1-1 0 0 0,-1 1 1 0 0,1-1-1 0 0,-1 1 1 0 0,1 0-1 0 0,0-1 1 0 0,-1 1-1 0 0,4 0 1 0 0,3 5-12 0 0,-6-2 20 0 0,0 0 0 0 0,-1 0-1 0 0,1 1 1 0 0,-1-1-1 0 0,0 0 1 0 0,0 0 0 0 0,0 1-1 0 0,0-1 1 0 0,0 1-1 0 0,-1-1 1 0 0,0 1 0 0 0,1-1-1 0 0,-2 7 1 0 0,-6 54 360 0 0,3-40-216 0 0,2-4-82 0 0,-1 0-125 0 0,1-1 0 0 0,0 1 0 0 0,2 20 0 0 0,1-35 29 0 0,-1 0 0 0 0,1 0 0 0 0,0 0 0 0 0,0 0 0 0 0,0 0 0 0 0,1 0 0 0 0,0 0 0 0 0,0-1-1 0 0,0 1 1 0 0,0-1 0 0 0,1 1 0 0 0,-1-1 0 0 0,1 0 0 0 0,0 0 0 0 0,1 0 0 0 0,6 7 0 0 0,-2-5 3 0 0,0 0 0 0 0,0-1 0 0 0,1 0 0 0 0,-1 0 0 0 0,1-1 0 0 0,0 0 1 0 0,0 0-1 0 0,15 3 0 0 0,-17-6 13 0 0,-1 0-1 0 0,0 0 1 0 0,0 0 0 0 0,1-1-1 0 0,-1 0 1 0 0,0-1 0 0 0,1 1 0 0 0,-1-1-1 0 0,0 0 1 0 0,0-1 0 0 0,0 1 0 0 0,0-1-1 0 0,0-1 1 0 0,8-3 0 0 0,0-2 122 0 0,-1 0 0 0 0,1-1 0 0 0,-1 0 0 0 0,-1-1 0 0 0,0 0 0 0 0,-1-1 0 0 0,0-1 0 0 0,18-23 0 0 0,-17 17 45 0 0,-1 0 0 0 0,-1-1 0 0 0,-1-1 0 0 0,0 0 0 0 0,11-41 0 0 0,-13 37 33 0 0,5-41 1 0 0,-11 57-143 0 0,0 0 1 0 0,-1 0-1 0 0,0-1 0 0 0,0 1 1 0 0,-1 0-1 0 0,0 0 1 0 0,0 0-1 0 0,-5-14 0 0 0,5 21-30 0 0,1 0 0 0 0,-1 0-1 0 0,1 0 1 0 0,0 0 0 0 0,-1 0 0 0 0,0 0-1 0 0,1 0 1 0 0,-1 1 0 0 0,0-1-1 0 0,1 0 1 0 0,-1 0 0 0 0,0 1 0 0 0,0-1-1 0 0,0 0 1 0 0,-1 0 0 0 0,0-1 32 0 0,1 2-41 0 0,0-1-1 0 0,1 1 0 0 0,-1 0 0 0 0,1-1 0 0 0,-1 1 1 0 0,0-1-1 0 0,1 1 0 0 0,-1 0 0 0 0,0 0 1 0 0,0-1-1 0 0,1 1 0 0 0,-1 0 0 0 0,0 0 1 0 0,0 0-1 0 0,1 0 0 0 0,-1 0 0 0 0,0 0 0 0 0,0 0 1 0 0,1 0-1 0 0,-1 0 0 0 0,0 0 0 0 0,0 1 1 0 0,1-1-1 0 0,-1 0 0 0 0,0 0 0 0 0,0 1 1 0 0,1-1-1 0 0,-1 0 0 0 0,0 1 0 0 0,1-1 0 0 0,-1 1 1 0 0,0 0-1 0 0,-16 15 118 0 0,7-2-162 0 0,1 0 0 0 0,0 1 1 0 0,0 0-1 0 0,2 1 0 0 0,0-1 1 0 0,1 1-1 0 0,-8 33 0 0 0,9-27-13 0 0,2-1 0 0 0,0 0 0 0 0,1 1 0 0 0,1-1 0 0 0,1 1 0 0 0,4 21 0 0 0,-3-33-6 0 0,1 0 0 0 0,0 0 0 0 0,1 0 0 0 0,0 0-1 0 0,1-1 1 0 0,0 0 0 0 0,0 1 0 0 0,1-1 0 0 0,0 0 0 0 0,0-1 0 0 0,1 0 0 0 0,1 0 0 0 0,-1 0-1 0 0,1 0 1 0 0,1-1 0 0 0,-1 0 0 0 0,1-1 0 0 0,0 0 0 0 0,12 7 0 0 0,-9-7-434 0 0,0 0 1 0 0,0-1-1 0 0,1-1 1 0 0,-1 0 0 0 0,1 0-1 0 0,1-1 1 0 0,-1-1-1 0 0,0 0 1 0 0,0-1-1 0 0,1 0 1 0 0,-1 0 0 0 0,1-2-1 0 0,-1 1 1 0 0,1-2-1 0 0,16-3 1 0 0,-6-1-661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42:20.15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748 1 5664 0 0,'5'2'146'0'0,"-4"-1"-16"0"0,1 0 1 0 0,0 0-1 0 0,-1 0 0 0 0,1 0 1 0 0,0 0-1 0 0,-1 1 0 0 0,0-1 0 0 0,1 0 1 0 0,1 3-1 0 0,1 5 275 0 0,-11 1-323 0 0,3-8-63 0 0,1 0-1 0 0,-1 1 1 0 0,0-1 0 0 0,1-1 0 0 0,-1 1 0 0 0,0-1-1 0 0,0 1 1 0 0,-1-1 0 0 0,-7 1 0 0 0,-46 4 261 0 0,35-5-236 0 0,-535 58-5988 0 0,482-61 4919 0 0,72 2 194 0 0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28:06.91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36 243 6840 0 0,'-30'-45'2690'0'0,"29"45"-2671"0"0,1-1-1 0 0,-1 1 1 0 0,1-1-1 0 0,-1 1 1 0 0,1-1-1 0 0,-1 0 1 0 0,1 1-1 0 0,0-1 1 0 0,-1 0-1 0 0,1 0 1 0 0,0 1-1 0 0,0-1 1 0 0,0 0-1 0 0,0 1 1 0 0,-1-1-1 0 0,1 0 0 0 0,0 0 1 0 0,0 0-1 0 0,0 1 1 0 0,1-1-1 0 0,-1 0 1 0 0,0 0-1 0 0,0 0 5 0 0,0 1 0 0 0,0 0-1 0 0,0 0 1 0 0,1 0-1 0 0,-1 0 1 0 0,0 0 0 0 0,0 0-1 0 0,0 0 1 0 0,0 0-1 0 0,1 0 1 0 0,-1-1 0 0 0,0 1-1 0 0,0 0 1 0 0,0 0 0 0 0,0 0-1 0 0,1 0 1 0 0,-1 0-1 0 0,0 0 1 0 0,0 0 0 0 0,0 0-1 0 0,0 0 1 0 0,1 0-1 0 0,-1 0 1 0 0,0 0 0 0 0,0 0-1 0 0,0 1 1 0 0,0-1 0 0 0,1 0-1 0 0,-1 0 1 0 0,0 0-1 0 0,0 0 1 0 0,0 0 0 0 0,0 0-1 0 0,0 0 1 0 0,0 0-1 0 0,1 0 1 0 0,-1 1 0 0 0,0-1-1 0 0,0 0 1 0 0,0 0 0 0 0,0 0-1 0 0,0 0 1 0 0,0 1-1 0 0,3 8-35 0 0,0 1-1 0 0,-1-1 0 0 0,0 1 0 0 0,-1 0 1 0 0,0 0-1 0 0,-1-1 0 0 0,0 17 0 0 0,-1-13-10 0 0,-5 295 392 0 0,0-207 136 0 0,6-103-480 0 0,0 0-1 0 0,1 0 1 0 0,-1 0 0 0 0,1 0 0 0 0,-1 0 0 0 0,1-1 0 0 0,0 1 0 0 0,0 1 0 0 0,0-1 0 0 0,0 0 0 0 0,0 0 0 0 0,1 0-1 0 0,-1 0 1 0 0,2-1 0 0 0,29-27 0 0 0,-25 25-34 0 0,0-1 1 0 0,-1 0-1 0 0,0 0 1 0 0,8-11-1 0 0,3-13-245 0 0,-1-1-1 0 0,15-42 1 0 0,10-22 215 0 0,84-120-669 0 0,-115 198 698 0 0,2-1-58 0 0,0 1-1 0 0,26-31 1 0 0,-33 43 25 0 0,0 0 0 0 0,0 0 1 0 0,1 0-1 0 0,0 1 0 0 0,-1 0 0 0 0,1 0 0 0 0,1 1 0 0 0,-1-1 0 0 0,0 1 0 0 0,1 0 0 0 0,0 1 0 0 0,8-2 0 0 0,-14 3-146 0 0,1 1 1 0 0,0 0-1 0 0,0-1 1 0 0,0 1-1 0 0,-1 0 1 0 0,1 0-1 0 0,0 1 0 0 0,0-1 1 0 0,0 0-1 0 0,0 0 1 0 0,-1 1-1 0 0,1-1 1 0 0,0 1-1 0 0,0 0 0 0 0,-1 0 1 0 0,1-1-1 0 0,-1 1 1 0 0,1 0-1 0 0,0 0 0 0 0,-1 0 1 0 0,0 1-1 0 0,1-1 1 0 0,-1 0-1 0 0,0 0 1 0 0,1 1-1 0 0,-1-1 0 0 0,0 1 1 0 0,1 2-1 0 0,1 1-128 0 0,-1 0-1 0 0,0 0 1 0 0,0 1 0 0 0,-1-1-1 0 0,0 1 1 0 0,1-1-1 0 0,-1 9 1 0 0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28:07.38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0 511 4672 0 0,'6'-6'493'0'0,"-5"4"-390"0"0,1-1 1 0 0,-1 1-1 0 0,1 0 0 0 0,-1 1 0 0 0,1-1 0 0 0,0 0 1 0 0,0 0-1 0 0,0 1 0 0 0,0-1 0 0 0,0 1 1 0 0,5-3-1 0 0,16-10 325 0 0,1 1-1 0 0,1 0 1 0 0,0 2 0 0 0,46-14-1 0 0,32-14-303 0 0,-90 32-7 0 0,0-1 0 0 0,-1 0 0 0 0,0-1 0 0 0,0 0 0 0 0,-1-1 0 0 0,0 0 0 0 0,-1 0 0 0 0,0-1 0 0 0,-1-1 0 0 0,15-24 0 0 0,-11 15 79 0 0,-1-1 0 0 0,-2 0-1 0 0,0-1 1 0 0,-1 0 0 0 0,9-39 0 0 0,-17 57-185 0 0,0 1 0 0 0,0-1 1 0 0,0 0-1 0 0,-1 1 1 0 0,0-1-1 0 0,0 0 1 0 0,0 1-1 0 0,-1-7 0 0 0,1 10-7 0 0,-1 0 0 0 0,0 0 1 0 0,0 0-1 0 0,1 0 0 0 0,-1 0 0 0 0,0 0 0 0 0,0 0 0 0 0,0 0 0 0 0,0 1 0 0 0,0-1 0 0 0,0 0 0 0 0,0 1 0 0 0,0-1 0 0 0,-1 1 0 0 0,1-1 0 0 0,0 1 1 0 0,0-1-1 0 0,0 1 0 0 0,-1 0 0 0 0,1 0 0 0 0,0-1 0 0 0,0 1 0 0 0,-1 0 0 0 0,1 0 0 0 0,0 0 0 0 0,0 0 0 0 0,-3 1 0 0 0,-33 5-39 0 0,11 3-37 0 0,0 1 1 0 0,1 2-1 0 0,0 0 0 0 0,1 1 1 0 0,1 2-1 0 0,0 0 0 0 0,-28 26 1 0 0,14-6 196 0 0,2 2 0 0 0,-49 63 1 0 0,79-92-81 0 0,-1 1 1 0 0,1-1-1 0 0,0 1 1 0 0,0-1-1 0 0,1 1 1 0 0,0 1-1 0 0,1-1 1 0 0,0 1-1 0 0,-2 13 1 0 0,4-17-22 0 0,1 0 0 0 0,0-1 1 0 0,0 1-1 0 0,0 0 0 0 0,1-1 0 0 0,0 1 0 0 0,0 0 0 0 0,0-1 1 0 0,1 1-1 0 0,0-1 0 0 0,0 0 0 0 0,0 1 0 0 0,1-1 1 0 0,-1 0-1 0 0,1-1 0 0 0,0 1 0 0 0,7 7 0 0 0,-4-6-45 0 0,0 0 0 0 0,0-1-1 0 0,1 1 1 0 0,0-1 0 0 0,0-1-1 0 0,0 0 1 0 0,0 0-1 0 0,1 0 1 0 0,0-1 0 0 0,0 0-1 0 0,0 0 1 0 0,0-1 0 0 0,0 0-1 0 0,0 0 1 0 0,11 0 0 0 0,15 1-137 0 0,0-2 0 0 0,48-5-1 0 0,-59 3-35 0 0,7-1-222 0 0,1-1 0 0 0,-1-2-1 0 0,-1-1 1 0 0,1-1 0 0 0,-1-1 0 0 0,0-2 0 0 0,-1-1 0 0 0,0-1 0 0 0,-1-1 0 0 0,-1-2 0 0 0,0 0 0 0 0,0-2 0 0 0,43-38 0 0 0,-54 42-334 0 0,1 0 0 0 0,0 2 0 0 0,18-11 0 0 0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28:07.85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407 25 4400 0 0,'0'-3'22'0'0,"1"2"103"0"0,-1 0-1 0 0,0 0 0 0 0,0-1 1 0 0,0 1-1 0 0,0 0 0 0 0,0 0 1 0 0,0 0-1 0 0,0 0 0 0 0,0 0 1 0 0,-1 0-1 0 0,1 0 0 0 0,0 0 1 0 0,-1 0-1 0 0,1 0 0 0 0,-1 0 1 0 0,1 0-1 0 0,-1-1 0 0 0,-1 1 67 0 0,0 1 0 0 0,0 0 0 0 0,0 0 0 0 0,1 0 1 0 0,-1 0-1 0 0,0 0 0 0 0,0 0 0 0 0,0 1 0 0 0,0-1 0 0 0,1 1 0 0 0,-4 0 0 0 0,-52 11 446 0 0,17-4 306 0 0,-54 19 0 0 0,73-18-979 0 0,1 1-1 0 0,0 1 1 0 0,-27 20 0 0 0,32-21-126 0 0,4-2 61 0 0,-4 9 81 0 0,15-12 38 0 0,1-3-2 0 0,-1 0 4 0 0,0-1 0 0 0,0 0-1 0 0,0 1 1 0 0,0-1 0 0 0,0 1-1 0 0,0-1 1 0 0,1 0 0 0 0,-1 1-1 0 0,1-1 1 0 0,-1 1 0 0 0,1-1-1 0 0,-1 0 1 0 0,1 0 0 0 0,0 1-1 0 0,0-1 1 0 0,0 0 0 0 0,-1 0-1 0 0,1 0 1 0 0,0 0 0 0 0,0 0-1 0 0,2 1 1 0 0,25 18 361 0 0,1-4-482 0 0,1-2 1 0 0,0-1-1 0 0,47 13 1 0 0,-47-18 9 0 0,-1 2 0 0 0,-1 1 0 0 0,0 2 1 0 0,38 22-1 0 0,-63-33 106 0 0,0 0-1 0 0,0 1 1 0 0,1 0 0 0 0,-1-1 0 0 0,-1 1 0 0 0,1 0 0 0 0,0 0 0 0 0,-1 1 0 0 0,0-1-1 0 0,0 1 1 0 0,0-1 0 0 0,0 1 0 0 0,0 0 0 0 0,-1-1 0 0 0,1 1 0 0 0,-1 0 0 0 0,0 0-1 0 0,1 8 1 0 0,-2-7 5 0 0,0 0 0 0 0,0 0-1 0 0,-1 0 1 0 0,1-1 0 0 0,-1 1-1 0 0,0 0 1 0 0,0 0 0 0 0,-1 0-1 0 0,0-1 1 0 0,0 1 0 0 0,0-1-1 0 0,0 1 1 0 0,0-1 0 0 0,-1 0-1 0 0,-4 6 1 0 0,0-2 35 0 0,0 0-1 0 0,-1 0 1 0 0,0-1-1 0 0,-1 0 1 0 0,1 0 0 0 0,-1-1-1 0 0,0 0 1 0 0,-12 5 0 0 0,-10 2-56 0 0,-42 14 1 0 0,3-2-55 0 0,56-20 27 0 0,0 0 0 0 0,-1-1 1 0 0,-25 5-1 0 0,32-8-156 0 0,1-1 1 0 0,-1 1 0 0 0,0-1-1 0 0,0-1 1 0 0,1 0-1 0 0,-1 0 1 0 0,0 0 0 0 0,1-1-1 0 0,-9-2 1 0 0,15 4 109 0 0,1-1 1 0 0,-1 1-1 0 0,0 0 1 0 0,0 0-1 0 0,0-1 1 0 0,1 1-1 0 0,-1-1 1 0 0,0 1-1 0 0,0-1 1 0 0,1 1-1 0 0,-1-1 1 0 0,0 1 0 0 0,1-1-1 0 0,-1 0 1 0 0,0 1-1 0 0,1-1 1 0 0,-1 0-1 0 0,1 0 1 0 0,-1 1-1 0 0,1-1 1 0 0,0 0-1 0 0,-1 0 1 0 0,1 0-1 0 0,0 1 1 0 0,-1-1-1 0 0,1 0 1 0 0,0 0-1 0 0,0 0 1 0 0,0 0-1 0 0,0 0 1 0 0,0 0 0 0 0,0 1-1 0 0,0-1 1 0 0,0-1-1 0 0,1-2-576 0 0,-1 2 435 0 0,0 0 1 0 0,1 1 0 0 0,0-1 0 0 0,-1 0 0 0 0,1 0-1 0 0,0 1 1 0 0,0-1 0 0 0,0 1 0 0 0,0-1 0 0 0,0 0-1 0 0,0 1 1 0 0,1 0 0 0 0,-1-1 0 0 0,0 1 0 0 0,3-2-1 0 0,25-17-672 0 0,-26 18 673 0 0,11-6-487 0 0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28:08.27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364 22 5576 0 0,'2'-1'179'0'0,"-1"1"-87"0"0,0 0 1 0 0,0-1-1 0 0,-1 1 0 0 0,1-1 1 0 0,0 1-1 0 0,0-1 0 0 0,-1 1 0 0 0,1-1 1 0 0,0 0-1 0 0,0 1 0 0 0,-1-1 0 0 0,1 0 1 0 0,-1 0-1 0 0,1 1 0 0 0,-1-1 1 0 0,2-2-1 0 0,-2 3-76 0 0,0 0 1 0 0,0 0 0 0 0,0 0-1 0 0,0-1 1 0 0,1 1 0 0 0,-1 0-1 0 0,0 0 1 0 0,0-1 0 0 0,0 1 0 0 0,0 0-1 0 0,0 0 1 0 0,0-1 0 0 0,0 1-1 0 0,0 0 1 0 0,0 0 0 0 0,0-1-1 0 0,0 1 1 0 0,0 0 0 0 0,0-1-1 0 0,0 1 1 0 0,0 0 0 0 0,0 0-1 0 0,0-1 1 0 0,0 1 0 0 0,0 0-1 0 0,0 0 1 0 0,0-1 0 0 0,0 1-1 0 0,0 0 1 0 0,0 0 0 0 0,-1-1-1 0 0,1 1 1 0 0,0 0 0 0 0,-1 0 43 0 0,1 0 1 0 0,-1 0-1 0 0,1 0 1 0 0,-1 0-1 0 0,1 0 1 0 0,-1 0-1 0 0,1 0 1 0 0,0 1-1 0 0,-1-1 1 0 0,1 0-1 0 0,-1 0 1 0 0,1 1-1 0 0,-1-1 1 0 0,1 0-1 0 0,0 0 1 0 0,-1 1-1 0 0,1-1 1 0 0,-1 0-1 0 0,1 1 1 0 0,0-1-1 0 0,0 1 1 0 0,-1-1-1 0 0,1 0 1 0 0,0 1-1 0 0,0-1 1 0 0,-1 1 0 0 0,1 0-1 0 0,-14 22 214 0 0,1 0 0 0 0,1 1 0 0 0,1 1 0 0 0,-8 26 1 0 0,-24 107-42 0 0,22-75 168 0 0,7-39-232 0 0,-3 0 0 0 0,-34 65 0 0 0,29-65-22 0 0,-34 94-1 0 0,43-91-211 0 0,2 0-1 0 0,-8 68 0 0 0,18-103-412 0 0,0 0-1 0 0,-1 0 1 0 0,-1 0 0 0 0,0 0-1 0 0,0-1 1 0 0,-1 1 0 0 0,-11 20-1 0 0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28:08.65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57 8544 0 0,'4'-4'81'0'0,"1"0"0"0"0,0 1 0 0 0,1-1 0 0 0,-1 1 0 0 0,0 0 0 0 0,1 0 0 0 0,0 0 0 0 0,0 1-1 0 0,0 0 1 0 0,8-2 0 0 0,9-1 580 0 0,34-2-1 0 0,-27 4-466 0 0,8-1 13 0 0,0 2-1 0 0,0 2 1 0 0,44 5 0 0 0,43 16-3753 0 0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47:06.21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333 99 4848 0 0,'0'-1'1321'0'0,"0"-3"-949"0"0,-1-3-326 0 0,0 5 25 0 0,-10-22 1359 0 0,11 18-1450 0 0,-7-1 641 0 0,-16-16 906 0 0,21 19-1531 0 0,-6-3 47 0 0,-18 1 194 0 0,2 4-217 0 0,18 4-35 0 0,-5 3 414 0 0,-11 1 391 0 0,1 3-462 0 0,-15 9-259 0 0,31-14-80 0 0,0 1 0 0 0,-6 2-94 0 0,-4 7 20 0 0,6-1-41 0 0,-12 14 38 0 0,-4 11 71 0 0,18-27 1 0 0,4-7-12 0 0,0 1 0 0 0,1-1 1 0 0,0 1-1 0 0,0 0 0 0 0,-3 9 0 0 0,1-6-31 0 0,2-5 26 0 0,1 1 1 0 0,-1-1-1 0 0,1 1 0 0 0,0-1 1 0 0,0 1-1 0 0,0 0 0 0 0,1-1 0 0 0,-1 7 1 0 0,-3 28-115 0 0,4 7 118 0 0,0-32 15 0 0,0-10 0 0 0,0 0-1 0 0,0 1 1 0 0,0-1-1 0 0,1 0 1 0 0,-1 1-1 0 0,1-1 1 0 0,0 0-1 0 0,0 0 1 0 0,3 6-1 0 0,-2-1-37 0 0,12 23-208 0 0,1-5 132 0 0,5-5 103 0 0,-19-20 28 0 0,1 1-13 0 0,0-1 1 0 0,0 1 0 0 0,0-1-1 0 0,0 0 1 0 0,0 1 0 0 0,0-1 0 0 0,0 0-1 0 0,1 0 1 0 0,-1-1 0 0 0,0 1-1 0 0,0 0 1 0 0,1-1 0 0 0,-1 1 0 0 0,1-1-1 0 0,-1 0 1 0 0,0 0 0 0 0,1 0 0 0 0,-1 0-1 0 0,1 0 1 0 0,4-1 0 0 0,14-7-45 0 0,4-6 44 0 0,-13 5 34 0 0,-1-1 0 0 0,15-16 0 0 0,-17 16 16 0 0,13-19-7 0 0,-1-7-26 0 0,2-12 378 0 0,0 2 392 0 0,-6 7-446 0 0,-2-6-264 0 0,-3-2 222 0 0,-10 40-193 0 0,-1 5-47 0 0,0 0-1 0 0,0-1 1 0 0,-1 1 0 0 0,1 0 0 0 0,-1-1 0 0 0,1 1-1 0 0,-1-1 1 0 0,0 1 0 0 0,0-4 0 0 0,-1-16 196 0 0,-1-4-191 0 0,0 22-50 0 0,0 1 16 0 0,1 3-6 0 0,1-1 1 0 0,0 0-1 0 0,0 1 1 0 0,0-1-1 0 0,-1 1 1 0 0,1-1-1 0 0,0 0 1 0 0,-1 1-1 0 0,1-1 0 0 0,0 1 1 0 0,-1-1-1 0 0,1 1 1 0 0,-1-1-1 0 0,1 1 1 0 0,-1-1-1 0 0,1 1 1 0 0,-1 0-1 0 0,1-1 1 0 0,-1 1-1 0 0,1 0 1 0 0,-2-1-1 0 0,-1-1 153 0 0,-8-4-22 0 0,-9-2-119 0 0,14 9-24 0 0,-3 1-402 0 0,6-3-62 0 0,-35 2-282 0 0,24 3-554 0 0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47:06.68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79 171 5216 0 0,'2'1'2277'0'0,"-6"2"-2207"0"0,4-3-60 0 0,-1 0 0 0 0,1 0 1 0 0,0 0-1 0 0,-1 0 1 0 0,1 1-1 0 0,0-1 1 0 0,-1 0-1 0 0,1 0 1 0 0,0 0-1 0 0,-1 0 1 0 0,1 1-1 0 0,0-1 1 0 0,0 0-1 0 0,-1 0 0 0 0,1 1 1 0 0,0-1-1 0 0,0 0 1 0 0,0 0-1 0 0,-1 1 1 0 0,1-1-1 0 0,0 0 1 0 0,0 1-1 0 0,0-1 1 0 0,0 0-1 0 0,0 1 0 0 0,0-1 1 0 0,0 0-1 0 0,0 1 1 0 0,-1-1-1 0 0,-4 24 855 0 0,2-15-799 0 0,-1 0 0 0 0,1 0 0 0 0,1 0-1 0 0,-3 16 1 0 0,1-1 296 0 0,-3 6-182 0 0,-11 47-103 0 0,15-70-61 0 0,-5 42 101 0 0,1 6 464 0 0,7-44-176 0 0,0 1-132 0 0,0 4-203 0 0,1-27-239 0 0,-1 5 181 0 0,1 0-1 0 0,0-1 0 0 0,0 1 0 0 0,1 0 0 0 0,3-9 0 0 0,0 1 45 0 0,3-9-17 0 0,51-130 1356 0 0,-52 137-1280 0 0,9-21-69 0 0,2 0-1 0 0,29-44 0 0 0,-39 69-48 0 0,1 0 0 0 0,0 0 0 0 0,1 1 0 0 0,0 1 0 0 0,1-1 0 0 0,0 2 0 0 0,0 0 0 0 0,1 0 0 0 0,23-13 0 0 0,-30 20-159 0 0,1 0 1 0 0,-1 0 0 0 0,0 0 0 0 0,1 1 0 0 0,-1 0 0 0 0,1 0 0 0 0,0 0-1 0 0,-1 0 1 0 0,1 1 0 0 0,0 0 0 0 0,-1 0 0 0 0,1 1 0 0 0,0 0 0 0 0,6 1-1 0 0,-9 0-197 0 0,-1 0-1 0 0,1 0 1 0 0,-1 0-1 0 0,0 0 0 0 0,0 1 1 0 0,0-1-1 0 0,0 1 1 0 0,0-1-1 0 0,-1 1 0 0 0,1 0 1 0 0,-1-1-1 0 0,1 1 1 0 0,-1 0-1 0 0,0 0 0 0 0,1 4 1 0 0,2 4-1490 0 0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47:07.62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47 128 8816 0 0,'-2'-5'219'0'0,"2"-1"387"0"0,12-16-255 0 0,-10 10 1548 0 0,-12 43 83 0 0,-20 118-2449 0 0,26-116 533 0 0,-10 96-586 0 0,14-112 475 0 0,0 0-1 0 0,0 0 1 0 0,2 0-1 0 0,0-1 1 0 0,6 22 0 0 0,-6-34 53 0 0,5 2-2 0 0,2-2-4 0 0,-7-5 6 0 0,-1 1 1 0 0,1 0 0 0 0,0-1-1 0 0,0 1 1 0 0,-1-1 0 0 0,1 1-1 0 0,-1-1 1 0 0,1 0 0 0 0,-1 0-1 0 0,1 0 1 0 0,-1 0 0 0 0,1 0-1 0 0,-1 0 1 0 0,0 0 0 0 0,1 0-1 0 0,-1 0 1 0 0,0-1 0 0 0,0 1-1 0 0,2-3 1 0 0,17-34 234 0 0,-14 27-219 0 0,68-147-376 0 0,-53 112 675 0 0,28-45 0 0 0,-48 90-308 0 0,-1 0-1 0 0,1 0 1 0 0,0 0-1 0 0,0 0 1 0 0,-1 0-1 0 0,1 0 1 0 0,0 1-1 0 0,0-1 0 0 0,0 0 1 0 0,0 0-1 0 0,0 1 1 0 0,0-1-1 0 0,0 0 1 0 0,0 1-1 0 0,0-1 1 0 0,1 1-1 0 0,-1 0 1 0 0,0-1-1 0 0,0 1 1 0 0,0 0-1 0 0,0 0 0 0 0,2-1 1 0 0,0 1-10 0 0,-1 1-1 0 0,1-1 1 0 0,0 1 0 0 0,-1-1-1 0 0,1 1 1 0 0,-1 0 0 0 0,1-1-1 0 0,-1 1 1 0 0,0 1 0 0 0,3 0-1 0 0,1 2 5 0 0,-1-1 0 0 0,-1 0 0 0 0,1 1 0 0 0,0 0 0 0 0,-1 0 0 0 0,0 1-1 0 0,0-1 1 0 0,5 8 0 0 0,1 8-1 0 0,-1-1 0 0 0,9 31-1 0 0,-10-26-606 0 0,17 34-1 0 0,-21-50 560 0 0,1-1-1 0 0,0 0 1 0 0,0 0-1 0 0,0 0 1 0 0,1 0-1 0 0,0-1 1 0 0,1 0-1 0 0,-1-1 0 0 0,1 1 1 0 0,10 6-1 0 0,-13-10 37 0 0,-1-1 0 0 0,0 1-1 0 0,0 0 1 0 0,1-1-1 0 0,-1 1 1 0 0,1-1-1 0 0,0 0 1 0 0,-1-1 0 0 0,1 1-1 0 0,0 0 1 0 0,-1-1-1 0 0,1 0 1 0 0,0 0-1 0 0,0 0 1 0 0,-1 0 0 0 0,1-1-1 0 0,0 0 1 0 0,-1 1-1 0 0,1-1 1 0 0,0 0-1 0 0,-1-1 1 0 0,1 1 0 0 0,-1-1-1 0 0,0 1 1 0 0,1-1-1 0 0,4-4 1 0 0,-2 2 68 0 0,0-1 0 0 0,0 1 0 0 0,0-1 1 0 0,0-1-1 0 0,-1 1 0 0 0,0-1 0 0 0,0 0 0 0 0,-1 0 0 0 0,1-1 1 0 0,-1 1-1 0 0,-1-1 0 0 0,1 0 0 0 0,-1 0 0 0 0,0 0 0 0 0,2-10 1 0 0,7-35 201 0 0,-3 0 0 0 0,-1 0 0 0 0,-3-1 0 0 0,-3-76 0 0 0,3 93-1048 0 0,1 43-535 0 0,-5-3 1029 0 0,1 0-1 0 0,-1-1 1 0 0,0 1 0 0 0,1 5-1 0 0,4 12-3330 0 0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47:08.02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104 1 7464 0 0,'0'0'3'0'0,"0"0"29"0"0,1 0 0 0 0,-1 0 0 0 0,1 0 0 0 0,-1 0 0 0 0,0 0 0 0 0,1 0 0 0 0,-1 0 0 0 0,1 0 0 0 0,-1 0 0 0 0,1 0 0 0 0,-1 1 0 0 0,0-1 0 0 0,1 0 0 0 0,-1 0 0 0 0,1 0 0 0 0,-1 1 0 0 0,0-1 0 0 0,1 0 0 0 0,-1 1 0 0 0,0-1 0 0 0,1 0 0 0 0,-1 0 0 0 0,0 1 0 0 0,0-1 0 0 0,1 1 1 0 0,-1-1-1 0 0,0 0 0 0 0,0 1 0 0 0,1-1 0 0 0,-1 1 0 0 0,0-1 0 0 0,0 0 0 0 0,0 1 0 0 0,0-1 0 0 0,0 1 0 0 0,0 0 0 0 0,1-1-30 0 0,-1 1 0 0 0,0-1 0 0 0,0 1 0 0 0,0-1 0 0 0,0 1 0 0 0,0-1 0 0 0,0 1 0 0 0,1-1 0 0 0,-1 1 1 0 0,0-1-1 0 0,0 1 0 0 0,-1-1 0 0 0,1 0 0 0 0,0 1 0 0 0,0-1 0 0 0,0 1 0 0 0,0-1 0 0 0,0 1 0 0 0,0-1 0 0 0,-1 1 0 0 0,1-1 0 0 0,0 1 1 0 0,0-1-1 0 0,-1 0 0 0 0,1 1 0 0 0,0-1 0 0 0,0 0 0 0 0,-1 1 0 0 0,0 0 0 0 0,-2 3 436 0 0,-57 147 1406 0 0,41-98-1592 0 0,10-12-502 0 0,8-34-92 0 0,0 0 0 0 0,0 0 0 0 0,0 0 0 0 0,-1-1 0 0 0,0 1 1 0 0,-1-1-1 0 0,0 1 0 0 0,-4 7 0 0 0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47:08.41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7376 0 0,'39'2'2380'0'0,"-1"47"-9979"0"0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42:20.63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782 21 5576 0 0,'2'-1'160'0'0,"-2"1"-116"0"0,1 0 1 0 0,-1-1-1 0 0,1 1 0 0 0,-1 0 0 0 0,1 0 0 0 0,0 0 1 0 0,-1 0-1 0 0,1 0 0 0 0,-1 0 0 0 0,1 0 1 0 0,-1 0-1 0 0,1 0 0 0 0,-1 0 0 0 0,1 0 0 0 0,-1 1 1 0 0,1-1-1 0 0,-1 0 0 0 0,1 0 0 0 0,-1 0 1 0 0,1 1-1 0 0,-1-1 0 0 0,1 0 0 0 0,-1 0 1 0 0,0 1-1 0 0,1-1 0 0 0,-1 1 0 0 0,1-1 0 0 0,-1 0 1 0 0,0 1-1 0 0,1-1 0 0 0,-1 1 0 0 0,0-1 1 0 0,1 1-1 0 0,4 4-15 0 0,0 0 0 0 0,-1 1 0 0 0,0-1 0 0 0,1 1 0 0 0,3 7 0 0 0,2 3 77 0 0,-2-4-94 0 0,0 0-1 0 0,-1 1 1 0 0,0-1 0 0 0,-1 2 0 0 0,6 17 0 0 0,17 74 50 0 0,-16-54-51 0 0,-11-41-5 0 0,1 0 0 0 0,-1 0 0 0 0,1 18-1 0 0,-3-25 1 0 0,0 0-1 0 0,0 0 0 0 0,-1-1 0 0 0,1 1 0 0 0,0 0 0 0 0,-1 0 0 0 0,0-1 1 0 0,0 1-1 0 0,0 0 0 0 0,0-1 0 0 0,0 1 0 0 0,0-1 0 0 0,-1 1 0 0 0,1-1 1 0 0,-1 0-1 0 0,0 0 0 0 0,1 1 0 0 0,-5 2 0 0 0,-5 3 77 0 0,0 0 0 0 0,0-1 0 0 0,-1 0 0 0 0,0-1 0 0 0,-1 0 0 0 0,1-1 0 0 0,-1-1-1 0 0,0 0 1 0 0,0 0 0 0 0,-26 2 0 0 0,-10-1 497 0 0,-82-3 0 0 0,76-3-471 0 0,5 1 82 0 0,0-2-1 0 0,1-2 1 0 0,-1-2 0 0 0,1-3 0 0 0,1-2 0 0 0,-62-21 0 0 0,103 29-126 0 0,-1 0-1 0 0,0-1 1 0 0,1 0-1 0 0,-1 0 1 0 0,1 0 0 0 0,0-1-1 0 0,1-1 1 0 0,-1 1-1 0 0,-7-9 1 0 0,10 8-33 0 0,0 1 1 0 0,0-1 0 0 0,0-1-1 0 0,1 1 1 0 0,-1 0-1 0 0,2-1 1 0 0,-1 0-1 0 0,1 0 1 0 0,0 0-1 0 0,0 0 1 0 0,0-7 0 0 0,0-9-246 0 0,1 0 0 0 0,2 1 1 0 0,0-1-1 0 0,1 0 1 0 0,1 1-1 0 0,2 0 0 0 0,0-1 1 0 0,1 2-1 0 0,18-43 1 0 0,-23 61 158 0 0,1 0 0 0 0,0-1 0 0 0,-1 1 0 0 0,1 0 0 0 0,0 0 0 0 0,1 1 0 0 0,-1-1 0 0 0,5-4-1 0 0,13-8-3313 0 0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47:08.85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389 700 6840 0 0,'-23'-16'1226'0'0,"20"13"-1159"0"0,-1 1 0 0 0,0-1-1 0 0,0 1 1 0 0,-1-1-1 0 0,1 1 1 0 0,0 0-1 0 0,-1 1 1 0 0,1-1 0 0 0,-1 1-1 0 0,1 0 1 0 0,-1 0-1 0 0,0 0 1 0 0,0 1 0 0 0,-5-1-1 0 0,-3 1 21 0 0,3-1 76 0 0,-1 0 0 0 0,1 1 0 0 0,0 0 0 0 0,0 0 0 0 0,0 1 0 0 0,0 1 0 0 0,-12 3 0 0 0,17-3-110 0 0,1 0 1 0 0,-1 0 0 0 0,1 1 0 0 0,0 0 0 0 0,0 0 0 0 0,0 0-1 0 0,0 0 1 0 0,0 1 0 0 0,-5 6 0 0 0,-27 39 992 0 0,14-11-752 0 0,-27 56 0 0 0,43-79-283 0 0,0 1-1 0 0,1-1 1 0 0,0 1-1 0 0,1 0 0 0 0,1 0 1 0 0,1 1-1 0 0,-1 18 1 0 0,3-27-47 0 0,0 1 0 0 0,1-1 0 0 0,0 0 0 0 0,1 1 0 0 0,3 10 0 0 0,1-9 36 0 0,-3-6 21 0 0,0-1 0 0 0,0 0 0 0 0,1 0 0 0 0,-1 0 0 0 0,1-1 0 0 0,-1 1 0 0 0,1-1 0 0 0,0 0 0 0 0,0 0 0 0 0,0 0 0 0 0,5 1 0 0 0,-6-2-7 0 0,0-1 0 0 0,0 1 0 0 0,0-1 0 0 0,0 0-1 0 0,0 0 1 0 0,0 0 0 0 0,0-1 0 0 0,0 1 0 0 0,0-1-1 0 0,0 0 1 0 0,0 0 0 0 0,0 0 0 0 0,0 0 0 0 0,0 0-1 0 0,-1 0 1 0 0,1-1 0 0 0,2-2 0 0 0,16-8 46 0 0,0-2 0 0 0,-1-1 0 0 0,-1 0 0 0 0,0-1-1 0 0,-1-1 1 0 0,-1-1 0 0 0,-1-1 0 0 0,-1 0 0 0 0,0-1 0 0 0,-1 0 0 0 0,-1-1 0 0 0,16-38 0 0 0,1-12 29 0 0,-1 4 143 0 0,20-73-1 0 0,20-142 218 0 0,-26 95 263 0 0,-38 165-534 0 0,-2 7-149 0 0,1 1 0 0 0,0 0 0 0 0,9-20 1 0 0,-9 27-4 0 0,-3 15-228 0 0,-4 4 10 0 0,-17 68 106 0 0,3 1 1 0 0,-8 96 0 0 0,-7 37-490 0 0,14-126-42 0 0,4 1 1 0 0,-3 137 0 0 0,16-218 478 0 0,1-5 24 0 0,0 0 1 0 0,0-1-1 0 0,0 1 1 0 0,0 0-1 0 0,0 0 1 0 0,0-1-1 0 0,1 1 1 0 0,-1 0-1 0 0,1-1 1 0 0,0 1-1 0 0,0-1 1 0 0,0 1-1 0 0,0-1 1 0 0,0 1-1 0 0,1-1 1 0 0,-1 1-1 0 0,1-1 1 0 0,-1 0-1 0 0,3 2 1 0 0,-3-3 103 0 0,0 0 1 0 0,0 0-1 0 0,0 0 1 0 0,0 0-1 0 0,0-1 1 0 0,0 1-1 0 0,0 0 1 0 0,0-1-1 0 0,0 1 1 0 0,0-1-1 0 0,0 1 0 0 0,0-1 1 0 0,2 1-1 0 0,3-3-104 0 0,-6 2 48 0 0,3 0-280 0 0,-1 0-1 0 0,1-1 0 0 0,0 1 1 0 0,-1 0-1 0 0,1-1 0 0 0,-1 0 1 0 0,1 0-1 0 0,-1 0 1 0 0,1 0-1 0 0,1-1 0 0 0,3-2-1085 0 0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47:10.01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120 70 6568 0 0,'19'-33'2124'0'0,"-8"5"-1866"0"0,-5 19 816 0 0,-8 10-560 0 0,-1-1-268 0 0,-8 19 428 0 0,2-3-672 0 0,-22 29 0 0 0,24-35-19 0 0,0 0 0 0 0,0 0 1 0 0,0 1-1 0 0,2 0 0 0 0,-1 0 0 0 0,-6 20 0 0 0,-2 35 438 0 0,4 0 1 0 0,-4 112 0 0 0,8-78-471 0 0,3-77 98 0 0,2 0 0 0 0,0 0 0 0 0,2 0 0 0 0,0 0 0 0 0,2 0 0 0 0,8 33 1 0 0,-10-53-34 0 0,1 0 0 0 0,0 0 0 0 0,-1 0 0 0 0,1-1 0 0 0,1 1 0 0 0,-1-1 0 0 0,0 1 0 0 0,0-1 0 0 0,1 0 0 0 0,-1 0 0 0 0,1 0 0 0 0,0 0 0 0 0,0 0 0 0 0,0-1 0 0 0,5 3 1 0 0,0 0-5 0 0,1-1 1 0 0,-1 0-1 0 0,1-1 1 0 0,12 3 0 0 0,-17-5 27 0 0,8-4-7 0 0,0-8-26 0 0,5-11 99 0 0,-1-1-1 0 0,-2-1 1 0 0,0 0 0 0 0,17-46 0 0 0,-16 37 16 0 0,0 1 0 0 0,23-34 1 0 0,-32 57-104 0 0,-3 6 8 0 0,-1 0 0 0 0,1 0-1 0 0,0 0 1 0 0,0 0 0 0 0,0 0 0 0 0,0 1 0 0 0,1 0 0 0 0,0 0 0 0 0,5-5 0 0 0,1 4 53 0 0,-2 6-64 0 0,-5 2-78 0 0,-1 0 1 0 0,0 0 0 0 0,-1 0 0 0 0,1 1 0 0 0,-1-1 0 0 0,0 0 0 0 0,0 1 0 0 0,0-1 0 0 0,-1 1 0 0 0,1 4 0 0 0,2 13-123 0 0,3 9-49 0 0,-5-23 127 0 0,0 0 0 0 0,0-1-1 0 0,1 1 1 0 0,1 0 0 0 0,-1-1 0 0 0,6 11 0 0 0,-7-15 98 0 0,0-1-1 0 0,1 1 1 0 0,-1-1 0 0 0,1 0 0 0 0,0 0 0 0 0,-1 1 0 0 0,1-1 0 0 0,0-1 0 0 0,0 1 0 0 0,0 0 0 0 0,0 0-1 0 0,1-1 1 0 0,-1 1 0 0 0,3 1 0 0 0,0-1-22 0 0,-1 0 1 0 0,1 0 0 0 0,-1 0-1 0 0,0-1 1 0 0,1 0 0 0 0,-1 0 0 0 0,1 0 0 0 0,-1 0 0 0 0,1-1 0 0 0,-1 1 0 0 0,1-1 0 0 0,-1-1 0 0 0,1 1 0 0 0,0 0 0 0 0,-1-1 0 0 0,1 0 0 0 0,-1 0 0 0 0,0-1 0 0 0,8-2 0 0 0,-8 2 15 0 0,1-1 0 0 0,0 0 0 0 0,-1 0-1 0 0,1-1 1 0 0,-1 1 0 0 0,0-1 0 0 0,0 0 0 0 0,5-7 0 0 0,3-3 37 0 0,-6 7-10 0 0,1 0 0 0 0,-2-1 0 0 0,1 0 0 0 0,-1-1 0 0 0,8-15 1 0 0,14-48 507 0 0,-17 41-107 0 0,-9 24-389 0 0,0 0 0 0 0,1 1 0 0 0,0-1-1 0 0,1 1 1 0 0,0-1 0 0 0,0 1 0 0 0,0 0-1 0 0,0 0 1 0 0,1 0 0 0 0,0 1 0 0 0,9-10 0 0 0,-6 8 67 0 0,0-1 0 0 0,0 0 1 0 0,-1 0-1 0 0,0 0 0 0 0,0-1 1 0 0,-1 0-1 0 0,0 0 0 0 0,-1 0 1 0 0,5-15-1 0 0,-5 15 42 0 0,1 0-15 0 0,-4 7-110 0 0,5-7-10 0 0,-6 15-337 0 0,0 0 48 0 0,2 59-139 0 0,0-36 456 0 0,-2 0 0 0 0,0 0 0 0 0,-2 0 0 0 0,-10 52 0 0 0,4-57-13 0 0,-13 28-1 0 0,11-31-98 0 0,-12 43 1 0 0,-15 137-352 0 0,13-60-232 0 0,5-30 21 0 0,12-58 524 0 0,-3-1 0 0 0,-18 57 0 0 0,22-91 227 0 0,-1 0 0 0 0,0-1 0 0 0,-1 0 0 0 0,-1-1 0 0 0,-13 17 0 0 0,19-28-72 0 0,-1 0 1 0 0,0 0 0 0 0,0-1 0 0 0,-1 1 0 0 0,1-1 0 0 0,-1 0 0 0 0,0 0-1 0 0,0-1 1 0 0,0 1 0 0 0,-1-1 0 0 0,1 0 0 0 0,-1-1 0 0 0,0 0-1 0 0,1 1 1 0 0,-1-2 0 0 0,0 1 0 0 0,0-1 0 0 0,-12 2 0 0 0,-4-2 27 0 0,0 0 0 0 0,-1-2 0 0 0,1 0 0 0 0,0-1 0 0 0,-23-6 0 0 0,40 7-47 0 0,0-1 0 0 0,0 1 1 0 0,0-1-1 0 0,0 0 0 0 0,0-1 1 0 0,0 1-1 0 0,1-1 0 0 0,-1 0 1 0 0,1 0-1 0 0,0 0 0 0 0,-1-1 1 0 0,2 1-1 0 0,-1-1 0 0 0,0 0 1 0 0,1 0-1 0 0,0-1 0 0 0,0 1 1 0 0,0 0-1 0 0,0-1 0 0 0,1 0 1 0 0,0 0-1 0 0,0 0 0 0 0,0 0 1 0 0,0 0-1 0 0,1 0 0 0 0,-2-10 1 0 0,2 1 39 0 0,1 1 1 0 0,0 0-1 0 0,1 0 0 0 0,0 0 1 0 0,1 0-1 0 0,1 0 1 0 0,0 0-1 0 0,1 0 1 0 0,0 1-1 0 0,0-1 1 0 0,2 1-1 0 0,-1 0 1 0 0,2 1-1 0 0,0-1 1 0 0,0 1-1 0 0,1 1 1 0 0,10-13-1 0 0,0 4-53 0 0,0 0 0 0 0,2 0 0 0 0,0 2-1 0 0,0 1 1 0 0,2 0 0 0 0,0 2 0 0 0,41-20 0 0 0,-51 28-272 0 0,40-19-782 0 0,0 2 0 0 0,87-25 1 0 0,28 11-6890 0 0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47:10.92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551 125 6928 0 0,'-24'-23'1424'0'0,"5"-3"-769"0"0,19 25-547 0 0,-1 0 0 0 0,0 0 1 0 0,1 0-1 0 0,-1 0 1 0 0,1 0-1 0 0,-1 0 1 0 0,0 0-1 0 0,0 0 0 0 0,0 1 1 0 0,1-1-1 0 0,-1 0 1 0 0,0 1-1 0 0,0-1 1 0 0,-1 0-1 0 0,-14-8 511 0 0,-9 1-495 0 0,19 7-33 0 0,0 0 1 0 0,0 0 0 0 0,0 0-1 0 0,0 1 1 0 0,-1 0 0 0 0,1 0 0 0 0,0 1-1 0 0,-8 1 1 0 0,-13 3 140 0 0,-8 7-185 0 0,23-8-45 0 0,-22 13 29 0 0,-9 7 41 0 0,5 1-40 0 0,-6 9-25 0 0,27-16-157 0 0,0 1 1 0 0,-28 41-1 0 0,-4 6-81 0 0,45-62 209 0 0,1 1 1 0 0,-1-1-1 0 0,1 1 1 0 0,0 0-1 0 0,0 0 1 0 0,0 0-1 0 0,-1 7 1 0 0,3-10 6 0 0,0 1 0 0 0,1-1 0 0 0,-1 1 0 0 0,1-1 0 0 0,0 1 0 0 0,0-1 0 0 0,0 1 0 0 0,0-1 0 0 0,0 1 0 0 0,1-1 0 0 0,-1 1 0 0 0,1-1 0 0 0,-1 1-1 0 0,1-1 1 0 0,0 1 0 0 0,0-1 0 0 0,0 0 0 0 0,3 4 0 0 0,2 5-153 0 0,0-1 86 0 0,0-1 1 0 0,1 1-1 0 0,10 10 0 0 0,-15-17 116 0 0,0-1-1 0 0,0 0 1 0 0,1 0 0 0 0,-1 0 0 0 0,1 0 0 0 0,0-1 0 0 0,-1 1 0 0 0,1-1-1 0 0,0 0 1 0 0,0 1 0 0 0,0-1 0 0 0,0-1 0 0 0,0 1 0 0 0,0 0 0 0 0,0-1-1 0 0,6 1 1 0 0,-2-2-26 0 0,0 0 1 0 0,0 0-1 0 0,0-1 0 0 0,-1 0 0 0 0,1 0 0 0 0,0-1 0 0 0,-1 0 0 0 0,0 0 0 0 0,0 0 0 0 0,0-1 1 0 0,0 0-1 0 0,0 0 0 0 0,10-9 0 0 0,-4 1-3 0 0,0-1-1 0 0,0 1 1 0 0,-1-2 0 0 0,14-22 0 0 0,-3-4 402 0 0,-3 0 0 0 0,23-65 0 0 0,21-45 476 0 0,-61 146-882 0 0,-1 1 1 0 0,1-1 0 0 0,1 1 0 0 0,-1 0 0 0 0,0 0 0 0 0,1 0 0 0 0,0 0 0 0 0,0 0 0 0 0,-1 0-1 0 0,2 1 1 0 0,3-3 0 0 0,-3 5 9 0 0,-4 0-11 0 0,1 0 1 0 0,0 1-1 0 0,0-1 1 0 0,-1 1-1 0 0,1-1 1 0 0,0 1 0 0 0,-1-1-1 0 0,1 1 1 0 0,0-1-1 0 0,-1 1 1 0 0,1 0-1 0 0,-1-1 1 0 0,1 1-1 0 0,-1 0 1 0 0,0 0-1 0 0,1-1 1 0 0,-1 1-1 0 0,1 0 1 0 0,-1 0-1 0 0,0-1 1 0 0,0 1-1 0 0,1 0 1 0 0,-1 0-1 0 0,0 0 1 0 0,0 0-1 0 0,0 1 1 0 0,0 1 0 0 0,4 18-40 0 0,-1 1 1 0 0,0 0 0 0 0,-2 42 0 0 0,1 9-25 0 0,1-40-103 0 0,1-1 0 0 0,1-1 0 0 0,2 1 1 0 0,1-1-1 0 0,1 0 0 0 0,24 52 1 0 0,-29-77 25 0 0,0 0 1 0 0,0-1-1 0 0,0 0 1 0 0,1 1 0 0 0,0-1-1 0 0,0-1 1 0 0,0 1-1 0 0,0-1 1 0 0,1 0 0 0 0,0 0-1 0 0,-1 0 1 0 0,2-1-1 0 0,-1 0 1 0 0,0 0 0 0 0,1-1-1 0 0,-1 1 1 0 0,11 1-1 0 0,-6-1-660 0 0,1-1 0 0 0,-1 0 0 0 0,1-1 0 0 0,-1-1 0 0 0,1 1 1 0 0,0-2-1 0 0,-1 1 0 0 0,1-2 0 0 0,15-3 0 0 0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47:11.36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512 11 6928 0 0,'6'-3'388'0'0,"25"-5"2373"0"0,-40 10-2475 0 0,2-1-160 0 0,1 0 0 0 0,-1 0 1 0 0,0 1-1 0 0,1 0 0 0 0,-1 0 0 0 0,1 0 0 0 0,-1 1 0 0 0,1 0 1 0 0,0 0-1 0 0,0 1 0 0 0,0 0 0 0 0,1 0 0 0 0,-1 0 0 0 0,-6 7 1 0 0,-15 25 165 0 0,1 1 0 0 0,-37 69 0 0 0,19-28-727 0 0,4 2 404 0 0,34-65 41 0 0,0 0 1 0 0,-2 0-1 0 0,0 0 0 0 0,0-1 1 0 0,-1 0-1 0 0,-1 0 1 0 0,-1-1-1 0 0,-13 14 1 0 0,22-26 12 0 0,1 1 0 0 0,-1-1 0 0 0,0 1 0 0 0,0-1-1 0 0,0 0 1 0 0,0 0 0 0 0,0 0 0 0 0,0 0 0 0 0,0 0 0 0 0,0 0 0 0 0,-1-1 0 0 0,-2 2 0 0 0,1-3 3 0 0,0 0-1 0 0,0 0 0 0 0,0 0 0 0 0,0 0 1 0 0,0-1-1 0 0,0 1 0 0 0,1-1 1 0 0,-1 0-1 0 0,1 0 0 0 0,-1 0 1 0 0,1-1-1 0 0,0 1 0 0 0,0-1 0 0 0,0 0 1 0 0,0 0-1 0 0,0 0 0 0 0,0 0 1 0 0,1 0-1 0 0,0-1 0 0 0,0 1 0 0 0,0-1 1 0 0,0 0-1 0 0,0 1 0 0 0,-1-7 1 0 0,0 3 40 0 0,-5-11-31 0 0,1 0 0 0 0,2-1 0 0 0,-1 0 0 0 0,2 0 0 0 0,-3-36 0 0 0,4 12 170 0 0,5-69 1 0 0,5 87-250 0 0,-7 24-29 0 0,1 0 1 0 0,-1 0 0 0 0,1 0-1 0 0,-1 0 1 0 0,1 0 0 0 0,-1 1 0 0 0,1-1-1 0 0,0 0 1 0 0,-1 0 0 0 0,1 0-1 0 0,0 1 1 0 0,0-1 0 0 0,0 0-1 0 0,0 1 1 0 0,-1-1 0 0 0,1 1 0 0 0,0-1-1 0 0,0 1 1 0 0,0 0 0 0 0,0-1-1 0 0,0 1 1 0 0,0 0 0 0 0,0 0-1 0 0,0-1 1 0 0,0 1 0 0 0,0 0 0 0 0,0 0-1 0 0,3 0 1 0 0,6 5-21 0 0,53 44-5646 0 0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47:12.23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532 91 7192 0 0,'-1'-2'76'0'0,"0"1"0"0"0,-1-1 0 0 0,0 1 0 0 0,1 0 0 0 0,-1 0 0 0 0,0 0 0 0 0,1 0 0 0 0,-1 0 0 0 0,-3-2 0 0 0,-11-4 524 0 0,5-2-220 0 0,-12-18-47 0 0,19 14 233 0 0,3 8-439 0 0,0 4-84 0 0,0 0 0 0 0,0 0 0 0 0,0 0 0 0 0,0 0 0 0 0,0 0 0 0 0,0 0 0 0 0,0 0-1 0 0,0 0 1 0 0,0 0 0 0 0,-1 0 0 0 0,1 0 0 0 0,0 1 0 0 0,0-1 0 0 0,-1 1 0 0 0,1-1-1 0 0,-1 1 1 0 0,1-1 0 0 0,0 1 0 0 0,-1 0 0 0 0,1-1 0 0 0,-1 1 0 0 0,-1 0 0 0 0,-30 1-51 0 0,21 1 113 0 0,1 1 0 0 0,0 0 0 0 0,-1 1-1 0 0,1 0 1 0 0,1 0 0 0 0,-1 1 0 0 0,-13 9 0 0 0,10-5-155 0 0,0 1 1 0 0,0 0-1 0 0,1 1 0 0 0,-17 18 1 0 0,13-8 198 0 0,1 1 0 0 0,1 1 0 0 0,-19 37 0 0 0,19-31 85 0 0,-36 49 0 0 0,43-68-245 0 0,1 0 0 0 0,0 0 0 0 0,1 1 0 0 0,0 0 0 0 0,0 0 0 0 0,1 0 0 0 0,-5 18 0 0 0,9-26 7 0 0,0 1 1 0 0,0 0 0 0 0,1 0 0 0 0,-1 0-1 0 0,1 0 1 0 0,0 0 0 0 0,0 0 0 0 0,0 0-1 0 0,1 0 1 0 0,-1 0 0 0 0,1 0 0 0 0,0 0-1 0 0,0-1 1 0 0,1 1 0 0 0,-1 0-1 0 0,1 0 1 0 0,-1-1 0 0 0,1 1 0 0 0,0-1-1 0 0,1 0 1 0 0,-1 0 0 0 0,1 1 0 0 0,-1-1-1 0 0,1-1 1 0 0,0 1 0 0 0,4 3 0 0 0,1 0 32 0 0,0 0 1 0 0,0-1 0 0 0,1 0-1 0 0,0 0 1 0 0,14 5 0 0 0,-19-8-22 0 0,1-1 1 0 0,0 0 0 0 0,0 0-1 0 0,0 0 1 0 0,0 0-1 0 0,0-1 1 0 0,0 0-1 0 0,0 0 1 0 0,0 0-1 0 0,0-1 1 0 0,-1 1-1 0 0,10-3 1 0 0,-7 0-58 0 0,0 0-1 0 0,0 0 1 0 0,0-1-1 0 0,-1 0 1 0 0,0 0-1 0 0,0 0 1 0 0,0-1 0 0 0,0 1-1 0 0,0-1 1 0 0,-1-1-1 0 0,0 1 1 0 0,0-1-1 0 0,-1 0 1 0 0,7-11 0 0 0,3-8 133 0 0,-2-1 1 0 0,16-42-1 0 0,-5 9-85 0 0,-1 5 102 0 0,23-50 550 0 0,-39 93-555 0 0,0 1 0 0 0,0 0 0 0 0,1 0 0 0 0,1 0 0 0 0,-1 1 0 0 0,17-15 0 0 0,-20 21 136 0 0,9-1-39 0 0,-3 7-154 0 0,-8-2-25 0 0,-1 1 0 0 0,0-1 0 0 0,0 1 1 0 0,0-1-1 0 0,0 1 0 0 0,-1 0 0 0 0,1 0 1 0 0,0-1-1 0 0,-1 1 0 0 0,1 0 0 0 0,-1 0 1 0 0,0 0-1 0 0,1 3 0 0 0,-1 30 296 0 0,0-24-253 0 0,-4 84-125 0 0,1-52-37 0 0,5 68 0 0 0,-1-99 81 0 0,0 1-100 0 0,0 0 0 0 0,0 0 0 0 0,1 0 0 0 0,1 0 0 0 0,1 0 0 0 0,-1-1 0 0 0,10 19 0 0 0,-12-29 93 0 0,0 0 0 0 0,0 0 0 0 0,0 0 1 0 0,0 0-1 0 0,1 0 0 0 0,-1-1 1 0 0,1 1-1 0 0,0 0 0 0 0,-1-1 1 0 0,1 1-1 0 0,0-1 0 0 0,0 0 1 0 0,0 1-1 0 0,3 0 0 0 0,0 1-140 0 0,-1-2-141 0 0,0-2 280 0 0,0 0 0 0 0,0-1 0 0 0,0 1 0 0 0,0-1 0 0 0,0 0 0 0 0,0 0 0 0 0,0 0 0 0 0,-1-1 0 0 0,1 1 0 0 0,3-5 0 0 0,12-6-184 0 0,-12 9 142 0 0,0 0 0 0 0,0-1 0 0 0,0 0 0 0 0,-1 0 0 0 0,0-1 0 0 0,0 1 0 0 0,0-1 0 0 0,-1-1 0 0 0,7-9 0 0 0,-4 4 36 0 0,-1-1 1 0 0,-1 0-1 0 0,0 0 0 0 0,6-23 1 0 0,-1 2-143 0 0,29-87-125 0 0,-32 99 669 0 0,2 0-1 0 0,1 1 1 0 0,16-26-1 0 0,-7 25-300 0 0,-18 19-33 0 0,0 1 0 0 0,0-1 1 0 0,1 1-1 0 0,-1 0 0 0 0,1 0 1 0 0,-1 0-1 0 0,1 0 1 0 0,4-2-1 0 0,-6 5-25 0 0,0 1 0 0 0,0-1 0 0 0,0 1-1 0 0,0 0 1 0 0,0 0 0 0 0,0-1 0 0 0,-1 1 0 0 0,1 0 0 0 0,0 0-1 0 0,-1 0 1 0 0,0 0 0 0 0,1 0 0 0 0,-1 0 0 0 0,0 0 0 0 0,0 0 0 0 0,0 0-1 0 0,0 0 1 0 0,0 0 0 0 0,-1 0 0 0 0,0 2 0 0 0,1 1 32 0 0,-6 58 834 0 0,0 31-752 0 0,5-65-778 0 0,2 47 1022 0 0,0-69-925 0 0,0 0 0 0 0,0 0-1 0 0,0 0 1 0 0,1 0-1 0 0,0 0 1 0 0,1 0 0 0 0,-1-1-1 0 0,4 7 1 0 0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47:12.59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7 7464 0 0,'5'-5'1853'0'0,"12"4"-1290"0"0,8 1-847 0 0,-24 0 262 0 0,-1 0 1 0 0,0 0-1 0 0,1 0 1 0 0,-1 0 0 0 0,0 0-1 0 0,0 0 1 0 0,1 0-1 0 0,-1 0 1 0 0,0 1-1 0 0,0-1 1 0 0,1 0-1 0 0,-1 0 1 0 0,0 0 0 0 0,0 0-1 0 0,1 1 1 0 0,-1-1-1 0 0,0 0 1 0 0,0 0-1 0 0,0 0 1 0 0,1 1 0 0 0,-1-1-1 0 0,0 0 1 0 0,0 0-1 0 0,0 1 1 0 0,0-1-1 0 0,0 0 1 0 0,1 1 0 0 0,-1-1-1 0 0,0 0 1 0 0,0 0-1 0 0,0 1 1 0 0,0-1-1 0 0,0 0 1 0 0,0 1-1 0 0,0-1 1 0 0,0 0 0 0 0,0 0-1 0 0,0 1 1 0 0,0-1-1 0 0,0 0 1 0 0,0 1-1 0 0,-1-1 1 0 0,-3 14-1933 0 0,-1-3 438 0 0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47:12.98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54 9 8368 0 0,'2'-9'1640'0'0,"0"36"0"0"0,-8 105-227 0 0,0-68-1010 0 0,-19 243 61 0 0,4-73-1328 0 0,21-214-680 0 0,1 0 0 0 0,0-1 0 0 0,1 1 0 0 0,6 21 0 0 0,-8-41 1415 0 0,1 1 0 0 0,-1 0 1 0 0,0-1-1 0 0,0 1 0 0 0,1 0 0 0 0,-1-1 0 0 0,1 1 1 0 0,-1 0-1 0 0,0-1 0 0 0,5 4-772 0 0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47:14.11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372 549 6112 0 0,'-33'-26'1228'0'0,"-5"-2"-424"0"0,36 26-783 0 0,-1 0-1 0 0,0 1 1 0 0,0-1 0 0 0,0 0 0 0 0,0 1 0 0 0,0 0-1 0 0,0-1 1 0 0,0 1 0 0 0,0 1 0 0 0,0-1 0 0 0,-1 0-1 0 0,1 1 1 0 0,0-1 0 0 0,-1 1 0 0 0,1 0 0 0 0,-6 1-1 0 0,3 0 67 0 0,-1 0-1 0 0,1 1 1 0 0,0 0-1 0 0,1 0 1 0 0,-1 1-1 0 0,0 0 1 0 0,1-1-1 0 0,-8 7 1 0 0,-2 2 101 0 0,0 1 1 0 0,1 0 0 0 0,0 1-1 0 0,2 1 1 0 0,-13 16 0 0 0,13-14-132 0 0,1 0 1 0 0,1 1 0 0 0,0 0-1 0 0,2 1 1 0 0,-12 30 0 0 0,16-37-38 0 0,1 0-1 0 0,0 0 1 0 0,1 0 0 0 0,0 1 0 0 0,1-1 0 0 0,0 0-1 0 0,1 1 1 0 0,0-1 0 0 0,1 1 0 0 0,0-1 0 0 0,3 13 0 0 0,-3-21-23 0 0,0 1 1 0 0,0-1 0 0 0,1 1 0 0 0,-1-1-1 0 0,1 0 1 0 0,0 0 0 0 0,0 0 0 0 0,0 0-1 0 0,0 0 1 0 0,0 0 0 0 0,1 0-1 0 0,-1-1 1 0 0,1 1 0 0 0,0-1 0 0 0,0 1-1 0 0,0-1 1 0 0,0 0 0 0 0,0 0 0 0 0,0-1-1 0 0,0 1 1 0 0,1-1 0 0 0,-1 0-1 0 0,1 1 1 0 0,-1-1 0 0 0,1-1 0 0 0,-1 1-1 0 0,1 0 1 0 0,-1-1 0 0 0,1 0 0 0 0,0 0-1 0 0,-1 0 1 0 0,1 0 0 0 0,0-1 0 0 0,-1 1-1 0 0,1-1 1 0 0,-1 0 0 0 0,1 0-1 0 0,-1 0 1 0 0,1-1 0 0 0,-1 1 0 0 0,0-1-1 0 0,0 0 1 0 0,0 0 0 0 0,0 0 0 0 0,0 0-1 0 0,4-4 1 0 0,2-4-43 0 0,0-1-1 0 0,0 0 1 0 0,-1 0 0 0 0,-1-1-1 0 0,9-18 1 0 0,25-68 623 0 0,-20 43 265 0 0,-7 22-508 0 0,31-54 0 0 0,-42 84-296 0 0,0-1 1 0 0,-1 1-1 0 0,2 1 0 0 0,-1-1 1 0 0,0 0-1 0 0,1 1 1 0 0,-1-1-1 0 0,1 1 1 0 0,-1 0-1 0 0,1 0 1 0 0,0 1-1 0 0,0-1 1 0 0,0 1-1 0 0,0 0 1 0 0,8-1-1 0 0,-10 1-15 0 0,0 1 1 0 0,-1-1-1 0 0,1 1 0 0 0,0 0 0 0 0,0 0 1 0 0,0 0-1 0 0,0 0 0 0 0,0 0 1 0 0,0 0-1 0 0,0 0 0 0 0,-1 0 0 0 0,1 1 1 0 0,0-1-1 0 0,0 1 0 0 0,0 0 0 0 0,-1-1 1 0 0,1 1-1 0 0,0 0 0 0 0,-1 0 1 0 0,1 0-1 0 0,0 0 0 0 0,-1 0 0 0 0,1 1 1 0 0,-1-1-1 0 0,0 0 0 0 0,1 1 0 0 0,-1-1 1 0 0,0 1-1 0 0,0-1 0 0 0,0 1 1 0 0,0 0-1 0 0,0-1 0 0 0,0 1 0 0 0,-1 0 1 0 0,2 3-1 0 0,14 114-528 0 0,1 8 40 0 0,-14-115 421 0 0,-1-1 0 0 0,2 0 0 0 0,0 0 0 0 0,7 16 0 0 0,-9-24 2 0 0,-1 0 0 0 0,1 0 0 0 0,-1-1-1 0 0,1 1 1 0 0,0-1 0 0 0,0 1 0 0 0,0-1 0 0 0,1 0-1 0 0,-1 0 1 0 0,0 0 0 0 0,1 0 0 0 0,0 0 0 0 0,-1 0-1 0 0,1-1 1 0 0,0 1 0 0 0,0-1 0 0 0,0 0-1 0 0,0 0 1 0 0,0 0 0 0 0,0 0 0 0 0,5 0 0 0 0,-4-1 11 0 0,-1 0-1 0 0,1 0 1 0 0,-1-1 0 0 0,1 1 0 0 0,-1-1 0 0 0,1 0 0 0 0,-1 0 0 0 0,0 0-1 0 0,0-1 1 0 0,1 1 0 0 0,-1-1 0 0 0,0 0 0 0 0,0 0 0 0 0,0 0 0 0 0,-1 0 0 0 0,1 0-1 0 0,0 0 1 0 0,-1-1 0 0 0,1 0 0 0 0,-1 1 0 0 0,0-1 0 0 0,0 0 0 0 0,2-4 0 0 0,0 2-103 0 0,2-5 96 0 0,0 0 0 0 0,-1-1 0 0 0,0 1 1 0 0,6-20-1 0 0,-1 2 63 0 0,79-251 738 0 0,-70 213-785 0 0,47-209 940 0 0,-57 239-608 0 0,-6 20-201 0 0,1 1 1 0 0,0-1-1 0 0,2 1 1 0 0,11-24 0 0 0,-11 31-119 0 0,-2 8-72 0 0,-1 9-256 0 0,-6 126-228 0 0,-20 141 0 0 0,9-166 358 0 0,-35 237 940 0 0,39-307-366 0 0,24-53-1168 0 0,13-23 630 0 0,2 1-1 0 0,61-56 1 0 0,76-49-395 0 0,-153 130 561 0 0,4-3 182 0 0,1 0 0 0 0,0 2 0 0 0,1 0 1 0 0,0 1-1 0 0,37-14 0 0 0,-42 19-45 0 0,1 1 0 0 0,0 0 0 0 0,1 1 0 0 0,-1 1 0 0 0,0 0-1 0 0,1 1 1 0 0,-1 1 0 0 0,29 3 0 0 0,-37-3-27 0 0,-5 0-98 0 0,-1 0 0 0 0,1 0 1 0 0,0 1-1 0 0,0-1 0 0 0,0 1 0 0 0,0-1 1 0 0,0 1-1 0 0,-1 0 0 0 0,1-1 0 0 0,0 1 1 0 0,0 0-1 0 0,-1 0 0 0 0,1 0 0 0 0,-1 0 1 0 0,1 1-1 0 0,-1-1 0 0 0,2 2 1 0 0,-1-2-2 0 0,0 1 1 0 0,-1-1 0 0 0,1 1 0 0 0,0 0 0 0 0,-1-1 0 0 0,0 1 0 0 0,1 0 0 0 0,-1 0 0 0 0,0 0 0 0 0,0 0 0 0 0,0 0 0 0 0,0 0-1 0 0,0 0 1 0 0,-1 0 0 0 0,1 1 0 0 0,0-1 0 0 0,-1 0 0 0 0,0 0 0 0 0,1 3 0 0 0,-2 0 31 0 0,1 0 1 0 0,0 0-1 0 0,-1 0 1 0 0,0-1-1 0 0,0 1 0 0 0,-1 0 1 0 0,1-1-1 0 0,-4 8 1 0 0,-5 5 105 0 0,0 0 1 0 0,-1-1 0 0 0,-17 21-1 0 0,27-36-143 0 0,-32 38 70 0 0,-2-2-1 0 0,-2-1 1 0 0,-1-2 0 0 0,-75 52 0 0 0,92-73-171 0 0,-1-1 1 0 0,-1-1 0 0 0,-36 12 0 0 0,-16 7-77 0 0,71-28 92 0 0,1 0-86 0 0,1-1 1 0 0,-1 0-1 0 0,1 1 1 0 0,-1-1-1 0 0,0 0 1 0 0,0-1-1 0 0,1 1 1 0 0,-1 0 0 0 0,0-1-1 0 0,0 1 1 0 0,0-1-1 0 0,0 0 1 0 0,-3 0-1 0 0,-1-3-509 0 0,5-16-3266 0 0,10 13 2112 0 0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47:14.50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137 82 7736 0 0,'2'-8'267'0'0,"-1"5"-194"0"0,-1 0 0 0 0,1 0 1 0 0,0 1-1 0 0,0-1 0 0 0,0 0 0 0 0,0 1 1 0 0,1-1-1 0 0,-1 0 0 0 0,1 1 1 0 0,2-3-1 0 0,7-15-35 0 0,-11 20-17 0 0,1-1 0 0 0,-1 1 1 0 0,1-1-1 0 0,-1 1 0 0 0,0-1 0 0 0,1 1 1 0 0,-1-1-1 0 0,0 1 0 0 0,1-1 0 0 0,-1 0 1 0 0,0 1-1 0 0,0-1 0 0 0,0 1 0 0 0,0-1 1 0 0,1 0-1 0 0,-1 1 0 0 0,0-1 0 0 0,0 0 1 0 0,-1 0-1 0 0,1-9 859 0 0,-13 34 600 0 0,-18 73-812 0 0,-35 198 1 0 0,47-82-45 0 0,13-112-1091 0 0,4-76 145 0 0,-2 25 560 0 0,-4-15-3216 0 0,3-24 2171 0 0,-10 9-1793 0 0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47:14.94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1 443 4400 0 0,'11'-3'321'0'0,"0"0"0"0"0,0-1 0 0 0,11-6-1 0 0,3 0 61 0 0,11-1 234 0 0,-30 10-445 0 0,0-1 0 0 0,1 1 0 0 0,-1-1-1 0 0,0-1 1 0 0,-1 1 0 0 0,1-1 0 0 0,0 0 0 0 0,7-6 0 0 0,24-21 404 0 0,-2-1 1 0 0,-1-2 0 0 0,-1-2-1 0 0,29-40 1 0 0,-53 64-331 0 0,-1 0-1 0 0,-1-1 1 0 0,11-22-1 0 0,-16 28-179 0 0,0 1-1 0 0,0-1 0 0 0,0 1 1 0 0,0-1-1 0 0,-1 0 0 0 0,0 0 1 0 0,-1 0-1 0 0,1 0 1 0 0,-1 0-1 0 0,0 0 0 0 0,-1-7 1 0 0,1 12-72 0 0,-1-1 1 0 0,1 1-1 0 0,-1 0 1 0 0,1-1 0 0 0,-1 1-1 0 0,0 0 1 0 0,1-1-1 0 0,-1 1 1 0 0,0 0-1 0 0,0 0 1 0 0,0 0 0 0 0,0 0-1 0 0,0 0 1 0 0,0 0-1 0 0,0 0 1 0 0,0 0 0 0 0,-1 0-1 0 0,1 0 1 0 0,0 0-1 0 0,0 1 1 0 0,-1-1-1 0 0,1 1 1 0 0,0-1 0 0 0,-1 1-1 0 0,1-1 1 0 0,-1 1-1 0 0,1 0 1 0 0,-1 0 0 0 0,1 0-1 0 0,-1-1 1 0 0,1 1-1 0 0,-1 1 1 0 0,1-1 0 0 0,0 0-1 0 0,-1 0 1 0 0,1 1-1 0 0,-1-1 1 0 0,1 0-1 0 0,-1 1 1 0 0,0 0 0 0 0,-5 2-9 0 0,0 0 1 0 0,0 0 0 0 0,1 0-1 0 0,-1 1 1 0 0,1 0-1 0 0,0 0 1 0 0,0 0 0 0 0,1 1-1 0 0,-1 0 1 0 0,-6 8 0 0 0,5-3-48 0 0,0-1 0 0 0,0 1 0 0 0,1 1 0 0 0,0-1 0 0 0,-8 22 0 0 0,6-6-58 0 0,1 0 1 0 0,0 1-1 0 0,2 0 1 0 0,-2 51-1 0 0,6-62 18 0 0,0 0-1 0 0,2-1 0 0 0,0 1 0 0 0,0 0 1 0 0,2-1-1 0 0,0 1 0 0 0,7 19 0 0 0,-8-29 89 0 0,1 1 0 0 0,-1-1-1 0 0,2 0 1 0 0,-1-1-1 0 0,1 1 1 0 0,-1-1-1 0 0,2 1 1 0 0,-1-1-1 0 0,0 0 1 0 0,1-1 0 0 0,0 1-1 0 0,0-1 1 0 0,1 0-1 0 0,-1 0 1 0 0,1 0-1 0 0,0-1 1 0 0,0 0 0 0 0,0 0-1 0 0,10 3 1 0 0,-1-2-983 0 0,-1 0 1 0 0,1-1-1 0 0,-1 0 1 0 0,1-2-1 0 0,0 1 1 0 0,27-3-1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42:21.09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727 1 5664 0 0,'-13'24'96'0'0,"-10"7"301"0"0,14-22-246 0 0,0 0 0 0 0,0-1 0 0 0,-1 0 0 0 0,0-1 1 0 0,-21 12-1 0 0,-41 16-1456 0 0,-2-3 1 0 0,-117 33-1 0 0,23-8-102 0 0,69-22 872 0 0,91-32-337 0 0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47:16.49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393 692 8816 0 0,'-29'-31'2069'0'0,"26"27"-1984"0"0,0 1-1 0 0,0-1 1 0 0,0 1 0 0 0,-1 0 0 0 0,1 0-1 0 0,-1 0 1 0 0,0 1 0 0 0,0-1-1 0 0,0 1 1 0 0,0 0 0 0 0,0 0 0 0 0,0 0-1 0 0,-1 1 1 0 0,-6-2 0 0 0,6 2-69 0 0,0 0 0 0 0,-1 0 0 0 0,1 1 0 0 0,-1-1 0 0 0,1 1 0 0 0,-1 1 1 0 0,1-1-1 0 0,-1 1 0 0 0,1 0 0 0 0,-1 0 0 0 0,1 1 0 0 0,0-1 0 0 0,0 1 1 0 0,0 0-1 0 0,0 1 0 0 0,0-1 0 0 0,-8 6 0 0 0,-3 5 71 0 0,0 0 1 0 0,0 1-1 0 0,-19 22 1 0 0,-5 5-20 0 0,31-33-34 0 0,1 1 1 0 0,0 0 0 0 0,1 0 0 0 0,-1 1 0 0 0,2 0 0 0 0,-11 20 0 0 0,15-26-25 0 0,0 0 0 0 0,0-1 0 0 0,1 1 0 0 0,0 0 0 0 0,0 0 1 0 0,0 0-1 0 0,0 0 0 0 0,1 0 0 0 0,-1 0 0 0 0,1 1 0 0 0,0-1 1 0 0,0 0-1 0 0,1 0 0 0 0,-1 0 0 0 0,1 0 0 0 0,0 0 0 0 0,0 0 1 0 0,0 0-1 0 0,1 0 0 0 0,-1 0 0 0 0,1-1 0 0 0,0 1 0 0 0,4 6 1 0 0,4 3-136 0 0,1-1 0 0 0,1 1 0 0 0,16 13 0 0 0,-24-23 90 0 0,0 1 0 0 0,0-1 0 0 0,1 0 0 0 0,-1-1 0 0 0,1 1 0 0 0,0-1 0 0 0,-1 0 0 0 0,1 0 0 0 0,0 0 0 0 0,0 0 0 0 0,1-1 0 0 0,-1 0 0 0 0,0 0 1 0 0,9 0-1 0 0,-9 0-5 0 0,2-2-2 0 0,17-21-222 0 0,-18 16 280 0 0,-1-1 0 0 0,0 1-1 0 0,0-1 1 0 0,-1 0 0 0 0,0 0-1 0 0,0 0 1 0 0,0 0-1 0 0,3-14 1 0 0,1-5 150 0 0,4-36 1 0 0,-7 36 67 0 0,10-35 1 0 0,-12 54-173 0 0,-1-1 0 0 0,2 1 0 0 0,-1 0-1 0 0,1 0 1 0 0,0 0 0 0 0,0 0 0 0 0,1 0 0 0 0,9-9 0 0 0,-13 15-31 0 0,0 0 0 0 0,-1 0 0 0 0,1 1 0 0 0,0-1 0 0 0,0 0 0 0 0,0 1 0 0 0,-1-1 0 0 0,1 1 0 0 0,0-1 0 0 0,0 1 0 0 0,0 0 0 0 0,0-1 0 0 0,0 1 0 0 0,0 0 1 0 0,0-1-1 0 0,0 1 0 0 0,0 0 0 0 0,2 0 0 0 0,-1 1-30 0 0,0 0 0 0 0,-1 0 1 0 0,1 0-1 0 0,0 1 0 0 0,-1-1 0 0 0,1 0 1 0 0,0 1-1 0 0,-1 0 0 0 0,0-1 1 0 0,1 1-1 0 0,-1 0 0 0 0,0-1 1 0 0,0 1-1 0 0,0 0 0 0 0,0 0 1 0 0,0 0-1 0 0,0 0 0 0 0,-1 0 1 0 0,1 0-1 0 0,-1 0 0 0 0,1 0 1 0 0,-1 0-1 0 0,0 0 0 0 0,0 1 1 0 0,0-1-1 0 0,0 2 0 0 0,1 7-126 0 0,6 22-126 0 0,1-1-1 0 0,1 0 1 0 0,18 39-1 0 0,-21-58 192 0 0,1 0 0 0 0,0 0-1 0 0,1 0 1 0 0,0-1 0 0 0,1 0-1 0 0,0-1 1 0 0,1 0 0 0 0,0-1 0 0 0,1 0-1 0 0,12 9 1 0 0,-19-16 64 0 0,0 0-1 0 0,1-1 1 0 0,0 0 0 0 0,-1 0-1 0 0,1 0 1 0 0,0 0-1 0 0,0-1 1 0 0,0 0 0 0 0,0 0-1 0 0,0 0 1 0 0,0 0 0 0 0,0-1-1 0 0,0 0 1 0 0,8-1 0 0 0,-2-1-11 0 0,-1-1 1 0 0,-1 0 0 0 0,1-1 0 0 0,0 0 0 0 0,-1-1-1 0 0,14-8 1 0 0,-18 9-35 0 0,-1 0-1 0 0,1 0 1 0 0,-1 0-1 0 0,1 0 1 0 0,-1-1-1 0 0,0 0 1 0 0,-1 0-1 0 0,1 0 1 0 0,-1 0-1 0 0,0-1 1 0 0,0 1-1 0 0,2-9 1 0 0,44-177 913 0 0,-33 121-673 0 0,29-180 540 0 0,-24 123-405 0 0,-16 95 81 0 0,0-64 1 0 0,-15 126-362 0 0,-17 265-1483 0 0,27-234 1184 0 0,2 1 0 0 0,18 110 0 0 0,-16-148 260 0 0,0-1-51 0 0,1 0 0 0 0,9 25 0 0 0,-12-42 20 0 0,0-1 0 0 0,0 1 0 0 0,1-1 1 0 0,0 1-1 0 0,0-1 0 0 0,0 0 0 0 0,1 0 0 0 0,0 0 1 0 0,0-1-1 0 0,0 1 0 0 0,0-1 0 0 0,1 0 0 0 0,6 5 1 0 0,-8-8-28 0 0,1 1 0 0 0,-1-1 0 0 0,0 0 0 0 0,0 0-1 0 0,1 0 1 0 0,-1-1 0 0 0,1 1 0 0 0,-1-1 0 0 0,0 0 0 0 0,1 0 0 0 0,-1 0 0 0 0,1 0 0 0 0,-1-1 0 0 0,1 1 0 0 0,-1-1 0 0 0,0 0 0 0 0,1 0 0 0 0,-1 0 0 0 0,0 0 0 0 0,0-1 0 0 0,0 1 0 0 0,0-1 0 0 0,0 0 0 0 0,4-3 0 0 0,3-2 42 0 0,-1 0 0 0 0,0-1 1 0 0,0 0-1 0 0,-1-1 0 0 0,15-17 1 0 0,-3-6 65 0 0,-2 0 0 0 0,0-1 0 0 0,14-40 0 0 0,-17 37 11 0 0,1 1 0 0 0,39-60 0 0 0,-38 70 84 0 0,0 0 0 0 0,-2-1 0 0 0,-1-1 0 0 0,-1 0 0 0 0,-1-1 0 0 0,-2 0 0 0 0,11-43 0 0 0,28-177 854 0 0,-45 226-941 0 0,12-53 485 0 0,-23 177-395 0 0,-26 365-3 0 0,28-191-230 0 0,5-220 56 0 0,0 90-2580 0 0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47:16.95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1 258 8544 0 0,'11'-1'353'0'0,"-1"0"1"0"0,0-1 0 0 0,1 0-1 0 0,14-6 1 0 0,21-3 776 0 0,37-2-380 0 0,-1-4-1 0 0,0-3 0 0 0,137-53 1 0 0,-210 69-1021 0 0,1 0 0 0 0,-2-1 0 0 0,1 0 0 0 0,0-1 0 0 0,13-12 0 0 0,-1-2-852 0 0,20-28 0 0 0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47:17.71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59 367 6200 0 0,'12'-21'586'0'0,"28"-38"0"0"0,-28 44-251 0 0,-1-1 0 0 0,-1 0 0 0 0,-1 0 1 0 0,11-24-1 0 0,-16 32-269 0 0,0 0 1 0 0,0 0 0 0 0,1 0-1 0 0,0 1 1 0 0,0 0 0 0 0,1 0-1 0 0,0 0 1 0 0,8-6 0 0 0,4-6 155 0 0,-17 18-193 0 0,0-1 0 0 0,1 1-1 0 0,-1 0 1 0 0,0-1 0 0 0,0 0-1 0 0,0 1 1 0 0,0-1 0 0 0,-1 0-1 0 0,1 1 1 0 0,0-1 0 0 0,-1 0 0 0 0,1 0-1 0 0,-1 0 1 0 0,1 1 0 0 0,-1-1-1 0 0,0 0 1 0 0,0 0 0 0 0,0 0-1 0 0,0 0 1 0 0,0 0 0 0 0,0 1-1 0 0,-1-1 1 0 0,1 0 0 0 0,-1 0-1 0 0,1 0 1 0 0,-1 0 0 0 0,0 1-1 0 0,0-3 1 0 0,-1 2-37 0 0,0-1 0 0 0,0 1 0 0 0,1 0 0 0 0,-1 0 0 0 0,0-1 1 0 0,-1 2-1 0 0,1-1 0 0 0,0 0 0 0 0,-1 0 0 0 0,1 1 0 0 0,-1-1 0 0 0,1 1 0 0 0,-1 0 0 0 0,1-1 0 0 0,-1 1 0 0 0,0 1 1 0 0,0-1-1 0 0,-3 0 0 0 0,1 0 28 0 0,1 1 1 0 0,0 0 0 0 0,0 0-1 0 0,-1 1 1 0 0,1-1 0 0 0,0 1-1 0 0,0 0 1 0 0,0 0-1 0 0,0 1 1 0 0,0-1 0 0 0,0 1-1 0 0,0 0 1 0 0,0 0 0 0 0,1 0-1 0 0,-1 0 1 0 0,0 0 0 0 0,1 1-1 0 0,0 0 1 0 0,0 0-1 0 0,0 0 1 0 0,0 0 0 0 0,0 0-1 0 0,-4 8 1 0 0,-5 7 104 0 0,1 1 1 0 0,0 0-1 0 0,-10 28 0 0 0,14-32-280 0 0,-2 7 227 0 0,0 1-1 0 0,2 0 1 0 0,0 0 0 0 0,-5 41-1 0 0,10-50-33 0 0,1 0 0 0 0,0 0-1 0 0,1 0 1 0 0,1 0-1 0 0,0 0 1 0 0,1 0 0 0 0,0 0-1 0 0,2-1 1 0 0,6 21 0 0 0,-8-28-74 0 0,1 0 1 0 0,0 0 0 0 0,1-1 0 0 0,-1 1-1 0 0,1-1 1 0 0,0 1 0 0 0,1-1-1 0 0,-1 0 1 0 0,1-1 0 0 0,0 1 0 0 0,0-1-1 0 0,0 0 1 0 0,1 0 0 0 0,0-1-1 0 0,-1 0 1 0 0,1 0 0 0 0,0 0 0 0 0,13 4-1 0 0,-4-3-67 0 0,1-1 1 0 0,0 0-1 0 0,1-1 0 0 0,-1-1 0 0 0,0 0 0 0 0,27-3 0 0 0,-34 1 41 0 0,1-1 1 0 0,0 0-1 0 0,-1-1 0 0 0,1 0 0 0 0,-1-1 1 0 0,0 0-1 0 0,0 0 0 0 0,0-1 1 0 0,-1 0-1 0 0,1 0 0 0 0,14-13 0 0 0,-10 6-32 0 0,0-1 1 0 0,0 0-1 0 0,-1 0 0 0 0,-1-1 0 0 0,16-26 0 0 0,-4-2 510 0 0,-3 0-1 0 0,-2-2 0 0 0,-1-1 1 0 0,13-55-1 0 0,-30 97-60 0 0,0-1-56 0 0,0 1-203 0 0,-4 167 1544 0 0,2 16-2112 0 0,1-150 695 0 0,0-22-184 0 0,1 0 0 0 0,0 1 0 0 0,0-1 0 0 0,1 0 0 0 0,2 13 0 0 0,-2-19-49 0 0,2 10-1 0 0,-3-12 8 0 0,0 0-1 0 0,0 0 1 0 0,0 0 0 0 0,0 0-1 0 0,0 0 1 0 0,0 0 0 0 0,0 0-1 0 0,0 0 1 0 0,0-1 0 0 0,0 1-1 0 0,1 0 1 0 0,-1 0 0 0 0,0 0-1 0 0,0 0 1 0 0,0 0-1 0 0,0 0 1 0 0,0 0 0 0 0,0 0-1 0 0,0 0 1 0 0,0 0 0 0 0,0 0-1 0 0,0 0 1 0 0,1 0 0 0 0,-2-24-172 0 0,1 10 221 0 0,0-1 0 0 0,0 0 0 0 0,1 1 1 0 0,1-1-1 0 0,1 1 0 0 0,0-1 0 0 0,0 1 0 0 0,2 0 1 0 0,0 0-1 0 0,7-15 0 0 0,10-14 109 0 0,34-54 1 0 0,-45 81-157 0 0,1 0 0 0 0,0 1 1 0 0,1 0-1 0 0,1 1 1 0 0,1 0-1 0 0,17-12 1 0 0,0 2-25 0 0,12-9-39 0 0,65-36 1 0 0,-104 67-130 0 0,0-1 1 0 0,0 1-1 0 0,1 0 1 0 0,-1 0-1 0 0,0 1 1 0 0,1 0-1 0 0,-1 0 1 0 0,1 0 0 0 0,6 0-1 0 0,-10 1 122 0 0,0 0-1 0 0,1 0 1 0 0,-1 1-1 0 0,0-1 1 0 0,1 1-1 0 0,-1-1 1 0 0,0 1-1 0 0,0 0 1 0 0,1 0-1 0 0,-1 0 1 0 0,0 0-1 0 0,0 0 1 0 0,0 0-1 0 0,0 1 1 0 0,0-1 0 0 0,-1 0-1 0 0,1 1 1 0 0,0 0-1 0 0,-1-1 1 0 0,1 1-1 0 0,-1 0 1 0 0,1 0-1 0 0,0 3 1 0 0,16 38-4360 0 0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47:19.17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74 648 6840 0 0,'12'-6'3479'0'0,"-11"6"-3402"0"0,-1 0-67 0 0,0 0 0 0 0,0 0 0 0 0,0 0 1 0 0,0 0-1 0 0,1 0 0 0 0,-1 0 0 0 0,0 0 0 0 0,0 0 1 0 0,0 0-1 0 0,0 0 0 0 0,0 0 0 0 0,1 0 0 0 0,-1 1 1 0 0,0-1-1 0 0,0 0 0 0 0,0 0 0 0 0,0 0 0 0 0,0 0 1 0 0,0 0-1 0 0,1 0 0 0 0,-1 0 0 0 0,0 1 1 0 0,0-1-1 0 0,0 0 0 0 0,0 0 0 0 0,0 0 0 0 0,0 0 1 0 0,0 0-1 0 0,0 0 0 0 0,0 1 0 0 0,0-1 0 0 0,0 0 1 0 0,0 0-1 0 0,0 0 0 0 0,0 0 0 0 0,0 1 1 0 0,0-1-1 0 0,0 0 0 0 0,0 0 0 0 0,0 0 0 0 0,0 0 1 0 0,0 0-1 0 0,0 1 0 0 0,0-1 0 0 0,0 0 0 0 0,0 0 1 0 0,0 0-1 0 0,-4 10 735 0 0,3-7-256 0 0,-8 19-147 0 0,-27 89 832 0 0,22-60-1167 0 0,7-30-38 0 0,2 1-1 0 0,0 0 1 0 0,1 0 0 0 0,-1 37-1 0 0,6-62-93 0 0,4-6 24 0 0,16-36 288 0 0,1 1 0 0 0,2 1 1 0 0,42-56-1 0 0,-49 75-91 0 0,0 2 1 0 0,1 0-1 0 0,2 1 1 0 0,0 1-1 0 0,1 1 1 0 0,1 1-1 0 0,24-16 1 0 0,-41 31-79 0 0,0 0 0 0 0,0 0-1 0 0,1 1 1 0 0,-1-1 0 0 0,1 2 0 0 0,0-1 0 0 0,-1 0 0 0 0,1 1 0 0 0,7-1 0 0 0,-12 3-16 0 0,-1-1 1 0 0,1 0 0 0 0,0 0 0 0 0,-1 0 0 0 0,1 1-1 0 0,0-1 1 0 0,-1 0 0 0 0,1 0 0 0 0,0 1 0 0 0,-1-1 0 0 0,1 1-1 0 0,0-1 1 0 0,-1 1 0 0 0,1-1 0 0 0,-1 1 0 0 0,1-1-1 0 0,-1 1 1 0 0,1-1 0 0 0,-1 1 0 0 0,0 0 0 0 0,1-1-1 0 0,-1 1 1 0 0,0 0 0 0 0,1-1 0 0 0,-1 1 0 0 0,0 0 0 0 0,0 1-1 0 0,5 22 65 0 0,-4-18-60 0 0,9 120 62 0 0,-5-46-113 0 0,-3-64-133 0 0,-1-2 70 0 0,0 0-1 0 0,7 25 0 0 0,-7-35 86 0 0,1 0 0 0 0,-1 0 0 0 0,1 0 0 0 0,0 0-1 0 0,0 0 1 0 0,0-1 0 0 0,0 1 0 0 0,1-1 0 0 0,0 1 0 0 0,0-1 0 0 0,0 0 0 0 0,0 0 0 0 0,6 4 0 0 0,-1-1-11 0 0,3 2-52 0 0,1 0 1 0 0,0 0-1 0 0,0-2 0 0 0,18 8 0 0 0,-26-12 74 0 0,-1-1-1 0 0,1 0 0 0 0,-1 0 0 0 0,1-1 0 0 0,-1 1 0 0 0,1-1 1 0 0,0 0-1 0 0,-1 0 0 0 0,1 0 0 0 0,0 0 0 0 0,-1-1 1 0 0,1 1-1 0 0,-1-1 0 0 0,1 0 0 0 0,-1 0 0 0 0,1 0 0 0 0,-1 0 1 0 0,0-1-1 0 0,1 0 0 0 0,-1 1 0 0 0,0-1 0 0 0,3-3 1 0 0,15-12 89 0 0,-1-2 1 0 0,-1 0-1 0 0,-1-1 1 0 0,-1-1-1 0 0,17-24 1 0 0,64-119 422 0 0,-95 159-461 0 0,5-9 69 0 0,-1-1 1 0 0,8-20-1 0 0,-14 31-88 0 0,1 0 0 0 0,-1-1-1 0 0,0 1 1 0 0,0-1 0 0 0,-1 1 0 0 0,0-1 0 0 0,1 1 0 0 0,-1-1-1 0 0,-1 1 1 0 0,1-1 0 0 0,-1 0 0 0 0,1 1 0 0 0,-3-8 0 0 0,-2 3 32 0 0,-4 4-42 0 0,5 5-6 0 0,0-1 1 0 0,0 1 0 0 0,0 0 0 0 0,0 1 0 0 0,0-1 0 0 0,0 1 0 0 0,0 0 0 0 0,0 0 0 0 0,0 0-1 0 0,0 0 1 0 0,0 1 0 0 0,1-1 0 0 0,-1 1 0 0 0,0 0 0 0 0,1 0 0 0 0,-6 4 0 0 0,-5 5-34 0 0,0 1 0 0 0,-15 16 0 0 0,12-11-24 0 0,2 1 0 0 0,0 1 1 0 0,0 0-1 0 0,2 1 1 0 0,1 0-1 0 0,0 1 0 0 0,1 1 1 0 0,2 0-1 0 0,0 0 1 0 0,1 0-1 0 0,2 1 0 0 0,-8 43 1 0 0,13-61-50 0 0,1-3 69 0 0,-1 0 0 0 0,1 0 0 0 0,0-1 0 0 0,0 1-1 0 0,0 0 1 0 0,0 0 0 0 0,0-1 0 0 0,1 1-1 0 0,-1 0 1 0 0,0-1 0 0 0,1 1 0 0 0,-1 0-1 0 0,1-1 1 0 0,1 4 0 0 0,-1-3 30 0 0,-1-1 0 0 0,1 1 0 0 0,0 0 0 0 0,-1 0 0 0 0,1-1 0 0 0,0 1 0 0 0,0 0 0 0 0,0-1-1 0 0,0 1 1 0 0,0-1 0 0 0,1 1 0 0 0,-1-1 0 0 0,3 3 0 0 0,13-1 38 0 0,-5-4-23 0 0,3-5-10 0 0,-6 1-38 0 0,0-1 1 0 0,-1 0 0 0 0,0 0 0 0 0,0-1 0 0 0,-1 0 0 0 0,0 0-1 0 0,0-1 1 0 0,-1 0 0 0 0,1 0 0 0 0,4-11 0 0 0,8-14-256 0 0,20-50 0 0 0,-11 19 184 0 0,-21 49 247 0 0,-4 9-41 0 0,0-1 0 0 0,0 1-1 0 0,1 0 1 0 0,0 0 0 0 0,5-7 0 0 0,8-9-59 0 0,-11 18 76 0 0,-2 3-27 0 0,-2 1 17 0 0,1 3-15 0 0,-3 7-73 0 0,-4 68-273 0 0,1-43-108 0 0,1 41 0 0 0,3-66 315 0 0,0 0 0 0 0,0 0 0 0 0,1 0 0 0 0,0 0 0 0 0,1 0 0 0 0,0-1 0 0 0,0 1 1 0 0,8 15-1 0 0,-8-21 46 0 0,-1 0-1 0 0,1 0 1 0 0,0 0 0 0 0,0 0 0 0 0,0-1 0 0 0,1 1 0 0 0,-1-1 0 0 0,1 0 0 0 0,0 0 0 0 0,0 0 0 0 0,0 0 0 0 0,0-1 0 0 0,1 0 0 0 0,5 3 0 0 0,-6-4 0 0 0,-1 0 0 0 0,1 0 0 0 0,-1 0 0 0 0,1-1 0 0 0,0 0 1 0 0,-1 1-1 0 0,1-1 0 0 0,0 0 0 0 0,-1-1 0 0 0,1 1 0 0 0,0-1 1 0 0,-1 1-1 0 0,1-1 0 0 0,-1 0 0 0 0,1-1 0 0 0,-1 1 0 0 0,1 0 0 0 0,5-5 1 0 0,-7 5 0 0 0,24-15 214 0 0,25-20 0 0 0,-42 29-155 0 0,-1-1-1 0 0,0 0 1 0 0,-1 0 0 0 0,1-1 0 0 0,-2 0 0 0 0,9-14 0 0 0,9-23 182 0 0,22-61 1 0 0,-7 13-5 0 0,70-138 511 0 0,-75 164-555 0 0,-3-1 0 0 0,32-107 1 0 0,-62 168-194 0 0,0 0 0 0 0,-1 2 0 0 0,-1 0 0 0 0,-3 6 0 0 0,-1 8 1 0 0,1 4-2 0 0,0 1 1 0 0,1-1 0 0 0,0 0-1 0 0,-1 22 1 0 0,-3 11-39 0 0,-9 33-99 0 0,4 1 0 0 0,3 1 0 0 0,4-1 0 0 0,3 1 1 0 0,10 84-1 0 0,7 22-152 0 0,-13-108-3971 0 0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47:19.54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1 178 9440 0 0,'21'0'120'0'0,"10"-1"379"0"0,-16 0-214 0 0,0-1 0 0 0,-1-1 1 0 0,18-4-1 0 0,120-36 1041 0 0,95-29-68 0 0,-212 60-937 0 0,-10 3-530 0 0,0 1 0 0 0,0 1 1 0 0,39-5-1 0 0,-56 12-96 0 0,-7 0 235 0 0,-1 0 1 0 0,1 0-1 0 0,-1 0 0 0 0,0 0 0 0 0,1 0 1 0 0,-1 0-1 0 0,1 0 0 0 0,-1 0 1 0 0,0 0-1 0 0,1 0 0 0 0,-1 0 1 0 0,1 0-1 0 0,-1 0 0 0 0,0 1 1 0 0,1-1-1 0 0,-1 0 0 0 0,0 0 0 0 0,1 0 1 0 0,2 5-907 0 0,-3-5 906 0 0,0 1 1 0 0,0-1-1 0 0,0 0 0 0 0,0 1 1 0 0,0-1-1 0 0,0 1 0 0 0,0-1 0 0 0,0 0 1 0 0,0 1-1 0 0,0-1 0 0 0,0 1 1 0 0,0-1-1 0 0,0 0 0 0 0,0 1 1 0 0,0-1-1 0 0,0 1 0 0 0,-1-1 0 0 0,1 0 1 0 0,0 1-1 0 0,0-1 0 0 0,0 0 1 0 0,-1 1-1 0 0,-8 13-1438 0 0,-29 43-3399 0 0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47:19.89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14 0 7288 0 0,'5'34'3448'0'0,"-5"-18"-3060"0"0,-2 0 1 0 0,-4 25 0 0 0,2-16 96 0 0,1 1 1 0 0,-1 42-1 0 0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47:20.25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7288 0 0,'4'3'1233'0'0,"9"2"1015"0"0,2-5-2883 0 0,-13 9-1219 0 0,1 23-1793 0 0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47:20.63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523 0 8368 0 0,'3'0'726'0'0,"17"0"612"0"0,-15 1-464 0 0,4 6-376 0 0,-8-5-455 0 0,1-1 1 0 0,-1 1-1 0 0,0 0 1 0 0,0-1-1 0 0,1 1 1 0 0,-1 0 0 0 0,0 0-1 0 0,-1 0 1 0 0,1 0-1 0 0,0 0 1 0 0,-1 0-1 0 0,1 0 1 0 0,-1 0 0 0 0,1 0-1 0 0,-1 0 1 0 0,0 0-1 0 0,0 0 1 0 0,0 0-1 0 0,0 0 1 0 0,0 0 0 0 0,0 0-1 0 0,-1 0 1 0 0,1 0-1 0 0,-1 0 1 0 0,0 0-1 0 0,1 0 1 0 0,-2 2 0 0 0,0 4 136 0 0,-25 81 48 0 0,3-15 224 0 0,17-43-534 0 0,-3-1 0 0 0,0 0 0 0 0,-2 0 1 0 0,-1-1-1 0 0,-1-1 0 0 0,-25 36 1 0 0,36-60 141 0 0,-2 5 69 0 0,-1-2 0 0 0,0 1 0 0 0,0 0 0 0 0,-11 8 0 0 0,14-14-113 0 0,1 0 0 0 0,0 0 0 0 0,-1-1 0 0 0,0 1 0 0 0,1-1 0 0 0,-1 0 0 0 0,0 0 0 0 0,0 0 0 0 0,1 0 0 0 0,-1 0-1 0 0,0-1 1 0 0,0 1 0 0 0,0-1 0 0 0,0 0 0 0 0,0 0 0 0 0,0 0 0 0 0,0 0 0 0 0,0 0 0 0 0,-3-1 0 0 0,-7-3 13 0 0,1 0 0 0 0,0 0 0 0 0,0-1 0 0 0,0 0 0 0 0,0-1 0 0 0,1-1 0 0 0,-16-11 0 0 0,4 1 32 0 0,1-2 0 0 0,-27-28 1 0 0,37 34-99 0 0,0-2 0 0 0,0 0 0 0 0,2 0 0 0 0,0-1 0 0 0,-9-19 0 0 0,14 25 8 0 0,0-1 0 0 0,1 0-1 0 0,0 0 1 0 0,1 0 0 0 0,1 0 0 0 0,0-1 0 0 0,0 1 0 0 0,1-1-1 0 0,0-17 1 0 0,1 27-8 0 0,0 1 0 0 0,0-1 0 0 0,1 0 0 0 0,-1 1 0 0 0,0-1-1 0 0,0 1 1 0 0,1-1 0 0 0,-1 0 0 0 0,1 1 0 0 0,0-1 0 0 0,-1 1 0 0 0,1-1 0 0 0,0 1-1 0 0,0 0 1 0 0,0-1 0 0 0,0 1 0 0 0,0 0 0 0 0,0-1 0 0 0,0 1 0 0 0,0 0 0 0 0,0 0 0 0 0,1 0-1 0 0,-1 0 1 0 0,0 0 0 0 0,1 0 0 0 0,-1 1 0 0 0,1-1 0 0 0,-1 0 0 0 0,1 1 0 0 0,-1-1-1 0 0,3 1 1 0 0,14-1-27 0 0,-12 5 6 0 0,-5-3-24 0 0,2 1-231 0 0,0-1 0 0 0,-1 1 0 0 0,1-1 0 0 0,-1 1 0 0 0,1 0 0 0 0,-1 0 0 0 0,1 0 0 0 0,-1 1 0 0 0,0-1 0 0 0,0 0 0 0 0,0 1 0 0 0,2 4 0 0 0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47:21.08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50 335 9176 0 0,'11'-1'81'0'0,"1"1"-1"0"0,-1-2 1 0 0,14-2 0 0 0,-14 1 128 0 0,-1 0-1 0 0,0 0 1 0 0,0-1 0 0 0,0-1 0 0 0,17-10-1 0 0,-15 7 13 0 0,-1-1-1 0 0,1 0 0 0 0,-1-1 0 0 0,-1-1 0 0 0,0 1 1 0 0,-1-2-1 0 0,16-22 0 0 0,-20 26-94 0 0,0-1 0 0 0,0 0 0 0 0,-1 0 0 0 0,0 0 0 0 0,0-1 0 0 0,-1 1 0 0 0,0-1 1 0 0,2-16-1 0 0,-2 9-71 0 0,-2 11 1 0 0,0 0 1 0 0,0 0-1 0 0,0-1 1 0 0,-1-7-1 0 0,-3 3 43 0 0,-7-1-79 0 0,8 10-14 0 0,-1 1 0 0 0,0-1 0 0 0,0 1 1 0 0,0-1-1 0 0,0 1 0 0 0,0 0 1 0 0,0 0-1 0 0,0 0 0 0 0,0 1 0 0 0,0-1 1 0 0,0 1-1 0 0,-1-1 0 0 0,1 1 1 0 0,0 0-1 0 0,0 1 0 0 0,0-1 0 0 0,-1 0 1 0 0,1 1-1 0 0,0 0 0 0 0,0 0 1 0 0,0 0-1 0 0,0 0 0 0 0,0 0 0 0 0,0 0 1 0 0,0 1-1 0 0,0 0 0 0 0,-2 1 0 0 0,-10 7 50 0 0,0 1 0 0 0,1 0-1 0 0,-21 22 1 0 0,24-22-46 0 0,-5 5-152 0 0,2 1 0 0 0,0 1 0 0 0,0 0 0 0 0,2 0 0 0 0,1 1 0 0 0,0 1 0 0 0,1 0 0 0 0,1 1 0 0 0,1-1 0 0 0,1 2 0 0 0,-5 23 0 0 0,11-40 152 0 0,0 0 1 0 0,0 1 0 0 0,1-1 0 0 0,0 0-1 0 0,-1 0 1 0 0,2 0 0 0 0,-1 1 0 0 0,1-1-1 0 0,0 0 1 0 0,0 0 0 0 0,0 0 0 0 0,1 0 0 0 0,-1 0-1 0 0,1 0 1 0 0,5 8 0 0 0,-3-8 30 0 0,0 1 0 0 0,1-1 0 0 0,-1 0 0 0 0,1 0 0 0 0,0 0 0 0 0,0-1 0 0 0,1 1 0 0 0,0-1 0 0 0,-1-1 1 0 0,11 6-1 0 0,1-2 34 0 0,0 0 1 0 0,1-1-1 0 0,-1-1 1 0 0,1-1-1 0 0,0-1 1 0 0,0 0-1 0 0,0-1 1 0 0,20-1 0 0 0,133-9-4755 0 0,-138 1 2535 0 0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48:19.10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46 2336 0 0,'21'5'1672'0'0,"25"1"80"0"0,4-4 448 0 0,37 1-1232 0 0,111-12-479 0 0,-128 3-269 0 0,355-25 1407 0 0,-417 31-1631 0 0,-5 0 24 0 0,0 0 1 0 0,0 0-1 0 0,0 0 1 0 0,0-1-1 0 0,0 1 1 0 0,-1-1-1 0 0,1 0 1 0 0,0 0-1 0 0,0 0 1 0 0,3-2-1 0 0,5-2-76 0 0,-8 4-144 0 0,11-1-5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42:32.17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4656 317 5040 0 0,'-1'-1'419'0'0,"-4"-2"27"0"0,-2-1-201 0 0,-6-5-58 0 0,12 5 158 0 0,-3-4 136 0 0,-27-12-252 0 0,-5 6 801 0 0,19 7-742 0 0,-76-26-173 0 0,21 7-92 0 0,-51-17 45 0 0,-191-38 0 0 0,176 56-20 0 0,-252-14 0 0 0,-143 41 1168 0 0,105 32-1400 0 0,-56 39 673 0 0,373-48-557 0 0,1 3 0 0 0,1 6-1 0 0,2 4 1 0 0,2 5 0 0 0,-124 71 0 0 0,112-44 119 0 0,3 5 1 0 0,4 4-1 0 0,4 6 1 0 0,-107 108-1 0 0,162-138 144 0 0,2 1 0 0 0,-71 109-1 0 0,-53 144 349 0 0,152-262-453 0 0,2 1 0 0 0,2 1 0 0 0,-18 84 0 0 0,-6 156 270 0 0,35-189-349 0 0,4-1 0 0 0,4 1 0 0 0,5 0 0 0 0,4-1 0 0 0,5 0 0 0 0,3-1 0 0 0,51 148 0 0 0,-36-148 69 0 0,88 173 1 0 0,-88-212-78 0 0,1-1 0 0 0,3-2 0 0 0,87 98 0 0 0,-68-97-11 0 0,3-2-1 0 0,2-2 1 0 0,2-4-1 0 0,2-2 1 0 0,2-3-1 0 0,2-3 1 0 0,2-4-1 0 0,151 57 1 0 0,304 79 511 0 0,-360-126-237 0 0,2-7 1 0 0,324 32 0 0 0,-381-66-134 0 0,-1-4 0 0 0,1-5 1 0 0,0-5-1 0 0,-1-4 0 0 0,169-43 1 0 0,-129 13-268 0 0,150-64 0 0 0,-208 66 44 0 0,-2-4 1 0 0,145-94 0 0 0,-135 68-235 0 0,176-162 0 0 0,-215 171 162 0 0,-4-3 0 0 0,-2-2 0 0 0,76-118 0 0 0,41-125-186 0 0,-138 234 232 0 0,-4-2 0 0 0,27-100 0 0 0,-30 68 176 0 0,-6-1 0 0 0,-4-1 0 0 0,-5-1 0 0 0,-2-133 0 0 0,-12 160-4 0 0,-5 0 1 0 0,-3 0-1 0 0,-4 0 1 0 0,-4 2-1 0 0,-4 0 1 0 0,-34-91 0 0 0,22 93-184 0 0,-3 2 1 0 0,-3 2 0 0 0,-4 1 0 0 0,-3 2 0 0 0,-4 2-1 0 0,-2 3 1 0 0,-4 2 0 0 0,-2 2 0 0 0,-3 3 0 0 0,-3 3 0 0 0,-2 2-1 0 0,-3 4 1 0 0,-127-77 0 0 0,-56-8-3059 0 0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48:19.71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22 5216 0 0,'0'-14'2430'0'0,"1"14"-2374"0"0,26-7 1218 0 0,-24 7-1265 0 0,0-1-1 0 0,-1 1 1 0 0,1 0 0 0 0,-1 1 0 0 0,1-1-1 0 0,0 0 1 0 0,-1 1 0 0 0,1 0 0 0 0,-1-1 0 0 0,1 1-1 0 0,-1 0 1 0 0,0 0 0 0 0,1 0 0 0 0,-1 1 0 0 0,3 1-1 0 0,34 28 237 0 0,-11-7-152 0 0,-7-12-94 0 0,1 0-1 0 0,0-2 1 0 0,36 13-1 0 0,-8-4 48 0 0,109 42 1036 0 0,-77-35-1151 0 0,-9-3 10 0 0,-69-22 67 0 0,-1 0 6 0 0,-1 0 1 0 0,1 1-1 0 0,-1-1 1 0 0,1 0-1 0 0,-1 1 1 0 0,0 0 0 0 0,0-1-1 0 0,0 1 1 0 0,0 0-1 0 0,3 4 1 0 0,-4-5-13 0 0,-1-1 0 0 0,0 1 1 0 0,1 0-1 0 0,-1-1 0 0 0,0 1 1 0 0,1 0-1 0 0,-1-1 0 0 0,0 1 0 0 0,0 0 1 0 0,0-1-1 0 0,0 1 0 0 0,0 0 1 0 0,0 0-1 0 0,0-1 0 0 0,0 1 1 0 0,0 0-1 0 0,0-1 0 0 0,0 1 0 0 0,0 0 1 0 0,0-1-1 0 0,-1 1 0 0 0,1 0 1 0 0,0-1-1 0 0,0 1 0 0 0,-1 0 1 0 0,1-1-1 0 0,-1 1 0 0 0,1-1 1 0 0,0 1-1 0 0,-1 0 0 0 0,1-1 0 0 0,-1 1 1 0 0,-2 3 34 0 0,-2 5-31 0 0,-1 0 0 0 0,0 0 0 0 0,-1 0-1 0 0,0-1 1 0 0,-1 0 0 0 0,-9 9 0 0 0,-59 44-5 0 0,39-33 33 0 0,0 4 521 0 0,26-21-500 0 0,-1-1 0 0 0,1-1-1 0 0,-1 0 1 0 0,-1 0 0 0 0,0-1 0 0 0,-21 9 0 0 0,-80 28-209 0 0,111-43 5 0 0,-1 2 28 0 0,4-4 74 0 0,0 0 0 0 0,-1 0 1 0 0,1 0-1 0 0,0 1 0 0 0,-1-1 1 0 0,1 0-1 0 0,0 1 0 0 0,-1-1 1 0 0,1 0-1 0 0,0 0 0 0 0,0 1 1 0 0,0-1-1 0 0,-1 1 0 0 0,1-1 1 0 0,0 0-1 0 0,0 1 0 0 0,0-1 1 0 0,0 0-1 0 0,0 1 0 0 0,0-1 1 0 0,-1 1-1 0 0,1-1 0 0 0,0 0 1 0 0,0 1-1 0 0,0-1 0 0 0,1 1 1 0 0,7 2-1235 0 0,7-5 600 0 0,61-8-4712 0 0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48:21.47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533 704 2600 0 0,'6'-4'448'0'0,"8"-20"208"0"0,-12 23-573 0 0,-2 0-13 0 0,1 0 1 0 0,0 0-1 0 0,-1 1 0 0 0,0-1 1 0 0,1 0-1 0 0,-1 0 0 0 0,1 0 0 0 0,-1 1 1 0 0,0-1-1 0 0,0 0 0 0 0,1 0 1 0 0,-1 0-1 0 0,0 0 0 0 0,0 0 0 0 0,0 0 1 0 0,0 1-1 0 0,0-1 0 0 0,0 0 1 0 0,0 0-1 0 0,0 0 0 0 0,0 0 1 0 0,-1 0-1 0 0,1 0 0 0 0,0 1 0 0 0,-1-1 1 0 0,1 0-1 0 0,0 0 0 0 0,-1 0 1 0 0,0-1-1 0 0,-11-21 661 0 0,4 14 202 0 0,-1-2-500 0 0,-14-13-326 0 0,12 20 41 0 0,2 1 196 0 0,-8-4-9 0 0,0 1 0 0 0,0 0 0 0 0,-1 1 0 0 0,0 2 0 0 0,0-1 0 0 0,0 2 0 0 0,-23 0 0 0 0,11 2-209 0 0,1 1 0 0 0,0 2 0 0 0,-51 10 0 0 0,71-10-137 0 0,0-1 0 0 0,0 1 0 0 0,1 1 0 0 0,-1-1 0 0 0,1 2 0 0 0,-1-1 0 0 0,1 1 0 0 0,1 0 0 0 0,-1 1 0 0 0,1 0 0 0 0,0 0 0 0 0,0 0 0 0 0,-9 12 0 0 0,12-13-21 0 0,1 0 0 0 0,-1 0 0 0 0,1 1 0 0 0,1-1 0 0 0,-1 0 1 0 0,1 1-1 0 0,0 0 0 0 0,0-1 0 0 0,0 1 0 0 0,1 0 0 0 0,0 0 0 0 0,0 0 0 0 0,1 0 0 0 0,0 0 0 0 0,0 0 0 0 0,0 0 0 0 0,0 0 0 0 0,1 0 0 0 0,0 0 1 0 0,1 0-1 0 0,3 10 0 0 0,-3-10 21 0 0,1 0-1 0 0,-1 0 1 0 0,1 0 0 0 0,1-1 0 0 0,-1 1 0 0 0,1-1 0 0 0,0 0 0 0 0,0 0 0 0 0,0 0 0 0 0,1-1-1 0 0,0 1 1 0 0,0-1 0 0 0,0 0 0 0 0,0-1 0 0 0,1 1 0 0 0,-1-1 0 0 0,11 4 0 0 0,16 10-131 0 0,47 16 1 0 0,-64-28 66 0 0,1-1 1 0 0,0 0-1 0 0,0-1 0 0 0,0-1 1 0 0,25 1-1 0 0,-26-2-12 0 0,9-1-21 0 0,0 0 0 0 0,0-2-1 0 0,38-7 1 0 0,-55 7 99 0 0,1 0 0 0 0,-1 0 0 0 0,0-1-1 0 0,0 0 1 0 0,0 0 0 0 0,0-1-1 0 0,0 0 1 0 0,-1 0 0 0 0,0-1 0 0 0,0 0-1 0 0,0 0 1 0 0,0 0 0 0 0,-1-1 0 0 0,0 0-1 0 0,6-8 1 0 0,-5 4 55 0 0,0 0 0 0 0,-1-1-1 0 0,0 1 1 0 0,-1-1 0 0 0,0 0 0 0 0,0 0-1 0 0,-2-1 1 0 0,1 1 0 0 0,-1-1 0 0 0,-1 1-1 0 0,0-1 1 0 0,-1-20 0 0 0,-4-9 255 0 0,-1 1 0 0 0,-14-53 0 0 0,3 15-144 0 0,5 30 391 0 0,-26-70 0 0 0,11 36-123 0 0,-20-50-210 0 0,44 126-227 0 0,2 6 15 0 0,-1-1 0 0 0,1 1 1 0 0,0-1-1 0 0,-1 1 0 0 0,1-1 0 0 0,0 1 0 0 0,0-1 0 0 0,-1 1 0 0 0,1-1 0 0 0,0 0 0 0 0,0 1 0 0 0,0-1 0 0 0,0 1 0 0 0,0-1 0 0 0,0 1 0 0 0,0-1 0 0 0,0 0 0 0 0,0 1 0 0 0,0-1 0 0 0,0 1 0 0 0,0-1 0 0 0,0 0 0 0 0,0 1 0 0 0,1-1 0 0 0,-1 1 0 0 0,0-1 0 0 0,0 1 0 0 0,1-1 0 0 0,-1 1 0 0 0,1-1 0 0 0,8-15 387 0 0,-7 11-390 0 0,-1 1 1 0 0,1 4 4 0 0,-1 0 0 0 0,-1 0 0 0 0,1 0 0 0 0,-1 0 0 0 0,0 1 0 0 0,1-1 0 0 0,-1 0 0 0 0,0 0 0 0 0,1 0 0 0 0,-1 1 0 0 0,0-1 0 0 0,0 0 0 0 0,1 0 0 0 0,-1 1 0 0 0,0-1 0 0 0,0 0 0 0 0,1 1 0 0 0,-1-1 0 0 0,0 0 0 0 0,0 1 0 0 0,0-1 0 0 0,1 0 0 0 0,-1 1 0 0 0,0-1 0 0 0,0 0 0 0 0,0 1 0 0 0,0-1 0 0 0,0 0 0 0 0,0 1 0 0 0,0-1 0 0 0,0 1 0 0 0,0-1 0 0 0,0 1 0 0 0,4 15 360 0 0,28 134-1180 0 0,-26-110 690 0 0,1-1 1 0 0,3 1 0 0 0,25 65 0 0 0,-25-82 116 0 0,50 100-183 0 0,-51-107 165 0 0,1-1 1 0 0,1 1-1 0 0,0-2 1 0 0,1 1-1 0 0,18 15 1 0 0,3 0 83 0 0,85 80 500 0 0,-103-94-544 0 0,-3-2-105 0 0,1 0 0 0 0,0-1-1 0 0,1-1 1 0 0,0 0 0 0 0,1-1 0 0 0,31 17 0 0 0,-41-25 64 0 0,9 1-325 0 0,-13-5 337 0 0,-1 1-1 0 0,1-1 0 0 0,0 0 0 0 0,0 1 0 0 0,0-1 0 0 0,-1 0 0 0 0,1 0 0 0 0,-1 1 0 0 0,1-1 0 0 0,0 0 0 0 0,-1 0 0 0 0,1 0 0 0 0,-1 0 0 0 0,0 0 0 0 0,1 0 0 0 0,-1 0 0 0 0,0 0 0 0 0,1-1 0 0 0,0-2-47 0 0,0 0-1 0 0,0 0 1 0 0,0 0-1 0 0,-1 1 1 0 0,1-1-1 0 0,-1 0 0 0 0,0 0 1 0 0,0 0-1 0 0,0 0 1 0 0,-1 0-1 0 0,1 0 1 0 0,-1 0-1 0 0,0 0 1 0 0,-2-7-1 0 0,-3-7-117 0 0,-27-152 13 0 0,21 120 101 0 0,8 38 59 0 0,1-1-1 0 0,0-1 1 0 0,1 1 0 0 0,0 0 0 0 0,0-25 0 0 0,1 35 450 0 0,20 22 504 0 0,9 13-1033 0 0,2 4-6 0 0,42 37 1 0 0,-59-60 40 0 0,-7-7 38 0 0,0 0 1 0 0,0 0-1 0 0,0-1 0 0 0,9 5 1 0 0,20 12-1233 0 0,-22-16 904 0 0,-12-5 231 0 0,1-1 0 0 0,0 1 0 0 0,-1 0 0 0 0,1-1 1 0 0,0 1-1 0 0,-1 0 0 0 0,1-1 0 0 0,0 0 0 0 0,0 1 0 0 0,-1-1 1 0 0,1 0-1 0 0,0 0 0 0 0,0 0 0 0 0,0 0 0 0 0,3-1 1 0 0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48:21.86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29 7376 0 0,'20'-4'435'0'0,"45"-15"886"0"0,-45 15-3445 0 0,-19 4 2117 0 0,4-1-896 0 0,1 1 0 0 0,0 0-1 0 0,0 0 1 0 0,8 1 0 0 0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48:22.54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502 177 5304 0 0,'4'-5'166'0'0,"-2"3"-53"0"0,-1 1 1 0 0,1-1-1 0 0,-1 0 1 0 0,0 1-1 0 0,0-1 0 0 0,0 0 1 0 0,0 0-1 0 0,2-4 0 0 0,-1-6 225 0 0,-6-3-270 0 0,-1 4 466 0 0,3 5-228 0 0,-1 0 0 0 0,1 0 0 0 0,-2 1-1 0 0,1 0 1 0 0,-6-8 0 0 0,7 9-234 0 0,0 1 0 0 0,-1-1 0 0 0,0 1 0 0 0,1 0 0 0 0,-1 0 0 0 0,0 0-1 0 0,-1 0 1 0 0,1 0 0 0 0,0 1 0 0 0,-1-1 0 0 0,1 1 0 0 0,-1 0 0 0 0,0 0 0 0 0,0 0 0 0 0,0 1 0 0 0,0-1 0 0 0,0 1 0 0 0,-8-2-1 0 0,1 1-6 0 0,-17-6-62 0 0,17 5 0 0 0,1 0 0 0 0,-1 0 1 0 0,0 1-1 0 0,0 1 0 0 0,-18-1 0 0 0,6 4 186 0 0,0 1-1 0 0,0 1 1 0 0,0 1 0 0 0,0 1-1 0 0,0 1 1 0 0,-29 14-1 0 0,44-17-195 0 0,1-1-1 0 0,0 1 1 0 0,0 1 0 0 0,0-1-1 0 0,1 1 1 0 0,-1 0-1 0 0,1 1 1 0 0,0-1-1 0 0,1 1 1 0 0,0 0-1 0 0,-1 1 1 0 0,2-1 0 0 0,-8 13-1 0 0,10-15 2 0 0,0 1-1 0 0,0-1 0 0 0,1 1 1 0 0,-1 0-1 0 0,1 0 1 0 0,0-1-1 0 0,0 1 1 0 0,1 0-1 0 0,0 0 1 0 0,-1 0-1 0 0,2 0 1 0 0,-1 0-1 0 0,0 0 0 0 0,1 0 1 0 0,0-1-1 0 0,0 1 1 0 0,1 0-1 0 0,-1 0 1 0 0,1-1-1 0 0,0 1 1 0 0,0-1-1 0 0,1 1 1 0 0,3 5-1 0 0,0-3-34 0 0,0 0 1 0 0,0 0-1 0 0,1-1 0 0 0,0 0 1 0 0,0 0-1 0 0,0-1 0 0 0,1 1 1 0 0,-1-2-1 0 0,1 1 1 0 0,1-1-1 0 0,-1 0 0 0 0,1-1 1 0 0,-1 0-1 0 0,1 0 0 0 0,0-1 1 0 0,14 2-1 0 0,13 1-129 0 0,0-3-1 0 0,66-3 1 0 0,-98 1 187 0 0,5-1 3 0 0,1 0 0 0 0,-1-1 0 0 0,0 0 0 0 0,0 0 1 0 0,0-1-1 0 0,0 0 0 0 0,0-1 0 0 0,-1 0 0 0 0,1 0 0 0 0,-1-1 1 0 0,0 0-1 0 0,-1 0 0 0 0,1-1 0 0 0,-1 0 0 0 0,0 0 0 0 0,0-1 1 0 0,-1 0-1 0 0,0 0 0 0 0,0 0 0 0 0,-1-1 0 0 0,0 0 0 0 0,5-11 1 0 0,34-96-5 0 0,-43 112 88 0 0,3-2-18 0 0,1 7-68 0 0,0 1-10 0 0,-1 0 1 0 0,0 0 0 0 0,0 0 0 0 0,0 1-1 0 0,0 0 1 0 0,0 0 0 0 0,-1 0-1 0 0,0 0 1 0 0,0 0 0 0 0,3 6 0 0 0,135 254-145 0 0,-124-225 221 0 0,17 64 0 0 0,-6-18 17 0 0,-5-35-67 0 0,-17-36-32 0 0,0-1 0 0 0,8 24 0 0 0,-13-32-13 0 0,0 1 0 0 0,0-1 1 0 0,0 1-1 0 0,-1 0 0 0 0,0-1 1 0 0,0 1-1 0 0,0-1 0 0 0,-1 1 0 0 0,0 0 1 0 0,-2 8-1 0 0,-6 19-59 0 0,0 0 99 0 0,-19 47 1 0 0,25-75-18 0 0,0-1 0 0 0,0 1 0 0 0,0 0-1 0 0,-1-1 1 0 0,0 0 0 0 0,0 0 0 0 0,0 0 0 0 0,-1 0 0 0 0,1-1 0 0 0,-1 0 0 0 0,0 0-1 0 0,0 0 1 0 0,-8 4 0 0 0,-2-1 205 0 0,1 0 1 0 0,-1-1-1 0 0,-27 5 0 0 0,25-7-164 0 0,0-2-1 0 0,0 0 0 0 0,-1-1 1 0 0,1-1-1 0 0,0 0 0 0 0,-33-8 0 0 0,2-3 53 0 0,-53-20-1 0 0,70 21-308 0 0,3 2-77 0 0,-42-21 1 0 0,62 26 256 0 0,1 0-1 0 0,0 0 1 0 0,1 0-1 0 0,-1-1 1 0 0,1 0-1 0 0,0-1 1 0 0,0 1 0 0 0,1-1-1 0 0,-1 0 1 0 0,-7-12-1 0 0,10 12-156 0 0,0-1-1 0 0,1 1 1 0 0,0-1 0 0 0,0 1-1 0 0,0-1 1 0 0,1 0-1 0 0,0 1 1 0 0,0-1-1 0 0,0 0 1 0 0,1 0-1 0 0,0 0 1 0 0,1 0-1 0 0,1-9 1 0 0,-1 7 140 0 0,1 1 0 0 0,0-1 0 0 0,1 1 0 0 0,-1 0 0 0 0,2 0 0 0 0,-1 0 0 0 0,1 0 0 0 0,0 1 0 0 0,1 0 0 0 0,6-9 0 0 0,9-5-1483 0 0,1 1 0 0 0,1 1 1 0 0,30-19-1 0 0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48:23.27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4 680 7192 0 0,'-4'-8'2169'0'0,"5"8"-2164"0"0,-1 0-1 0 0,0-1 1 0 0,0 1 0 0 0,0 0-1 0 0,0-1 1 0 0,1 1-1 0 0,-1 0 1 0 0,0 0 0 0 0,0-1-1 0 0,1 1 1 0 0,-1 0 0 0 0,0 0-1 0 0,1-1 1 0 0,-1 1-1 0 0,0 0 1 0 0,0 0 0 0 0,1 0-1 0 0,-1 0 1 0 0,0-1 0 0 0,1 1-1 0 0,-1 0 1 0 0,0 0 0 0 0,1 0-1 0 0,-1 0 1 0 0,1 0-1 0 0,-1 0 1 0 0,0 0 0 0 0,1 0-1 0 0,-1 0 1 0 0,1 0 0 0 0,13 0 176 0 0,-12 1-73 0 0,3-2-5 0 0,-1 1 0 0 0,0 1 0 0 0,1-1 0 0 0,-1 1 0 0 0,0 0 0 0 0,0 0 0 0 0,1 0 0 0 0,-1 0 0 0 0,5 3 0 0 0,-7-3-102 0 0,0 0-1 0 0,0 0 1 0 0,0 0 0 0 0,0 1 0 0 0,0-1 0 0 0,0 0 0 0 0,0 1 0 0 0,-1 0-1 0 0,1-1 1 0 0,-1 1 0 0 0,1 0 0 0 0,-1 0 0 0 0,2 3 0 0 0,4 5 12 0 0,34 43-132 0 0,2-3 1 0 0,3-1-1 0 0,2-2 0 0 0,81 62 1 0 0,-122-104 92 0 0,1 0 0 0 0,0 0 1 0 0,-1-1-1 0 0,2 0 0 0 0,-1 0 1 0 0,0-1-1 0 0,1 0 0 0 0,-1 0 1 0 0,16 2-1 0 0,-19-5 6 0 0,0 0 0 0 0,0 0 1 0 0,-1 0-1 0 0,1 0 0 0 0,0-1 1 0 0,0 0-1 0 0,-1 0 0 0 0,1 0 1 0 0,0-1-1 0 0,-1 1 0 0 0,1-1 0 0 0,-1 0 1 0 0,0 0-1 0 0,0-1 0 0 0,0 1 1 0 0,0-1-1 0 0,0 0 0 0 0,0 0 0 0 0,-1 0 1 0 0,5-6-1 0 0,-2 1 17 0 0,0-1 0 0 0,-1 0 0 0 0,0 0 0 0 0,0 0 0 0 0,-1 0 0 0 0,-1-1-1 0 0,1 1 1 0 0,1-15 0 0 0,-4 21 6 0 0,4-9 4 0 0,0 0 1 0 0,0 1-1 0 0,1 0 0 0 0,12-18 1 0 0,-9 16 8 0 0,-2 0 0 0 0,11-23 0 0 0,-10 13 178 0 0,-1-1 0 0 0,-1 1 1 0 0,-1-1-1 0 0,3-37 0 0 0,-6 17 37 0 0,-5-71 0 0 0,0 94-169 0 0,-1 1-1 0 0,-1 0 1 0 0,-1 1-1 0 0,0-1 1 0 0,-17-32-1 0 0,-13-38 692 0 0,-33-109 831 0 0,67 192-1693 0 0,2 5 52 0 0,0 1 1 0 0,0-1-1 0 0,-1 0 0 0 0,1 1 1 0 0,-1-1-1 0 0,1 0 0 0 0,-1 1 0 0 0,0-1 1 0 0,0 0-1 0 0,0 1 0 0 0,-2-3 0 0 0,-2 3-159 0 0,1 6 174 0 0,2 0 49 0 0,1-1 0 0 0,0 0 1 0 0,0 0-1 0 0,0 0 0 0 0,1 0 1 0 0,-1 1-1 0 0,1-1 0 0 0,0 0 0 0 0,1 8 1 0 0,10 45 102 0 0,-4-24-96 0 0,2 7-98 0 0,2 0-1 0 0,2 0 1 0 0,1-1 0 0 0,37 71 0 0 0,-20-45 83 0 0,44 84 4 0 0,-61-126 3 0 0,1 0 0 0 0,1-2 0 0 0,1 1 0 0 0,23 22 0 0 0,-14-21-110 0 0,1-1 0 0 0,1 0 0 0 0,0-3 0 0 0,2 0 0 0 0,0-2 0 0 0,1-1 0 0 0,61 23 0 0 0,-90-39-36 0 0,-1 1 1 0 0,1-1-1 0 0,-1 1 1 0 0,1-1 0 0 0,0 0-1 0 0,-1 0 1 0 0,1 0-1 0 0,0 0 1 0 0,-1 0 0 0 0,1 0-1 0 0,0 0 1 0 0,-1 0-1 0 0,1-1 1 0 0,0 1 0 0 0,-1 0-1 0 0,1-1 1 0 0,1-1-1 0 0,-2 0 79 0 0,0 0-1 0 0,-1 0 0 0 0,1 0 1 0 0,-1 0-1 0 0,0 0 0 0 0,1-1 1 0 0,-1 1-1 0 0,0 0 0 0 0,-1 0 1 0 0,1 0-1 0 0,0 0 0 0 0,0-1 1 0 0,-1 1-1 0 0,0 0 0 0 0,1 0 0 0 0,-1 0 1 0 0,0 0-1 0 0,0 0 0 0 0,0 0 1 0 0,0 0-1 0 0,0 0 0 0 0,-1 1 1 0 0,-1-4-1 0 0,0 0-660 0 0,-28-43-3531 0 0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48:23.76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1 109 4944 0 0,'17'-4'39'0'0,"30"-7"833"0"0,83-9 1 0 0,62 1 417 0 0,-80-3-1922 0 0,-40-1-2955 0 0,-50 13 1289 0 0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48:24.34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87 8088 0 0,'23'-8'241'0'0,"-12"4"-29"0"0,0 0 0 0 0,0-1 1 0 0,-1 0-1 0 0,0-1 1 0 0,0 0-1 0 0,11-10 1 0 0,-8 6-213 0 0,13-7-1806 0 0,-20 14 586 0 0,-5 3 1018 0 0,0-1 1 0 0,0 1-1 0 0,0 0 0 0 0,1-1 0 0 0,-1 1 0 0 0,0 0 0 0 0,0 0 0 0 0,1 0 0 0 0,-1 0 0 0 0,0 0 0 0 0,0 0 0 0 0,1 0 0 0 0,-1 0 0 0 0,0 1 0 0 0,0-1 0 0 0,0 1 0 0 0,2 0 0 0 0,21 9-751 0 0,-18-7 380 0 0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48:24.94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406 547 5576 0 0,'-3'-5'468'0'0,"-10"-14"466"0"0,2 2-652 0 0,11 16-253 0 0,0 1-1 0 0,0 0 0 0 0,-1 0 1 0 0,1-1-1 0 0,0 1 0 0 0,0 0 0 0 0,0-1 1 0 0,0 1-1 0 0,-1 0 0 0 0,1 0 1 0 0,0-1-1 0 0,0 1 0 0 0,0 0 1 0 0,-1 0-1 0 0,1 0 0 0 0,0-1 1 0 0,0 1-1 0 0,-1 0 0 0 0,1 0 1 0 0,0 0-1 0 0,-1 0 0 0 0,1-1 1 0 0,0 1-1 0 0,0 0 0 0 0,-1 0 0 0 0,1 0 1 0 0,0 0-1 0 0,-1 0 0 0 0,1 0 1 0 0,0 0-1 0 0,-1 0 0 0 0,-7-1 131 0 0,-1 0-1 0 0,1-1 0 0 0,-14-4 1 0 0,14 4 64 0 0,0 0 0 0 0,-1 1 0 0 0,1 0 0 0 0,-1 1 0 0 0,1 0 0 0 0,-1 0 0 0 0,1 1 1 0 0,0 0-1 0 0,-12 3 0 0 0,-15 1 312 0 0,24-4-502 0 0,-1 1-1 0 0,1 1 0 0 0,0 0 0 0 0,0 0 0 0 0,0 1 1 0 0,0 0-1 0 0,1 1 0 0 0,0 0 0 0 0,0 1 0 0 0,-14 10 1 0 0,19-12-71 0 0,0 0 1 0 0,0 1 0 0 0,0-1 0 0 0,1 1-1 0 0,-1 0 1 0 0,1 1 0 0 0,1-1 0 0 0,-1 1-1 0 0,1-1 1 0 0,0 1 0 0 0,0 0 0 0 0,0 1-1 0 0,1-1 1 0 0,0 0 0 0 0,0 1 0 0 0,1-1-1 0 0,0 1 1 0 0,0-1 0 0 0,0 9 0 0 0,1-10-9 0 0,0-1 0 0 0,0 1 1 0 0,1 0-1 0 0,0 0 1 0 0,0-1-1 0 0,0 1 1 0 0,0 0-1 0 0,1-1 0 0 0,-1 1 1 0 0,1-1-1 0 0,0 0 1 0 0,1 0-1 0 0,-1 0 0 0 0,1 0 1 0 0,3 4-1 0 0,-2-3 19 0 0,1-1-1 0 0,0 0 1 0 0,0 0-1 0 0,0-1 1 0 0,0 1-1 0 0,0-1 1 0 0,1-1-1 0 0,-1 1 1 0 0,1-1-1 0 0,11 4 1 0 0,-6-3-97 0 0,4 2 55 0 0,0-2-1 0 0,18 4 1 0 0,-28-7 44 0 0,-1 0 1 0 0,1 1 0 0 0,0-2 0 0 0,0 1 0 0 0,-1 0-1 0 0,1-1 1 0 0,0 0 0 0 0,-1 0 0 0 0,1 0-1 0 0,-1-1 1 0 0,7-2 0 0 0,-5 0 24 0 0,0 1 1 0 0,0-1-1 0 0,-1 0 0 0 0,1 0 1 0 0,-1 0-1 0 0,0-1 1 0 0,0 0-1 0 0,0 0 0 0 0,0 0 1 0 0,-1-1-1 0 0,0 1 0 0 0,0-1 1 0 0,4-9-1 0 0,-4 4-10 0 0,0 0 0 0 0,0-1 1 0 0,-1 1-1 0 0,0-1 0 0 0,-1 0 0 0 0,0 0 1 0 0,-1-13-1 0 0,-1 5 1 0 0,0 15 43 0 0,-1 1 1 0 0,1-1-1 0 0,0 0 0 0 0,1 0 1 0 0,-1 1-1 0 0,1-1 0 0 0,0 0 1 0 0,0 1-1 0 0,0-1 0 0 0,1 1 1 0 0,-1 0-1 0 0,1-1 0 0 0,4-6 1 0 0,-6 11-34 0 0,0 0 0 0 0,0 0 0 0 0,1 0-1 0 0,-1-1 1 0 0,0 1 0 0 0,0 0 0 0 0,0 0 0 0 0,0 0 0 0 0,0 0 0 0 0,1 0 0 0 0,-1 0 0 0 0,0 0 0 0 0,0 0 0 0 0,0 0 0 0 0,0-1 0 0 0,0 1 0 0 0,1 0 0 0 0,-1 0 0 0 0,0 0 0 0 0,0 0 0 0 0,0 0-1 0 0,0 0 1 0 0,1 0 0 0 0,-1 0 0 0 0,0 0 0 0 0,0 0 0 0 0,0 0 0 0 0,1 0 0 0 0,-1 0 0 0 0,0 1 0 0 0,0-1 0 0 0,0 0 0 0 0,0 0 0 0 0,0 0 0 0 0,1 0 0 0 0,-1 0 0 0 0,0 0 0 0 0,0 0 0 0 0,0 0 0 0 0,0 0-1 0 0,0 1 1 0 0,1-1 0 0 0,-1 0 0 0 0,0 0 0 0 0,0 0 0 0 0,7 9 40 0 0,-6-7-20 0 0,78 98-958 0 0,-67-87 872 0 0,1-1 0 0 0,0 0 1 0 0,0-1-1 0 0,1 0 1 0 0,1-1-1 0 0,0-1 0 0 0,0 0 1 0 0,1-1-1 0 0,-1 0 1 0 0,2-2-1 0 0,-1 0 0 0 0,28 6 1 0 0,-26-10 27 0 0,0-1 1 0 0,0 0-1 0 0,0-2 0 0 0,0 0 1 0 0,0-1-1 0 0,35-8 1 0 0,-48 9 63 0 0,0 0 0 0 0,-1-1 0 0 0,1 0 0 0 0,-1 0 0 0 0,1 0 1 0 0,-1-1-1 0 0,0 0 0 0 0,0 1 0 0 0,0-2 0 0 0,0 1 0 0 0,0 0 0 0 0,-1-1 1 0 0,5-5-1 0 0,-3 3 66 0 0,-1-1 0 0 0,-1 1-1 0 0,1-1 1 0 0,-1 0 0 0 0,0 0 0 0 0,-1 0 0 0 0,0 0 0 0 0,2-8 0 0 0,0-10 150 0 0,-2 0 0 0 0,-1 0 0 0 0,0 0 0 0 0,-5-32 1 0 0,-5-21 217 0 0,-4 2 1 0 0,-34-115 0 0 0,45 183-383 0 0,-1 1 1 0 0,0 0-1 0 0,0-1 0 0 0,0 1 0 0 0,-1 1 1 0 0,-1-1-1 0 0,1 0 0 0 0,-1 1 0 0 0,-7-8 1 0 0,-1 2 5 0 0,0 0 1 0 0,0 2-1 0 0,-17-11 1 0 0,26 20 51 0 0,-5 0-18 0 0,8 1-129 0 0,1-1 1 0 0,-1 1 0 0 0,1 0-1 0 0,-1 0 1 0 0,1 0 0 0 0,-1 0-1 0 0,1 1 1 0 0,-1-1 0 0 0,1 0 0 0 0,-1 0-1 0 0,1 0 1 0 0,-1 0 0 0 0,1 0-1 0 0,-1 1 1 0 0,1-1 0 0 0,-1 0-1 0 0,1 0 1 0 0,-1 1 0 0 0,1-1 0 0 0,0 0-1 0 0,-1 1 1 0 0,1-1 0 0 0,-1 1-1 0 0,1-1 1 0 0,0 0 0 0 0,0 1-1 0 0,-1-1 1 0 0,1 1 0 0 0,0-1-1 0 0,0 1 1 0 0,-1-1 0 0 0,1 1 0 0 0,0-1-1 0 0,0 1 1 0 0,0-1 0 0 0,0 1-1 0 0,0-1 1 0 0,0 1 0 0 0,0-1-1 0 0,0 1 1 0 0,0-1 0 0 0,0 1 0 0 0,0-1-1 0 0,0 1 1 0 0,0-1 0 0 0,0 2-1 0 0,0-2 16 0 0,0 18-174 0 0,0-1-1 0 0,0 1 1 0 0,2-1 0 0 0,0 1 0 0 0,7 26 0 0 0,1-14 6 0 0,0 0-1 0 0,17 32 1 0 0,-5-8-219 0 0,27 104 0 0 0,-1-3 320 0 0,-32-111 159 0 0,2-1 0 0 0,39 69 1 0 0,-38-80 117 0 0,-11-17-204 0 0,2 0 0 0 0,0 0 0 0 0,15 18 0 0 0,-24-31-48 0 0,0-1 24 0 0,-1 0 1 0 0,1-1 0 0 0,-1 1 0 0 0,1 0-1 0 0,-1 0 1 0 0,1 0 0 0 0,0-1 0 0 0,-1 1-1 0 0,1 0 1 0 0,0-1 0 0 0,0 1 0 0 0,-1-1-1 0 0,1 1 1 0 0,0-1 0 0 0,0 1 0 0 0,0-1-1 0 0,1 1 1 0 0,10 3-84 0 0,5-3 55 0 0,-14-5-99 0 0,55-41-8376 0 0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48:25.83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492 330 4944 0 0,'5'-3'296'0'0,"-4"2"-213"0"0,0 0 0 0 0,0 0 0 0 0,0 0 0 0 0,1 0 0 0 0,-1 0 0 0 0,0 0 1 0 0,-1 0-1 0 0,1 0 0 0 0,0 0 0 0 0,0 0 0 0 0,0-1 0 0 0,-1 1 0 0 0,1 0 0 0 0,0-1 0 0 0,-1 1 0 0 0,1-2 0 0 0,0 0 40 0 0,0-1 1 0 0,0 1 0 0 0,0 0 0 0 0,-1 0-1 0 0,1 0 1 0 0,-1-1 0 0 0,0 1-1 0 0,0 0 1 0 0,0 0 0 0 0,0-1-1 0 0,-1 1 1 0 0,0 0 0 0 0,1 0-1 0 0,-1 0 1 0 0,-2-5 0 0 0,0-4 349 0 0,2 4-372 0 0,-1 0 1 0 0,0-1-1 0 0,0 1 1 0 0,0 0-1 0 0,-1 0 1 0 0,-1 0-1 0 0,1 0 1 0 0,-1 1-1 0 0,-1-1 1 0 0,1 1-1 0 0,-1 0 1 0 0,0 1-1 0 0,-1-1 1 0 0,1 1-1 0 0,-14-11 1 0 0,-12-11-109 0 0,16 13-4 0 0,0 2 1 0 0,-19-13-1 0 0,29 23 11 0 0,0-1-1 0 0,-1 1 0 0 0,1 1 0 0 0,-1-1 0 0 0,1 1 1 0 0,-1 0-1 0 0,0 1 0 0 0,0-1 0 0 0,0 1 0 0 0,0 0 0 0 0,-9 0 1 0 0,-4 1 32 0 0,0-1 155 0 0,0 2 1 0 0,0 0-1 0 0,-26 5 0 0 0,40-5-149 0 0,-1 1-1 0 0,1-1 0 0 0,-1 1 0 0 0,1 0 0 0 0,0 1 0 0 0,0 0 0 0 0,0-1 1 0 0,0 2-1 0 0,0-1 0 0 0,1 0 0 0 0,-1 1 0 0 0,1 0 0 0 0,0 0 0 0 0,0 0 0 0 0,-5 8 1 0 0,0 2-21 0 0,1 0 1 0 0,1 0 0 0 0,1 0-1 0 0,0 1 1 0 0,0 0 0 0 0,1 0 0 0 0,1 0-1 0 0,1 1 1 0 0,0-1 0 0 0,1 1-1 0 0,1 0 1 0 0,0 0 0 0 0,2 17 0 0 0,3 0 23 0 0,0 1 0 0 0,2-1 1 0 0,2 0-1 0 0,1-1 0 0 0,15 36 1 0 0,-10-29-234 0 0,2 0 0 0 0,2-2 0 0 0,43 68 0 0 0,-41-73 284 0 0,0 0 0 0 0,-2 2 0 0 0,24 59 0 0 0,-37-81-374 0 0,-3-8 144 0 0,0 0-1 0 0,0 0 1 0 0,0 0-1 0 0,-1 1 1 0 0,2 8 0 0 0,-2-13 74 0 0,-1 1 1 0 0,0-1 0 0 0,0 1-1 0 0,0-1 1 0 0,1 1 0 0 0,-1-1-1 0 0,0 0 1 0 0,0 1 0 0 0,0-1 0 0 0,0 1-1 0 0,0-1 1 0 0,0 1 0 0 0,0-1-1 0 0,0 1 1 0 0,0-1 0 0 0,0 1-1 0 0,0-1 1 0 0,-1 1 0 0 0,1-1-1 0 0,0 1 1 0 0,0-1 0 0 0,0 1-1 0 0,-1-1 1 0 0,1 0 0 0 0,0 1-1 0 0,0-1 1 0 0,-1 1 0 0 0,1-1 0 0 0,0 0-1 0 0,-1 1 1 0 0,1-1 0 0 0,0 0-1 0 0,-1 0 1 0 0,1 1 0 0 0,-1-1-1 0 0,1 0 1 0 0,-1 0 0 0 0,1 1-1 0 0,0-1 1 0 0,-1 0 0 0 0,1 0-1 0 0,-1 0 1 0 0,1 0 0 0 0,-1 0 0 0 0,1 0-1 0 0,-1 0 1 0 0,1 0 0 0 0,-1 0-1 0 0,1 0 1 0 0,-1 0 0 0 0,1 0-1 0 0,-1 0 1 0 0,1 0 0 0 0,-1 0-1 0 0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48:26.35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99 6384 0 0,'36'-10'1517'0'0,"71"-9"0"0"0,-89 16-1342 0 0,123-8 512 0 0,-35 4-487 0 0,-4-1 490 0 0,32-4-2611 0 0,-80 6 187 0 0,26-3 670 0 0,-33-4-2886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43:43.52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770 481 4944 0 0,'29'-37'1624'0'0,"-1"8"-1382"0"0,-27 27-165 0 0,1 1-1 0 0,0-1 1 0 0,-1 0 0 0 0,0 0-1 0 0,1 0 1 0 0,-1 0 0 0 0,0 0-1 0 0,0 0 1 0 0,0 0 0 0 0,0 0 0 0 0,1-3-1 0 0,-1 3-4 0 0,6-16 259 0 0,1-8-259 0 0,-8 20-78 0 0,-2-3 152 0 0,2 9-131 0 0,0 0 0 0 0,0-1 0 0 0,0 1 1 0 0,0-1-1 0 0,0 1 0 0 0,0-1 0 0 0,0 1 0 0 0,0-1 0 0 0,0 1 0 0 0,0-1 1 0 0,0 1-1 0 0,0-1 0 0 0,0 1 0 0 0,0-1 0 0 0,0 1 0 0 0,-1-1 0 0 0,1 1 0 0 0,0 0 1 0 0,-1-2-1 0 0,-6 0 111 0 0,-8 7-100 0 0,5 3-75 0 0,0 0 1 0 0,-12 13-1 0 0,21-20 41 0 0,-10 9-69 0 0,-20 19 16 0 0,-9 7 49 0 0,22-16 6 0 0,0 1 0 0 0,1 1 1 0 0,1 0-1 0 0,1 1 0 0 0,1 1 0 0 0,-12 28 1 0 0,25-50 17 0 0,0 0 0 0 0,0 1 0 0 0,0-1 0 0 0,0 1 1 0 0,1-1-1 0 0,-1 0 0 0 0,1 1 0 0 0,-1-1 0 0 0,1 1 0 0 0,0-1 1 0 0,0 1-1 0 0,0-1 0 0 0,0 1 0 0 0,0-1 0 0 0,1 1 1 0 0,-1-1-1 0 0,1 1 0 0 0,0-1 0 0 0,-1 1 0 0 0,1-1 0 0 0,0 0 1 0 0,1 1-1 0 0,-1-1 0 0 0,0 0 0 0 0,1 0 0 0 0,-1 0 0 0 0,1 0 1 0 0,-1 0-1 0 0,1 0 0 0 0,0-1 0 0 0,0 1 0 0 0,0 0 0 0 0,0-1 1 0 0,0 0-1 0 0,0 1 0 0 0,0-1 0 0 0,1 0 0 0 0,-1 0 1 0 0,0 0-1 0 0,1 0 0 0 0,-1-1 0 0 0,1 1 0 0 0,-1-1 0 0 0,0 1 1 0 0,4-1-1 0 0,19 3 202 0 0,1-2 0 0 0,0-1 0 0 0,0-1 1 0 0,-1-1-1 0 0,36-7 0 0 0,124-37 1257 0 0,-167 40-1451 0 0,16-7 196 0 0,-23 8-108 0 0,1 1 1 0 0,-1 0 0 0 0,19-4-1 0 0,-6 5-89 0 0,-24 3-21 0 0,1 1-1 0 0,-1-1 1 0 0,0 0-1 0 0,0 0 0 0 0,0 0 1 0 0,0 0-1 0 0,1 0 1 0 0,-1 0-1 0 0,0 0 0 0 0,0 0 1 0 0,0 1-1 0 0,0-1 1 0 0,0 0-1 0 0,0 0 0 0 0,0 0 1 0 0,1 0-1 0 0,-1 1 1 0 0,0-1-1 0 0,0 0 0 0 0,0 0 1 0 0,0 0-1 0 0,0 0 0 0 0,0 1 1 0 0,0-1-1 0 0,0 0 1 0 0,0 0-1 0 0,0 0 0 0 0,0 0 1 0 0,0 1-1 0 0,0-1 1 0 0,0 0-1 0 0,0 0 0 0 0,0 0 1 0 0,0 1-1 0 0,0-1 1 0 0,0 0-1 0 0,0 0 0 0 0,-1 0 1 0 0,1 4-22 0 0,-1-1-40 0 0,-14 7-131 0 0,0 0 1 0 0,0 0-1 0 0,0-1 1 0 0,-22 8-1 0 0,15-7 80 0 0,-392 152-780 0 0,341-136 794 0 0,-71 23 493 0 0,123-44-340 0 0,0 0 1 0 0,0-2 0 0 0,0 0-1 0 0,-1-1 1 0 0,-21-2 0 0 0,39 0-15 0 0,0 0 0 0 0,-1-1 0 0 0,1 0 0 0 0,0 0 0 0 0,0 0 0 0 0,0 0 0 0 0,0 0 0 0 0,0-1 0 0 0,0 0 0 0 0,0 0 0 0 0,0 0 0 0 0,1 0 0 0 0,-1-1 0 0 0,1 1 0 0 0,0-1 0 0 0,-1 0 0 0 0,1 0 0 0 0,1 0 0 0 0,-1-1 0 0 0,0 1 0 0 0,1-1 0 0 0,-1 1 0 0 0,1-1 0 0 0,0 0 0 0 0,0 0 0 0 0,1 0 0 0 0,-1 0 0 0 0,-1-6 0 0 0,-1-11 167 0 0,0 0-1 0 0,1 0 0 0 0,1 0 1 0 0,1-33-1 0 0,1 25-234 0 0,-18-166 1239 0 0,1 28-999 0 0,13 120-16 0 0,-3 1 0 0 0,-18-70 1 0 0,21 77-277 0 0,4 31 59 0 0,-1-1 1 0 0,0 1-1 0 0,0 0 0 0 0,-1-1 1 0 0,0 1-1 0 0,-6-14 1 0 0,8 21-36 0 0,0 0 0 0 0,0 0 0 0 0,-1 1 1 0 0,1-1-1 0 0,0 0 0 0 0,-1 0 1 0 0,1 0-1 0 0,-1 1 0 0 0,1-1 0 0 0,-1 0 1 0 0,0 0-1 0 0,1 1 0 0 0,-1-1 1 0 0,1 1-1 0 0,-1-1 0 0 0,0 0 1 0 0,0 1-1 0 0,1-1 0 0 0,-2 1 0 0 0,1-1-68 0 0,1 1 0 0 0,-1 0 0 0 0,0 1-1 0 0,1-1 1 0 0,-1 0 0 0 0,1 0 0 0 0,-1 0-1 0 0,0 0 1 0 0,-27 41-7834 0 0,22-30 6571 0 0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48:26.82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547 99 4040 0 0,'0'-1'90'0'0,"0"0"0"0"0,0-1 0 0 0,0 1 0 0 0,0 0 0 0 0,-1 0 0 0 0,1 0 0 0 0,0 0 0 0 0,-1 0-1 0 0,1 0 1 0 0,0-1 0 0 0,-1 1 0 0 0,1 0 0 0 0,-1 0 0 0 0,0 0 0 0 0,1 0 0 0 0,-2-1 0 0 0,-1-1-36 0 0,0 0 0 0 0,0 0 1 0 0,0 0-1 0 0,0 0 0 0 0,-1 0 0 0 0,1 1 0 0 0,-1-1 0 0 0,0 1 1 0 0,0 0-1 0 0,0 0 0 0 0,0 1 0 0 0,0-1 0 0 0,0 1 0 0 0,-5-1 1 0 0,-8-3 643 0 0,-13-5-229 0 0,0 2-1 0 0,-1 2 1 0 0,0 1 0 0 0,-33-2 0 0 0,45 5-150 0 0,0 2-1 0 0,0 0 1 0 0,-1 1 0 0 0,-30 6 0 0 0,42-6-304 0 0,1 1 1 0 0,0 0-1 0 0,1 0 0 0 0,-1 1 1 0 0,0 0-1 0 0,1 0 1 0 0,-1 0-1 0 0,1 1 0 0 0,0 0 1 0 0,0 1-1 0 0,0-1 0 0 0,1 1 1 0 0,0 0-1 0 0,-1 0 0 0 0,-4 9 1 0 0,3-6 7 0 0,2 1 1 0 0,0 0 0 0 0,0 0-1 0 0,0 1 1 0 0,1-1 0 0 0,1 1-1 0 0,-1 0 1 0 0,-2 18 0 0 0,5-23-85 0 0,1 1 1 0 0,0 0-1 0 0,0-1 1 0 0,0 1-1 0 0,0-1 1 0 0,1 1-1 0 0,0-1 1 0 0,0 1 0 0 0,1-1-1 0 0,-1 0 1 0 0,1 1-1 0 0,0-1 1 0 0,1 0-1 0 0,-1 0 1 0 0,1 0-1 0 0,0-1 1 0 0,0 1-1 0 0,6 5 1 0 0,-2-2-50 0 0,0-1 1 0 0,1 0 0 0 0,0 0 0 0 0,1-1-1 0 0,-1 0 1 0 0,1-1 0 0 0,0 1 0 0 0,0-2-1 0 0,1 1 1 0 0,0-2 0 0 0,-1 1 0 0 0,1-1-1 0 0,1-1 1 0 0,-1 1 0 0 0,13 0 0 0 0,-18-3 85 0 0,1 0 1 0 0,-1-1-1 0 0,0 0 1 0 0,0 1-1 0 0,0-2 1 0 0,0 1-1 0 0,0-1 1 0 0,0 1-1 0 0,0-1 1 0 0,7-5-1 0 0,48-30-225 0 0,-43 25 225 0 0,-9 6 148 0 0,-1 0-1 0 0,-1 0 1 0 0,1-1 0 0 0,-1 0 0 0 0,0 0 0 0 0,-1 0 0 0 0,1-1-1 0 0,-1 0 1 0 0,-1 0 0 0 0,7-14 0 0 0,-5 9 68 0 0,0 0-1 0 0,1 1 1 0 0,1 0-1 0 0,13-15 1 0 0,-3 9-73 0 0,-12 15-53 0 0,-1 2-51 0 0,-2 0-17 0 0,-1 1 0 0 0,1-1 0 0 0,0 0 0 0 0,0 1 1 0 0,0 0-1 0 0,0 0 0 0 0,0 0 0 0 0,-1 0 1 0 0,1 0-1 0 0,0 1 0 0 0,0-1 0 0 0,0 1 0 0 0,0-1 1 0 0,-1 1-1 0 0,1 0 0 0 0,3 2 0 0 0,43 25-37 0 0,-40-23 37 0 0,27 21-41 0 0,-1 2 0 0 0,58 58 0 0 0,-12-9-4 0 0,-69-66 29 0 0,-9-7-140 0 0,0-1 1 0 0,1 0-1 0 0,-1 0 1 0 0,1 0 0 0 0,0 0-1 0 0,0-1 1 0 0,0 1 0 0 0,0-1-1 0 0,7 3 1 0 0,1-2-283 0 0,3-5 320 0 0,-13-2-30 0 0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48:27.29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12 0 6200 0 0,'-4'1'558'0'0,"4"-1"-519"0"0,-1 0-1 0 0,1 0 1 0 0,-1 0-1 0 0,1 0 0 0 0,0 0 1 0 0,-1 1-1 0 0,1-1 0 0 0,0 0 1 0 0,-1 0-1 0 0,1 0 0 0 0,0 0 1 0 0,-1 1-1 0 0,1-1 0 0 0,0 0 1 0 0,0 0-1 0 0,-1 1 0 0 0,1-1 1 0 0,0 0-1 0 0,0 0 1 0 0,-1 1-1 0 0,1-1 0 0 0,0 0 1 0 0,0 1-1 0 0,0-1 0 0 0,0 0 1 0 0,-1 1-1 0 0,1-1 0 0 0,0 0 1 0 0,0 1-1 0 0,1 0-20 0 0,-1 0-1 0 0,1 0 1 0 0,-1 0-1 0 0,1 0 1 0 0,0 0-1 0 0,-1 0 1 0 0,1-1-1 0 0,0 1 1 0 0,0 0-1 0 0,0 0 0 0 0,0-1 1 0 0,0 1-1 0 0,0-1 1 0 0,0 1-1 0 0,0-1 1 0 0,0 1-1 0 0,0-1 1 0 0,1 1-1 0 0,8 5 263 0 0,-3 1-235 0 0,0 0 0 0 0,-1 1 0 0 0,0 0 0 0 0,0 0 0 0 0,-1 1 1 0 0,4 8-1 0 0,27 63 516 0 0,-29-62-397 0 0,11 26-126 0 0,-8-18-24 0 0,1 0-1 0 0,27 46 1 0 0,-17-37 53 0 0,-1 0 0 0 0,-2 0 0 0 0,-1 2 0 0 0,22 71 0 0 0,0 48-458 0 0,-37-165 295 0 0,0-1-1 0 0,1 1 1 0 0,0 0 0 0 0,0 0-1 0 0,1 0 1 0 0,0 1-1 0 0,0-1 1 0 0,1 1 0 0 0,0 0-1 0 0,0 0 1 0 0,1 0-1 0 0,0 1 1 0 0,1 0 0 0 0,0 0-1 0 0,0 1 1 0 0,11-9 0 0 0,2 1-35 0 0,1 0 1 0 0,0 2 0 0 0,1 0 0 0 0,0 1-1 0 0,30-10 1 0 0,-40 17 153 0 0,1 0 0 0 0,-1 1 0 0 0,1 0 1 0 0,0 1-1 0 0,0 1 0 0 0,0 0 0 0 0,0 0 0 0 0,0 2 0 0 0,-1-1 0 0 0,1 2 0 0 0,18 3 0 0 0,-17-2-121 0 0,4 0 186 0 0,-1 1 0 0 0,0 0 0 0 0,0 1 0 0 0,22 10 0 0 0,-35-12-58 0 0,1-1-1 0 0,-1 1 0 0 0,0 0 0 0 0,0 0 0 0 0,0 0 0 0 0,0 0 1 0 0,0 1-1 0 0,-1-1 0 0 0,1 1 0 0 0,-1 0 0 0 0,0 0 1 0 0,0 0-1 0 0,-1 1 0 0 0,1-1 0 0 0,-1 1 0 0 0,0-1 0 0 0,0 1 1 0 0,-1 0-1 0 0,1 0 0 0 0,0 5 0 0 0,-1-5-6 0 0,0 0 0 0 0,-1 0 0 0 0,1 0 1 0 0,-1 0-1 0 0,0 0 0 0 0,-1 0 0 0 0,1 0 0 0 0,-1 0 0 0 0,0 0 0 0 0,0 0 0 0 0,-1 0 0 0 0,1 0 1 0 0,-1-1-1 0 0,0 1 0 0 0,-1-1 0 0 0,1 1 0 0 0,-1-1 0 0 0,1 0 0 0 0,-1 0 0 0 0,-6 6 1 0 0,-3 1 118 0 0,-1 1 1 0 0,0-2-1 0 0,-1 0 1 0 0,-25 14 0 0 0,-6 4-19 0 0,19-11-270 0 0,-1-1 0 0 0,0-1 1 0 0,-1-2-1 0 0,-1 0 0 0 0,0-2 0 0 0,-1-1 1 0 0,0-2-1 0 0,0-1 0 0 0,-41 5 0 0 0,-6-1-4337 0 0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48:27.97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8280 0 0,'6'0'65'0'0,"-1"2"204"0"0,25 3 317 0 0,6-2 338 0 0,-32-3-846 0 0,0 0-1 0 0,1 0 0 0 0,-1 1 1 0 0,0-1-1 0 0,1 1 0 0 0,-1 0 0 0 0,0 0 1 0 0,0 1-1 0 0,0-1 0 0 0,0 1 1 0 0,0 0-1 0 0,0 0 0 0 0,0 0 0 0 0,0 0 1 0 0,3 4-1 0 0,1 1 26 0 0,0 0 0 0 0,-1 0 0 0 0,0 1-1 0 0,0 0 1 0 0,-1 0 0 0 0,0 1 0 0 0,8 15 0 0 0,27 73 64 0 0,-2-6-126 0 0,-26-65-400 0 0,13 41 1 0 0,5 11 569 0 0,-28-74-96 0 0,5 9-16 0 0,0 7-91 0 0,-7-20-13 0 0,-1 0 1 0 0,0 0-1 0 0,0 1 0 0 0,0-1 1 0 0,0 0-1 0 0,0 0 1 0 0,0 0-1 0 0,0 1 0 0 0,0-1 1 0 0,0 0-1 0 0,0 0 1 0 0,0 0-1 0 0,0 1 1 0 0,0-1-1 0 0,-1 0 0 0 0,1 0 1 0 0,0 0-1 0 0,0 0 1 0 0,0 1-1 0 0,0-1 0 0 0,0 0 1 0 0,0 0-1 0 0,0 0 1 0 0,0 0-1 0 0,-1 1 1 0 0,1-1-1 0 0,0 0 0 0 0,0 0 1 0 0,0 0-1 0 0,0 0 1 0 0,0 0-1 0 0,-1 0 0 0 0,1 1 1 0 0,0-1-1 0 0,0 0 1 0 0,0 0-1 0 0,-1 0 1 0 0,1 0-1 0 0,-4-1-43 0 0,1-3 30 0 0,0 1-1 0 0,0 0 1 0 0,0-1-1 0 0,0 1 1 0 0,1-1-1 0 0,-1 0 1 0 0,1 0-1 0 0,0 0 1 0 0,0 0-1 0 0,1 0 1 0 0,-3-7 0 0 0,-1-4-54 0 0,2 6 83 0 0,1 1 0 0 0,-1-1 0 0 0,2 0 0 0 0,-1 0 0 0 0,1 0 0 0 0,1 0 1 0 0,-1 0-1 0 0,2 1 0 0 0,-1-1 0 0 0,4-17 0 0 0,1 1 5 0 0,1 0-1 0 0,15-36 1 0 0,-16 48-124 0 0,0 1 0 0 0,1 0 0 0 0,1 1-1 0 0,0 0 1 0 0,0 0 0 0 0,2 0 0 0 0,-1 1 0 0 0,1 0 0 0 0,0 0-1 0 0,1 1 1 0 0,0 1 0 0 0,16-11 0 0 0,-11 10-701 0 0,0 0 1 0 0,0 2-1 0 0,1 0 1 0 0,-1 0-1 0 0,2 2 1 0 0,-1 0-1 0 0,0 1 0 0 0,1 0 1 0 0,18-1-1 0 0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48:28.50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125 544 5128 0 0,'19'68'559'0'0,"-14"-54"-362"0"0,0 1 1 0 0,-1 0-1 0 0,-1 0 1 0 0,0 0-1 0 0,1 23 1 0 0,-4 19-4565 0 0</inkml:trace>
  <inkml:trace contextRef="#ctx0" brushRef="#br0" timeOffset="1">0 1 8544 0 0,'4'4'320'0'0,"1"1"870"0"0,19 3-339 0 0,-21-7-1100 0 0,0 0 0 0 0,0 0-1 0 0,0 0 1 0 0,0 1 0 0 0,0-1 0 0 0,0 1-1 0 0,0 0 1 0 0,0-1 0 0 0,-1 1 0 0 0,1 1-1 0 0,-1-1 1 0 0,0 0 0 0 0,1 0 0 0 0,-1 1-1 0 0,0-1 1 0 0,0 1 0 0 0,2 4 0 0 0,-1-1-57 0 0,4 7-1847 0 0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48:29.95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335 621 7288 0 0,'1'-2'96'0'0,"-1"2"-42"0"0,0-1-1 0 0,0 0 1 0 0,-1 1-1 0 0,1-1 1 0 0,0 0-1 0 0,0 1 1 0 0,0-1-1 0 0,-1 0 1 0 0,1 1-1 0 0,0-1 1 0 0,-1 0-1 0 0,1 1 1 0 0,-1-1-1 0 0,1 1 0 0 0,-1-1 1 0 0,1 0-1 0 0,-1 1 1 0 0,1-1-1 0 0,-1 1 1 0 0,1 0-1 0 0,-1-1 1 0 0,-1 0-1 0 0,0-2-1 0 0,0 1-1 0 0,-1-1 0 0 0,1 1 0 0 0,-1 0 1 0 0,0 0-1 0 0,0 0 0 0 0,0 0 0 0 0,0 0 1 0 0,0 1-1 0 0,0-1 0 0 0,-1 1 1 0 0,1 0-1 0 0,0 0 0 0 0,-1 0 0 0 0,1 0 1 0 0,-1 0-1 0 0,-5 1 0 0 0,1 0-36 0 0,0 0 0 0 0,0 1 1 0 0,1 0-1 0 0,-1 1 0 0 0,0 0 0 0 0,1 0 0 0 0,0 0 1 0 0,-1 1-1 0 0,1 0 0 0 0,0 1 0 0 0,0-1 0 0 0,1 1 0 0 0,-1 1 1 0 0,1-1-1 0 0,0 1 0 0 0,0 0 0 0 0,0 1 0 0 0,1-1 1 0 0,0 1-1 0 0,0 0 0 0 0,0 0 0 0 0,-4 10 0 0 0,3-8-35 0 0,1 0 0 0 0,-1-1 0 0 0,-1 0 0 0 0,1 0 1 0 0,-1 0-1 0 0,-9 6 0 0 0,9-8 5 0 0,0 1 1 0 0,1-1 0 0 0,0 1 0 0 0,0 1 0 0 0,1-1 0 0 0,-9 14 0 0 0,13-17 13 0 0,0-1-1 0 0,0 1 1 0 0,1-1 0 0 0,-1 1 0 0 0,0 0 0 0 0,1-1-1 0 0,0 1 1 0 0,0 0 0 0 0,0 0 0 0 0,0-1 0 0 0,0 1 0 0 0,1 0-1 0 0,-1-1 1 0 0,1 1 0 0 0,-1-1 0 0 0,1 1 0 0 0,0-1 0 0 0,1 4-1 0 0,5 7-10 0 0,-1-1-1 0 0,12 17 1 0 0,3 4 0 0 0,-12-15 18 0 0,0 0 1 0 0,22 28 0 0 0,-25-39-5 0 0,0 1 1 0 0,1-2-1 0 0,0 1 1 0 0,0-1-1 0 0,1 0 1 0 0,-1 0-1 0 0,18 9 1 0 0,-15-10 11 0 0,1 1 0 0 0,1-2 0 0 0,-1 1 0 0 0,0-2 0 0 0,1 1 1 0 0,0-2-1 0 0,0 0 0 0 0,0 0 0 0 0,0-1 0 0 0,0 0 0 0 0,0-1 0 0 0,0 0 1 0 0,0-1-1 0 0,0-1 0 0 0,0 0 0 0 0,0 0 0 0 0,15-6 0 0 0,3-3-139 0 0,1-2-1 0 0,47-27 0 0 0,50-41-151 0 0,-104 62 451 0 0,0-1 0 0 0,-2-1 0 0 0,0-1 0 0 0,-2-1 0 0 0,0-1 0 0 0,-2-1 0 0 0,16-28 0 0 0,-31 49-159 0 0,-2 3 12 0 0,1-1-1 0 0,-1 0 0 0 0,1-1 0 0 0,-1 1 0 0 0,0 0 0 0 0,0 0 0 0 0,0-1 0 0 0,0 1 0 0 0,0 0 0 0 0,-1-1 0 0 0,1 1 0 0 0,-1-1 0 0 0,1 1 0 0 0,-1-1 0 0 0,0 1 0 0 0,0-1 0 0 0,0 1 0 0 0,0-1 0 0 0,-1 1 0 0 0,1 0 0 0 0,-1-1 0 0 0,1 1 0 0 0,-1-1 0 0 0,-1-1 0 0 0,1 1 31 0 0,0 0-1 0 0,-1 0 1 0 0,0 0-1 0 0,1 0 1 0 0,-1 1-1 0 0,0-1 1 0 0,0 1-1 0 0,0-1 1 0 0,0 1-1 0 0,-1 0 1 0 0,1 0-1 0 0,-1 0 1 0 0,1 0-1 0 0,-1 0 1 0 0,0 1-1 0 0,0-1 1 0 0,0 1-1 0 0,1 0 1 0 0,-1 0-1 0 0,0 0 1 0 0,-1 0-1 0 0,1 0 1 0 0,0 1-1 0 0,-4-1 1 0 0,6 1-56 0 0,-16-1 74 0 0,-1 0 1 0 0,1 2 0 0 0,0 0 0 0 0,0 1-1 0 0,0 1 1 0 0,0 0 0 0 0,0 2-1 0 0,1-1 1 0 0,-18 9 0 0 0,24-8-154 0 0,-1 0 0 0 0,1 1 0 0 0,0 0 0 0 0,0 1 0 0 0,1 0 1 0 0,0 1-1 0 0,0 0 0 0 0,0 0 0 0 0,1 1 0 0 0,1 0 0 0 0,-1 0 0 0 0,-7 14 0 0 0,7-10-31 0 0,0 0-1 0 0,1 1 1 0 0,1 1 0 0 0,0-1-1 0 0,1 1 1 0 0,0 0-1 0 0,1 0 1 0 0,-3 29 0 0 0,7-38-38 0 0,-1 0 0 0 0,2-1 1 0 0,-1 1-1 0 0,1 0 0 0 0,0 0 1 0 0,0 0-1 0 0,0 0 1 0 0,1-1-1 0 0,0 1 0 0 0,0-1 1 0 0,0 1-1 0 0,5 7 0 0 0,-5-11 64 0 0,0 1-1 0 0,0 0 1 0 0,0-1-1 0 0,0 1 1 0 0,1-1-1 0 0,-1 0 1 0 0,0 1-1 0 0,1-1 1 0 0,0 0-1 0 0,-1-1 1 0 0,1 1-1 0 0,0 0 1 0 0,0-1-1 0 0,0 0 1 0 0,0 1-1 0 0,0-1 1 0 0,1 0-1 0 0,-1-1 1 0 0,0 1-1 0 0,0-1 1 0 0,1 1-1 0 0,-1-1 1 0 0,6 0-1 0 0,-1-2 66 0 0,-1 0 0 0 0,0 0 0 0 0,0-1 0 0 0,0 0 0 0 0,0 0 0 0 0,10-6-1 0 0,1 0-158 0 0,-9 4 165 0 0,1 0 0 0 0,-1-1 1 0 0,0 0-1 0 0,-1 0 0 0 0,0-1 0 0 0,0 0 0 0 0,0 0 0 0 0,-1-1 0 0 0,0 0 1 0 0,0-1-1 0 0,-1 1 0 0 0,0-1 0 0 0,0 0 0 0 0,-1-1 0 0 0,-1 1 0 0 0,1-1 1 0 0,-2 0-1 0 0,5-14 0 0 0,-4 8 107 0 0,1 1 0 0 0,1 1 1 0 0,1-1-1 0 0,0 1 0 0 0,0 0 0 0 0,2 0 1 0 0,-1 1-1 0 0,21-23 0 0 0,-13 20-61 0 0,-12 15-33 0 0,-2 2 8 0 0,-1-2-5 0 0,0 1 0 0 0,0 0 0 0 0,0 0 0 0 0,-1 0 0 0 0,1-1 0 0 0,0 1 0 0 0,0 0 1 0 0,0 0-1 0 0,0 0 0 0 0,-1 0 0 0 0,1 0 0 0 0,0 1 0 0 0,0-1 0 0 0,0 0 0 0 0,-1 0 0 0 0,1 0 0 0 0,0 1 0 0 0,0-1 0 0 0,-1 0 0 0 0,1 1 0 0 0,0-1 0 0 0,-1 1 0 0 0,1-1 0 0 0,0 1 1 0 0,-1-1-1 0 0,1 1 0 0 0,0-1 0 0 0,-1 1 0 0 0,1 0 0 0 0,-1-1 0 0 0,1 1 0 0 0,0 1 0 0 0,10 27 168 0 0,-8-20-147 0 0,26 92-122 0 0,-23-75 18 0 0,1 0 1 0 0,1 0-1 0 0,21 44 1 0 0,-25-63 66 0 0,0 0 0 0 0,1 0 1 0 0,0 0-1 0 0,0-1 1 0 0,0 0-1 0 0,1 0 1 0 0,0 0-1 0 0,0-1 0 0 0,0 1 1 0 0,1-1-1 0 0,0-1 1 0 0,0 1-1 0 0,0-1 0 0 0,0-1 1 0 0,1 1-1 0 0,14 3 1 0 0,-19-5 7 0 0,1-1 0 0 0,0-1 0 0 0,0 1 0 0 0,0 0 0 0 0,0-1 1 0 0,0 0-1 0 0,-1 0 0 0 0,1 0 0 0 0,0 0 0 0 0,0-1 0 0 0,0 1 1 0 0,0-1-1 0 0,0 0 0 0 0,-1 0 0 0 0,1-1 0 0 0,0 1 0 0 0,-1-1 0 0 0,1 0 1 0 0,-1 1-1 0 0,1-2 0 0 0,-1 1 0 0 0,0 0 0 0 0,0-1 0 0 0,0 1 0 0 0,0-1 1 0 0,-1 0-1 0 0,1 0 0 0 0,-1 0 0 0 0,1 0 0 0 0,-1-1 0 0 0,0 1 0 0 0,2-6 1 0 0,5-10-23 0 0,-1 0 0 0 0,-1-1 1 0 0,-1 0-1 0 0,6-37 1 0 0,-10 48 24 0 0,4-9 114 0 0,0 0 0 0 0,1 0-1 0 0,0 1 1 0 0,2 0 0 0 0,0 0 0 0 0,14-18 0 0 0,-9 13 66 0 0,-1-1 1 0 0,18-41-1 0 0,-16 18 113 0 0,-1 0 1 0 0,-3 0-1 0 0,9-84 1 0 0,-14 54 318 0 0,-7-124 0 0 0,-6 135 174 0 0,6 59-593 0 0,-2 1-180 0 0,3 5-145 0 0,0 21-174 0 0,2 0 321 0 0,7 35-1 0 0,-3-23 19 0 0,51 203 82 0 0,-54-223-91 0 0,123 341 1599 0 0,-72-213-1293 0 0,9-2-295 0 0,-63-138-50 0 0,1 1 0 0 0,-1-1 0 0 0,1 1 0 0 0,0-1 0 0 0,-1 1-1 0 0,1-1 1 0 0,0 0 0 0 0,0 1 0 0 0,0-1 0 0 0,0 0 0 0 0,2 1 0 0 0,3-24-4850 0 0,-6 20 4689 0 0,-1 0 1 0 0,1 1-1 0 0,-3-4 0 0 0,0-5-891 0 0,0 0-697 0 0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48:30.45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0 122 4944 0 0,'82'-19'765'0'0,"42"-3"902"0"0,99 1-272 0 0,-85 11-661 0 0,4-15-1428 0 0,8 0-253 0 0,-139 25-1285 0 0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48:30.98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0 334 6568 0 0,'6'4'191'0'0,"0"1"482"0"0,8 19-196 0 0,-5-4 336 0 0,10 31 0 0 0,-8-20 4 0 0,-4-8-712 0 0,-3-10-27 0 0,0 0-1 0 0,1-1 1 0 0,12 22 0 0 0,-13-26 121 0 0,-3-5-123 0 0,0-1 1 0 0,1 0 0 0 0,-1 1-1 0 0,1-1 1 0 0,-1 0-1 0 0,1 0 1 0 0,0 0 0 0 0,0 0-1 0 0,4 3 1 0 0,-6-5-100 0 0,0 0 0 0 0,0-1 0 0 0,0 1 0 0 0,0 0-1 0 0,0 0 1 0 0,0 0 0 0 0,0 0 0 0 0,0 0 0 0 0,0 0 0 0 0,0 0 0 0 0,0-1 0 0 0,0 1-1 0 0,0 0 1 0 0,0 0 0 0 0,0 0 0 0 0,0 0 0 0 0,0 0 0 0 0</inkml:trace>
  <inkml:trace contextRef="#ctx0" brushRef="#br0" timeOffset="1">27 35 7016 0 0,'4'-5'461'0'0,"2"-7"1248"0"0,2-3 81 0 0,-6 15-1743 0 0,-2-1-57 0 0,1 1 0 0 0,-1 0 0 0 0,0 0 0 0 0,1-1 0 0 0,-1 1 0 0 0,1 0 0 0 0,-1 0 0 0 0,0 0 0 0 0,1 0 0 0 0,-1 0 0 0 0,1 0 0 0 0,-1 0 0 0 0,1 0 0 0 0,-1-1-1 0 0,0 2 1 0 0,1-1 0 0 0,-1 0 0 0 0,1 0 0 0 0,-1 0 0 0 0,1 0 0 0 0,0 0 0 0 0,2 14-1353 0 0,13 35-5976 0 0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48:31.58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334 1 4136 0 0,'0'5'385'0'0,"-6"3"567"0"0,-1-5-580 0 0,-5-4-297 0 0,1-2 52 0 0,-1 1 1 0 0,1 1-1 0 0,0 0 1 0 0,0 0-1 0 0,-1 1 1 0 0,1 0-1 0 0,0 1 1 0 0,0 1 0 0 0,-1 0-1 0 0,1 0 1 0 0,-12 5-1 0 0,14-4-11 0 0,0 0 1 0 0,0 1-1 0 0,1 0 0 0 0,-1 0 1 0 0,1 1-1 0 0,0 0 0 0 0,0 1 1 0 0,1-1-1 0 0,0 1 0 0 0,0 1 0 0 0,0 0 1 0 0,1 0-1 0 0,-10 13 0 0 0,9-10-63 0 0,1 0 0 0 0,1 0 0 0 0,0 1 0 0 0,0-1 0 0 0,1 1 0 0 0,1 0 0 0 0,-5 19-1 0 0,8-25-54 0 0,-1 1 0 0 0,1 0-1 0 0,0-1 1 0 0,1 1-1 0 0,-1 0 1 0 0,1 0 0 0 0,0-1-1 0 0,1 1 1 0 0,-1-1-1 0 0,1 1 1 0 0,0-1 0 0 0,1 0-1 0 0,-1 0 1 0 0,1 0 0 0 0,0 0-1 0 0,0 0 1 0 0,6 6-1 0 0,-4-5-8 0 0,0-1 0 0 0,1 0-1 0 0,0 0 1 0 0,0-1 0 0 0,0 0-1 0 0,0 0 1 0 0,0 0 0 0 0,1-1-1 0 0,0 1 1 0 0,0-2 0 0 0,0 1-1 0 0,13 2 1 0 0,8 1 153 0 0,0-2 1 0 0,29 1-1 0 0,-47-5-10 0 0,2 1-23 0 0,0-1 0 0 0,0 0-1 0 0,0 0 1 0 0,0-2 0 0 0,0 1 0 0 0,0-2-1 0 0,16-5 1 0 0,-23 7-70 0 0,0-1 0 0 0,0-1 0 0 0,0 1 0 0 0,0-1 0 0 0,0 0 0 0 0,-1 0 0 0 0,0 0-1 0 0,1-1 1 0 0,-1 1 0 0 0,0-1 0 0 0,-1 0 0 0 0,1 0 0 0 0,-1 0 0 0 0,0-1 0 0 0,0 1 0 0 0,0-1 0 0 0,0 0 0 0 0,2-6 0 0 0,-1 0 2 0 0,0-1 0 0 0,-1 0 0 0 0,0 0 0 0 0,-1 0 0 0 0,-1 0 0 0 0,1 0 1 0 0,-2-1-1 0 0,0 1 0 0 0,0 0 0 0 0,-1 0 0 0 0,-1 0 0 0 0,0 0 0 0 0,-7-23 1 0 0,8 31-77 0 0,-12-14-121 0 0,-9-5 57 0 0,13 19-1487 0 0,4 2 668 0 0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48:32.11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6472 0 0,'28'27'3273'0'0,"-23"-21"-3100"0"0,-1 0 1 0 0,-1 1-1 0 0,1-1 1 0 0,-1 1-1 0 0,0 0 0 0 0,-1 0 1 0 0,0 0-1 0 0,0 0 1 0 0,0 1-1 0 0,0 12 1 0 0,1 13 112 0 0,-1 35 0 0 0,-2-57-274 0 0,-5 66 323 0 0,5-76-335 0 0,0-1 1 0 0,0 0-1 0 0,0 1 1 0 0,0-1 0 0 0,0 1-1 0 0,0-1 1 0 0,0 0-1 0 0,0 1 1 0 0,0-1 0 0 0,0 0-1 0 0,0 1 1 0 0,0-1-1 0 0,0 0 1 0 0,-1 1-1 0 0,1-1 1 0 0,0 0 0 0 0,0 1-1 0 0,0-1 1 0 0,-1 0-1 0 0,1 0 1 0 0,0 1 0 0 0,0-1-1 0 0,-1 0 1 0 0,1 0-1 0 0,0 1 1 0 0,-1-1 0 0 0,1 0 12 0 0,-1 1 1 0 0,1-1-1 0 0,-1 1 1 0 0,1-1 0 0 0,0 0-1 0 0,-1 1 1 0 0,1-1 0 0 0,0 1-1 0 0,0-1 1 0 0,-1 1-1 0 0,1-1 1 0 0,0 1 0 0 0,0-1-1 0 0,0 1 1 0 0,-1-1-1 0 0,1 1 1 0 0,0-1 0 0 0,0 1-1 0 0,0 0 1 0 0,0-1 0 0 0,0 1-1 0 0,0-1 1 0 0,0 1-1 0 0,0-1 1 0 0,0 1 0 0 0,1-1-1 0 0,-1 2 1 0 0,1-3 135 0 0,3-5-27 0 0,6-5-69 0 0,2 0 0 0 0,-1 1 0 0 0,2 0 0 0 0,-1 0 0 0 0,21-10 0 0 0,24-20 93 0 0,-10-3 23 0 0,-23 21-414 0 0,0 0-1 0 0,31-19 1 0 0,-48 36 191 0 0,0 1-1 0 0,1-1 1 0 0,0 1 0 0 0,0 1 0 0 0,0 0-1 0 0,0 0 1 0 0,1 0 0 0 0,-1 1 0 0 0,1 1-1 0 0,-1-1 1 0 0,1 1 0 0 0,14 0 0 0 0,-20 2 47 0 0,1-1 0 0 0,-1 1 0 0 0,1 0 0 0 0,-1 0-1 0 0,1 0 1 0 0,-1 0 0 0 0,0 0 0 0 0,0 1 0 0 0,0-1 0 0 0,1 1 0 0 0,-2 0 0 0 0,1 0 0 0 0,0 0 0 0 0,0 1 0 0 0,-1-1 0 0 0,1 1 0 0 0,-1-1 0 0 0,1 1 0 0 0,-1 0 0 0 0,0 0 0 0 0,0 0 0 0 0,2 5 0 0 0,2 6 35 0 0,0 1 0 0 0,0 0-1 0 0,5 28 1 0 0,-5-18 136 0 0,35 121 441 0 0,-40-136-670 0 0,0-9-88 0 0,-1 1-1 0 0,0-1 1 0 0,1 0-1 0 0,-1 0 1 0 0,0 0 0 0 0,0 0-1 0 0,0 0 1 0 0,0 1 0 0 0,0-1-1 0 0,0 0 1 0 0,0 0-1 0 0,-1 0 1 0 0,1 0 0 0 0,0 0-1 0 0,-1 1 1 0 0,1-1 0 0 0,0 0-1 0 0,-1 0 1 0 0,0 0 0 0 0,1 0-1 0 0,-1 0 1 0 0,-1 1-1 0 0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49:11.88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381 452 2784 0 0,'0'-9'220'0'0,"1"-15"1017"0"0,2 1-831 0 0,15-100 1340 0 0,-11 86-1281 0 0,0-5-371 0 0,3-6 218 0 0,-2 13 314 0 0,-2 9-355 0 0,9-15-229 0 0,-15 40 0 0 0,-1-10 234 0 0,1-15 599 0 0,0 20-823 0 0,-1 14-52 0 0,-2 9 0 0 0,-21 154 682 0 0,-52 314-868 0 0,62-384 159 0 0,-4-1 0 0 0,-62 191 1 0 0,75-278-34 0 0,0-2 1 0 0,-1 1 0 0 0,0-1 0 0 0,-1 1 0 0 0,0-2-1 0 0,-10 13 1 0 0,-7 2-23 0 0,-27 24 0 0 0,47-45 67 0 0,-12 13-648 0 0,13-13 430 0 0,-1 0 1 0 0,1-1-1 0 0,-1 1 0 0 0,0-1 0 0 0,1 0 1 0 0,-1 0-1 0 0,-1 0 0 0 0,1 0 1 0 0,-8 3-1 0 0,10-5 149 0 0,1-1 0 0 0,-1 0 0 0 0,0 1-1 0 0,1-1 1 0 0,-1 0 0 0 0,0 0 0 0 0,1 0 0 0 0,-1 0 0 0 0,0 0 0 0 0,1-1 0 0 0,-1 1 0 0 0,0 0 0 0 0,1-1 0 0 0,-1 1 0 0 0,1-1 0 0 0,-1 1-1 0 0,1-1 1 0 0,-3-1 0 0 0,1 0-342 0 0,2 2 334 0 0,1-1 0 0 0,-1 1 0 0 0,0-1 0 0 0,1 1 0 0 0,-1-1 0 0 0,1 0 0 0 0,-1 1 0 0 0,1-1 0 0 0,-1 0 0 0 0,1 1 0 0 0,-1-1 1 0 0,1 0-1 0 0,0 0 0 0 0,-1 1 0 0 0,1-1 0 0 0,0 0 0 0 0,0 0 0 0 0,-1 1 0 0 0,1-1 0 0 0,0-1 0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43:44.16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452 277 8000 0 0,'5'5'600'0'0,"10"6"1138"0"0,-11-10-1635 0 0,-4-1-93 0 0,1-2-10 0 0,-14 0 26 0 0,-20-2-373 0 0,0 2-1 0 0,0 1 1 0 0,-50 5 0 0 0,67-2 136 0 0,-1 0-1 0 0,1-2 1 0 0,0 0 0 0 0,-22-4 0 0 0,14-3 321 0 0,24 7-107 0 0,-1 0 1 0 0,1 0 0 0 0,0 0-1 0 0,0 0 1 0 0,-1 0 0 0 0,1 0-1 0 0,0 0 1 0 0,0-1 0 0 0,0 1-1 0 0,-1 0 1 0 0,1 0 0 0 0,0 0-1 0 0,0 0 1 0 0,0-1 0 0 0,0 1-1 0 0,-1 0 1 0 0,1 0 0 0 0,0 0-1 0 0,0-1 1 0 0,0 1 0 0 0,0 0-1 0 0,0 0 1 0 0,0-1 0 0 0,0 1-1 0 0,0 0 1 0 0,-1 0 0 0 0,1 0-1 0 0,0-1 1 0 0,0 1 0 0 0,0 0-1 0 0,0 0 1 0 0,0-1 0 0 0,0 1-1 0 0,1 0 1 0 0,-1 0 0 0 0,0-1-1 0 0,0 1 1 0 0,0 0 0 0 0,0 0-1 0 0,0-1 1 0 0,0 1 0 0 0,7-10 104 0 0,0 1 0 0 0,1 0 0 0 0,0 0 0 0 0,0 1 1 0 0,1 0-1 0 0,16-11 0 0 0,1-1 544 0 0,1-2-247 0 0,-8 7-375 0 0,-2 0 0 0 0,31-33 0 0 0,-33 29 29 0 0,-10 10-45 0 0,1 2 1 0 0,0-1 0 0 0,1 1-1 0 0,-1 0 1 0 0,12-8-1 0 0,-9 7 33 0 0,-6 40 1030 0 0,5 5-1038 0 0,2 0-1 0 0,24 62 1 0 0,10 35 663 0 0,-36-99-674 0 0,-2 1 0 0 0,-2 1 1 0 0,-1-1-1 0 0,-2 0 0 0 0,-2 1 1 0 0,-1-1-1 0 0,-1 1 1 0 0,-3-1-1 0 0,0 0 0 0 0,-13 35 1 0 0,11-47 23 0 0,-2-1 1 0 0,0 0 0 0 0,-1 0-1 0 0,-2-1 1 0 0,-27 38-1 0 0,17-31 42 0 0,-1-2 1 0 0,-1 0-1 0 0,-41 33 0 0 0,59-54-193 0 0,-1-1 0 0 0,1 0 0 0 0,-1-1 0 0 0,0 1 1 0 0,0-1-1 0 0,-1-1 0 0 0,1 0 0 0 0,-1 0 1 0 0,0 0-1 0 0,0-1 0 0 0,1-1 0 0 0,-1 1 0 0 0,-1-1 1 0 0,1-1-1 0 0,-10 0 0 0 0,6-1-436 0 0,-1-1-1 0 0,1 0 0 0 0,0-1 1 0 0,-1-1-1 0 0,1 0 0 0 0,0 0 1 0 0,1-2-1 0 0,-24-12 0 0 0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49:12.48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599 41 2872 0 0,'5'-4'356'0'0,"23"-12"829"0"0,0 4 78 0 0,-28 12-1217 0 0,0-1 1 0 0,0 1-1 0 0,0 0 1 0 0,0 0 0 0 0,0 0-1 0 0,0-1 1 0 0,0 1-1 0 0,0 0 1 0 0,0 0-1 0 0,0-1 1 0 0,0-3 827 0 0,-1 4-870 0 0,1 0-1 0 0,0 0 0 0 0,-1 0 0 0 0,1-1 0 0 0,0 1 0 0 0,-1 0 0 0 0,1 0 0 0 0,0 0 1 0 0,-1 0-1 0 0,1 0 0 0 0,0 0 0 0 0,-1 0 0 0 0,1 0 0 0 0,0 0 0 0 0,-1 0 0 0 0,1 0 1 0 0,-1 0-1 0 0,1 0 0 0 0,0 0 0 0 0,-1 0 0 0 0,1 0 0 0 0,0 0 0 0 0,-1 0 0 0 0,1 0 1 0 0,0 1-1 0 0,-1-1 0 0 0,1 0 0 0 0,-1 1 0 0 0,-6 1 638 0 0,-42-3 853 0 0,4 0-790 0 0,0 2 0 0 0,-49 8 0 0 0,-201 38-8 0 0,279-45-843 0 0,8-1-8 0 0,1 0 0 0 0,-1 0 0 0 0,1 1 0 0 0,-1 0 0 0 0,1 0 0 0 0,0 1 0 0 0,0 0 0 0 0,-9 5 0 0 0,14-7-129 0 0,1-1-1 0 0,-1 1 1 0 0,0 0-1 0 0,1 0 0 0 0,-1 0 1 0 0,1 0-1 0 0,-1 0 1 0 0,1 0-1 0 0,0 1 1 0 0,-1-1-1 0 0,1 0 0 0 0,0 1 1 0 0,0-1-1 0 0,-1 3 1 0 0,1-4 211 0 0,1 1 0 0 0,0 0 1 0 0,0-1-1 0 0,0 1 1 0 0,0-1-1 0 0,0 1 0 0 0,0-1 1 0 0,0 1-1 0 0,0-1 0 0 0,0 1 1 0 0,1 0-1 0 0,-1-1 0 0 0,0 1 1 0 0,0-1-1 0 0,0 1 1 0 0,1-1-1 0 0,-1 1 0 0 0,0-1 1 0 0,0 1-1 0 0,1-1 0 0 0,-1 1 1 0 0,0-1-1 0 0,1 0 0 0 0,-1 1 1 0 0,1-1-1 0 0,-1 1 1 0 0,1-1-1 0 0,3 3-115 0 0,0-1-1 0 0,-1 0 1 0 0,1 0 0 0 0,0-1-1 0 0,0 1 1 0 0,6 1 0 0 0,-9-3 87 0 0,16 4-793 0 0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49:13.02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552 12 4400 0 0,'-2'-4'1990'0'0,"2"4"-1956"0"0,-6-2 178 0 0,0 0 0 0 0,0 1 1 0 0,-1 0-1 0 0,1 0 0 0 0,0 1 1 0 0,0-1-1 0 0,0 1 0 0 0,-1 1 1 0 0,1-1-1 0 0,0 1 0 0 0,0 0 0 0 0,-7 3 1 0 0,-11 1-46 0 0,1-2 1 0 0,-36 3 0 0 0,36-5-30 0 0,0 1 0 0 0,0 1 0 0 0,-22 7 1 0 0,27-5-124 0 0,0 2 0 0 0,1 0 0 0 0,-1 0 1 0 0,1 2-1 0 0,1 0 0 0 0,-20 14 0 0 0,27-15-51 0 0,-1 0 0 0 0,1 0 0 0 0,0 1 0 0 0,1 0 0 0 0,0 1 0 0 0,0 0 0 0 0,1 0 0 0 0,1 0 0 0 0,0 1 0 0 0,-8 17 0 0 0,13-25 11 0 0,-1 1 1 0 0,1-1-1 0 0,0 0 0 0 0,0 0 0 0 0,0 1 0 0 0,0-1 0 0 0,1 0 0 0 0,-1 1 0 0 0,1-1 0 0 0,0 1 0 0 0,0-1 0 0 0,0 1 0 0 0,1-1 0 0 0,-1 1 0 0 0,1-1 1 0 0,0 0-1 0 0,0 1 0 0 0,0-1 0 0 0,0 0 0 0 0,0 0 0 0 0,1 0 0 0 0,0 0 0 0 0,-1 0 0 0 0,1 0 0 0 0,0 0 0 0 0,0 0 0 0 0,1-1 0 0 0,-1 1 1 0 0,5 3-1 0 0,0-1-24 0 0,0 0 0 0 0,0-1 0 0 0,1 0 0 0 0,0-1 0 0 0,-1 0 0 0 0,1 0 0 0 0,0 0 0 0 0,1-1 0 0 0,-1 0 1 0 0,0-1-1 0 0,12 1 0 0 0,17-1 19 0 0,1-1 0 0 0,-1-2 0 0 0,0-2 0 0 0,0-1 0 0 0,0-2 0 0 0,-1-1 0 0 0,0-2 0 0 0,-1-2 0 0 0,0-1 0 0 0,0-2 0 0 0,34-20 0 0 0,-60 30 53 0 0,-1 0 1 0 0,1 0 0 0 0,-1-1-1 0 0,0 0 1 0 0,-1-1-1 0 0,0 1 1 0 0,12-15 0 0 0,-17 18 4 0 0,1-1 0 0 0,-1 1 1 0 0,0-1-1 0 0,-1 1 0 0 0,1-1 1 0 0,-1 0-1 0 0,1 1 0 0 0,-1-1 0 0 0,0 0 1 0 0,0 0-1 0 0,-1 0 0 0 0,1 0 1 0 0,-1 0-1 0 0,0 0 0 0 0,0 0 1 0 0,0 0-1 0 0,-1 0 0 0 0,0 0 1 0 0,1 0-1 0 0,-1 0 0 0 0,0 0 0 0 0,-2-3 1 0 0,0 1 61 0 0,0-1 1 0 0,0 1 0 0 0,-1 0 0 0 0,1 1-1 0 0,-1-1 1 0 0,-1 1 0 0 0,1 0 0 0 0,-1 0-1 0 0,0 0 1 0 0,0 0 0 0 0,0 1-1 0 0,-1 0 1 0 0,1 0 0 0 0,-1 0 0 0 0,-11-5-1 0 0,11 7-290 0 0,1 0 0 0 0,-1 0 0 0 0,1 0-1 0 0,-1 1 1 0 0,0-1 0 0 0,0 1 0 0 0,0 1-1 0 0,0-1 1 0 0,0 1 0 0 0,0 0 0 0 0,0 0-1 0 0,0 1 1 0 0,1 0 0 0 0,-1 0-1 0 0,0 0 1 0 0,0 1 0 0 0,1 0 0 0 0,-8 3-1 0 0,-8 5-1757 0 0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49:13.71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91 820 5304 0 0,'-3'0'109'0'0,"-10"2"695"0"0,10 0-762 0 0,0 1-1 0 0,0 0 1 0 0,0 0-1 0 0,0 0 1 0 0,0 0-1 0 0,0 1 1 0 0,1-1-1 0 0,0 1 1 0 0,-1-1-1 0 0,1 1 0 0 0,1 0 1 0 0,-1 0-1 0 0,1 0 1 0 0,-1 0-1 0 0,1 0 1 0 0,0 0-1 0 0,0 6 1 0 0,-4 9 307 0 0,-3 9-234 0 0,1 0-1 0 0,1 0 1 0 0,2 0-1 0 0,-2 48 1 0 0,6-54-82 0 0,1-1 1 0 0,1 1 0 0 0,0-1-1 0 0,2 0 1 0 0,1 0-1 0 0,13 38 1 0 0,-16-53-30 0 0,1-1 0 0 0,-1 0 1 0 0,1 1-1 0 0,1-1 0 0 0,-1 0 0 0 0,1-1 0 0 0,0 1 1 0 0,0-1-1 0 0,0 0 0 0 0,0 1 0 0 0,10 5 0 0 0,-6-5 6 0 0,1 0 0 0 0,-1-1-1 0 0,1 0 1 0 0,0 0 0 0 0,-1-1 0 0 0,1-1 0 0 0,10 3-1 0 0,1-2-2 0 0,-1-1 0 0 0,1-1 0 0 0,0 0 0 0 0,0-2-1 0 0,0 0 1 0 0,30-6 0 0 0,-34 4 18 0 0,0-1 0 0 0,0 0 0 0 0,0-2 0 0 0,-1 0 0 0 0,0 0-1 0 0,0-2 1 0 0,-1 1 0 0 0,0-2 0 0 0,0 0 0 0 0,-1-1 0 0 0,0 0 0 0 0,0-1 0 0 0,-1 0 0 0 0,-1-1-1 0 0,0 0 1 0 0,-1-1 0 0 0,17-27 0 0 0,-11 12 67 0 0,-1-2 1 0 0,-1 0-1 0 0,-2 0 0 0 0,16-57 1 0 0,15-132 521 0 0,-32 148-655 0 0,22-160 1213 0 0,-9 44-934 0 0,3-21 88 0 0,-16 148 296 0 0,-11 46-646 0 0,-2 11-96 0 0,-3 11-306 0 0,-43 183 382 0 0,7 2 0 0 0,10 1 0 0 0,-9 242 0 0 0,39-193 24 0 0,2-128-3471 0 0,0-110 2636 0 0,-1-5 839 0 0,0 1 0 0 0,0-1-1 0 0,0 0 1 0 0,0 0 0 0 0,0 0 0 0 0,0 1-1 0 0,0-1 1 0 0,0 0 0 0 0,0 0-1 0 0,0 0 1 0 0,0 0 0 0 0,0 1-1 0 0,1-1 1 0 0,-1 0 0 0 0,0 0-1 0 0,0 0 1 0 0,0 0 0 0 0,0 1-1 0 0,0-1 1 0 0,1 0 0 0 0,-1 0-1 0 0,0 0 1 0 0,0 0 0 0 0,0 0-1 0 0,0 0 1 0 0,1 0 0 0 0,-1 0-1 0 0,0 1 1 0 0,0-1 0 0 0,0 0-1 0 0,1 0 1 0 0,-1 0 0 0 0,0 0-1 0 0,0 0 1 0 0,0 0 0 0 0,1 0-1 0 0,-1 0 1 0 0,0 0 0 0 0,0 0 0 0 0,0 0-1 0 0,1 0 1 0 0,-1 0 0 0 0,0-1-1 0 0,0 1 1 0 0,0 0 0 0 0,0 0-1 0 0,1 0 1 0 0,-1 0 0 0 0,0 0-1 0 0,0 0 1 0 0,0 0 0 0 0,0 0-1 0 0,1-1 1 0 0,-1 1 0 0 0,0 0-1 0 0,0 0 1 0 0,0-1 0 0 0,4-8-1893 0 0,2 0 102 0 0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49:14.54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1 478 3328 0 0,'0'0'1467'0'0,"3"0"-1050"0"0,-1 0-346 0 0,0 1 1 0 0,0-1 0 0 0,0 0-1 0 0,0 0 1 0 0,0 0-1 0 0,0 0 1 0 0,0 0-1 0 0,0 0 1 0 0,0-1 0 0 0,0 1-1 0 0,0 0 1 0 0,-1-1-1 0 0,1 0 1 0 0,0 0-1 0 0,3-1 1 0 0,11-4 360 0 0,4 3-340 0 0,-1-1 0 0 0,0-2 0 0 0,0 1 0 0 0,0-2 0 0 0,-1-1-1 0 0,0 0 1 0 0,0-1 0 0 0,-1-1 0 0 0,0-1 0 0 0,22-18 0 0 0,-17 10 311 0 0,0-1 0 0 0,-2-1 0 0 0,31-42 0 0 0,-44 53-269 0 0,0 0 0 0 0,-1-1 1 0 0,0 1-1 0 0,-1-1 0 0 0,-1 0 1 0 0,0-1-1 0 0,0 1 0 0 0,-1-1 1 0 0,0 0-1 0 0,-1 0 0 0 0,1-23 1 0 0,-3 34-135 0 0,1-3 10 0 0,-1 1 0 0 0,0-1 1 0 0,-1 1-1 0 0,1-1 0 0 0,0 1 0 0 0,-1-1 1 0 0,0 1-1 0 0,0 0 0 0 0,0-1 1 0 0,0 1-1 0 0,0 0 0 0 0,-1 0 0 0 0,-2-5 1 0 0,-5-1 29 0 0,-4 3-32 0 0,8 6-22 0 0,1 0 0 0 0,-1 0 0 0 0,0 0 0 0 0,1 1-1 0 0,-1 0 1 0 0,1-1 0 0 0,-1 2 0 0 0,1-1 0 0 0,-1 0 0 0 0,1 1 0 0 0,0 0 0 0 0,0 0 0 0 0,-1 0 0 0 0,1 1 0 0 0,1-1 0 0 0,-1 1 0 0 0,0 0 0 0 0,1 0 0 0 0,-1 0 0 0 0,1 1 0 0 0,0-1 0 0 0,0 1 0 0 0,-3 4 0 0 0,-4 7 83 0 0,1 0 0 0 0,0 0 1 0 0,1 1-1 0 0,-11 30 0 0 0,12-26-44 0 0,0 1 0 0 0,2 0 0 0 0,0 0 0 0 0,2 0 0 0 0,0 1 0 0 0,1-1 0 0 0,2 1 0 0 0,3 43 0 0 0,-2-54-83 0 0,1 0 1 0 0,1 1 0 0 0,-1-1 0 0 0,2-1 0 0 0,-1 1-1 0 0,2 0 1 0 0,-1-1 0 0 0,1 0 0 0 0,1 0-1 0 0,0 0 1 0 0,0-1 0 0 0,1 1 0 0 0,0-2-1 0 0,1 1 1 0 0,0-1 0 0 0,0 0 0 0 0,1-1 0 0 0,16 11-1 0 0,-14-11-96 0 0,0-1 1 0 0,0-1-1 0 0,1 0 0 0 0,0 0 0 0 0,0-1 0 0 0,0-1 0 0 0,1 0 0 0 0,-1-1 0 0 0,17 1 0 0 0,-22-2-57 0 0,0-1-1 0 0,0 0 0 0 0,0-1 1 0 0,0 1-1 0 0,0-1 0 0 0,0-1 0 0 0,0 1 1 0 0,0-1-1 0 0,-1-1 0 0 0,1 1 1 0 0,-1-1-1 0 0,1 0 0 0 0,-1 0 1 0 0,0-1-1 0 0,0 0 0 0 0,-1 0 1 0 0,1-1-1 0 0,6-6 0 0 0,-7 4 71 0 0,1 0-1 0 0,-1 0 1 0 0,-1-1 0 0 0,1 1-1 0 0,-1-1 1 0 0,-1 0 0 0 0,1 0-1 0 0,-2-1 1 0 0,1 1 0 0 0,-1-1-1 0 0,2-13 1 0 0,0-12 1384 0 0,-2-58 1 0 0,-1 28-996 0 0,7-15 2385 0 0,-3 104-2257 0 0,2 28 1 0 0,-6-42-346 0 0,0 1 0 0 0,0-1 0 0 0,1 0 0 0 0,1 0 0 0 0,0 0 0 0 0,0 0 0 0 0,1-1 0 0 0,0 1 0 0 0,10 15 0 0 0,-11-21-6 0 0,6 8-16 0 0,-1 0-1 0 0,0 0 1 0 0,9 22-1 0 0,-15-32 9 0 0,-1 0 1 0 0,0 0-1 0 0,0 1 0 0 0,0-1 1 0 0,0 0-1 0 0,-1 1 0 0 0,1-1 0 0 0,-1 1 1 0 0,0-1-1 0 0,0 1 0 0 0,0-1 1 0 0,-1 1-1 0 0,1-1 0 0 0,-1 1 1 0 0,0-1-1 0 0,0 0 0 0 0,0 1 0 0 0,0-1 1 0 0,0 0-1 0 0,-1 0 0 0 0,-2 4 1 0 0,-38 46 1006 0 0,40-51-962 0 0,1 0 0 0 0,-1 0 0 0 0,1 0 0 0 0,-1 0 0 0 0,0-1 0 0 0,0 1 0 0 0,0-1 0 0 0,0 1 0 0 0,0-1 0 0 0,0 1 0 0 0,0-1 0 0 0,0 0 0 0 0,0 0 0 0 0,0 0 0 0 0,-4 0 0 0 0,5 0-29 0 0,-8 0 252 0 0,-1-4-227 0 0,8 2-21 0 0,0-1 1 0 0,0 0-1 0 0,1 0 1 0 0,-1 0-1 0 0,1 0 1 0 0,-1 0 0 0 0,1 0-1 0 0,0 0 1 0 0,0 0-1 0 0,0-1 1 0 0,0 1-1 0 0,0 0 1 0 0,1-1 0 0 0,-1 1-1 0 0,1 0 1 0 0,-1-1-1 0 0,1 1 1 0 0,0-1-1 0 0,0 1 1 0 0,1-6 0 0 0,-1-2-18 0 0,1 0 1 0 0,0 0 0 0 0,1 0 0 0 0,2-10 0 0 0,4-3 65 0 0,1 1-1 0 0,0 1 1 0 0,2-1-1 0 0,0 2 1 0 0,20-29 0 0 0,81-88-173 0 0,-93 115 69 0 0,6-7-216 0 0,2 0-1 0 0,0 3 1 0 0,2 0 0 0 0,1 2-1 0 0,62-39 1 0 0,-81 58 48 0 0,0 0 0 0 0,0 0 0 0 0,1 1 0 0 0,-1 0 0 0 0,13-2 0 0 0,-18 5-1 0 0,0 0 0 0 0,-1 0 0 0 0,1 1 1 0 0,-1 0-1 0 0,1 0 0 0 0,0 0 0 0 0,-1 1 1 0 0,1-1-1 0 0,-1 1 0 0 0,1 1 0 0 0,-1-1 0 0 0,10 4 1 0 0,-3 7-1938 0 0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49:15.94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491 754 7016 0 0,'4'-6'433'0'0,"-2"-1"255"0"0,-6 0-369 0 0,-6-1-255 0 0,4 6 57 0 0,0-1 1 0 0,0 2 0 0 0,-1-1-1 0 0,1 1 1 0 0,0 0 0 0 0,-1 0-1 0 0,1 1 1 0 0,-1-1 0 0 0,1 2-1 0 0,-1-1 1 0 0,-11 3 0 0 0,1 0 281 0 0,1 1 0 0 0,-1 1 0 0 0,-20 8 0 0 0,14-2-464 0 0,0 1 1 0 0,1 1 0 0 0,1 1 0 0 0,0 1 0 0 0,1 1 0 0 0,1 1-1 0 0,0 0 1 0 0,1 1 0 0 0,1 1 0 0 0,1 1 0 0 0,1 0 0 0 0,1 1-1 0 0,0 1 1 0 0,-20 46 0 0 0,31-62 3 0 0,1 0 1 0 0,0 0-1 0 0,1 0 0 0 0,0 0 0 0 0,0 0 1 0 0,0 0-1 0 0,0 1 0 0 0,1-1 0 0 0,0 0 1 0 0,0 0-1 0 0,1 1 0 0 0,0-1 0 0 0,0 0 1 0 0,0 0-1 0 0,5 10 0 0 0,-5-13 19 0 0,0 0-1 0 0,1 0 0 0 0,0 0 1 0 0,-1 0-1 0 0,1 0 0 0 0,0-1 1 0 0,0 1-1 0 0,1-1 0 0 0,-1 0 1 0 0,0 1-1 0 0,1-1 1 0 0,0 0-1 0 0,-1 0 0 0 0,1-1 1 0 0,0 1-1 0 0,0 0 0 0 0,0-1 1 0 0,0 0-1 0 0,0 0 1 0 0,0 0-1 0 0,0 0 0 0 0,1 0 1 0 0,-1 0-1 0 0,0-1 0 0 0,0 0 1 0 0,1 0-1 0 0,-1 0 1 0 0,0 0-1 0 0,1 0 0 0 0,-1-1 1 0 0,3 0-1 0 0,1 0 64 0 0,0-1 0 0 0,-1 0 0 0 0,1 0 0 0 0,-1 0 0 0 0,0-1 0 0 0,0 0 0 0 0,0 0 0 0 0,0 0 0 0 0,0-1 0 0 0,-1 0 0 0 0,1 0 0 0 0,-1 0 0 0 0,0-1 0 0 0,-1 0 0 0 0,5-5 0 0 0,2-5 73 0 0,-1 0-1 0 0,-1 0 0 0 0,0-1 0 0 0,9-24 1 0 0,23-40 445 0 0,-30 61-339 0 0,-1 0 0 0 0,0 0 0 0 0,-2-1 0 0 0,0 0 1 0 0,6-25-1 0 0,14-65-4 0 0,-28 110-193 0 0,0 0 0 0 0,0 0 0 0 0,0 0 0 0 0,0 0-1 0 0,0 0 1 0 0,0 1 0 0 0,1-1 0 0 0,-1 0 0 0 0,0 0 0 0 0,0 0 0 0 0,0 0 0 0 0,0 0 0 0 0,0 0 0 0 0,0 0 0 0 0,0 0 0 0 0,0 0 0 0 0,0 0 0 0 0,0 0 0 0 0,1 0 0 0 0,-1 0 0 0 0,0 0 0 0 0,0 0 0 0 0,0 0 0 0 0,0 0 0 0 0,0 0 0 0 0,0 0 0 0 0,0 0 0 0 0,0 0 0 0 0,0 0 0 0 0,0 0 0 0 0,1 0 0 0 0,-1 0 0 0 0,0 0 0 0 0,0 0 0 0 0,0 0-1 0 0,0-1 1 0 0,0 1 0 0 0,0 0 0 0 0,0 0 0 0 0,0 0 0 0 0,0 0 0 0 0,0 0 0 0 0,0 0 0 0 0,0 0 0 0 0,0 0 0 0 0,4 18 53 0 0,-1 26-59 0 0,-4 0-114 0 0,3-1 0 0 0,2 1 0 0 0,17 82 0 0 0,-19-116 60 0 0,2-1-1 0 0,-1 0 1 0 0,1 0-1 0 0,1 0 1 0 0,-1 0-1 0 0,1-1 1 0 0,1 0-1 0 0,0 0 1 0 0,12 13 0 0 0,-14-17 26 0 0,1 1 1 0 0,0-1 0 0 0,0 0 0 0 0,0-1 0 0 0,0 1 0 0 0,1-1 0 0 0,-1 0 0 0 0,1-1 0 0 0,0 1 0 0 0,-1-1 0 0 0,1 0 0 0 0,0-1 0 0 0,1 1 0 0 0,-1-1 0 0 0,0 0 0 0 0,7-1 0 0 0,-4 0 47 0 0,0-1 0 0 0,0-1 0 0 0,0 0-1 0 0,0 0 1 0 0,-1-1 0 0 0,1 0 0 0 0,-1 0 0 0 0,0-1 0 0 0,0 0 0 0 0,0-1 0 0 0,0 1 0 0 0,-1-2 0 0 0,0 1 0 0 0,0-1 0 0 0,0 0 0 0 0,11-13 0 0 0,-5 3 30 0 0,0-1-1 0 0,0 0 1 0 0,-2 0 0 0 0,0-1 0 0 0,-2 0 0 0 0,11-25 0 0 0,1-12-60 0 0,70-160-70 0 0,-66 162 256 0 0,-2-1 1 0 0,-3-1-1 0 0,-2 0 1 0 0,16-88 0 0 0,-29 119-176 0 0,39-241 100 0 0,-39 240 154 0 0,-4 18 70 0 0,-7 22-139 0 0,-11 37-105 0 0,3 1 0 0 0,-10 72 1 0 0,-18 69 77 0 0,21-125-414 0 0,4 2 1 0 0,-14 112 0 0 0,26-138 48 0 0,-1 8 64 0 0,2 0 1 0 0,4 63 0 0 0,1-107 111 0 0,1 0 0 0 0,1 0 0 0 0,-1 0 0 0 0,1-1 0 0 0,1 0 0 0 0,0 1 0 0 0,0-1 0 0 0,0 0 0 0 0,1-1 0 0 0,0 1 0 0 0,9 9 0 0 0,21 36-653 0 0,-29-42 31 0 0,0 0 0 0 0,13 18 1 0 0,-18-28 570 0 0,0 0 1 0 0,-1 0-1 0 0,1 0 1 0 0,0-1-1 0 0,-1 1 1 0 0,1 0 0 0 0,0 0-1 0 0,0 0 1 0 0,0-1-1 0 0,0 1 1 0 0,0-1-1 0 0,0 1 1 0 0,0-1-1 0 0,0 1 1 0 0,0-1-1 0 0,0 1 1 0 0,0-1 0 0 0,0 0-1 0 0,0 1 1 0 0,0-1-1 0 0,1 0 1 0 0,-1 0-1 0 0,0 0 1 0 0,0 0-1 0 0,0 0 1 0 0,0 0-1 0 0,0 0 1 0 0,1-1-1 0 0,-1 1 1 0 0,2-1 0 0 0,0 0-402 0 0,-1 1 203 0 0,0-1 0 0 0,0 0 1 0 0,0 0-1 0 0,0 0 0 0 0,0 0 1 0 0,0 0-1 0 0,0 0 0 0 0,0 0 0 0 0,2-3 1 0 0,24-27 210 0 0,-14 15-88 0 0,39-40-1383 0 0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49:16.50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1 303 5392 0 0,'0'1'1952'0'0,"0"3"-1412"0"0,0 0-516 0 0,0-3 56 0 0,0 1-1 0 0,0-1 1 0 0,1 0 0 0 0,-1 1 0 0 0,0-1-1 0 0,0 0 1 0 0,0 1 0 0 0,1-1 0 0 0,-1 0-1 0 0,1 0 1 0 0,-1 1 0 0 0,1-1 0 0 0,0 0-1 0 0,-1 0 1 0 0,1 0 0 0 0,0 0 0 0 0,0 0-1 0 0,0 0 1 0 0,0 0 0 0 0,0 0 0 0 0,0 0-1 0 0,0 0 1 0 0,0 0 0 0 0,0-1 0 0 0,0 1-1 0 0,3 1 1 0 0,-1 0-10 0 0,1 0-1 0 0,-1 0 1 0 0,1 0 0 0 0,0 0-1 0 0,0-1 1 0 0,0 0 0 0 0,0 1-1 0 0,0-1 1 0 0,0-1 0 0 0,0 1 0 0 0,0-1-1 0 0,0 1 1 0 0,0-1 0 0 0,1 0-1 0 0,-1-1 1 0 0,0 1 0 0 0,0-1-1 0 0,0 0 1 0 0,0 0 0 0 0,0 0-1 0 0,5-2 1 0 0,-4 1-56 0 0,3 0 16 0 0,1-1 0 0 0,-1-1 0 0 0,0 0 0 0 0,0 0 0 0 0,0-1 1 0 0,0 1-1 0 0,-1-2 0 0 0,0 1 0 0 0,0-1 0 0 0,0 0 0 0 0,-1-1 0 0 0,7-8 1 0 0,0 2 108 0 0,0 1 1 0 0,17-12 0 0 0,-21 18-48 0 0,0-1 0 0 0,0-1 0 0 0,-1 1 0 0 0,0-1 0 0 0,0-1 0 0 0,-1 1 1 0 0,0-1-1 0 0,7-13 0 0 0,-9 14-25 0 0,-1 0 1 0 0,-1-1-1 0 0,0 1 1 0 0,0-1 0 0 0,0 0-1 0 0,-1 0 1 0 0,-1 0-1 0 0,1 0 1 0 0,-2-1-1 0 0,1 1 1 0 0,-1 0 0 0 0,-2-18-1 0 0,1 26-87 0 0,1 0-1 0 0,-1 0 0 0 0,0 0 0 0 0,1 1 1 0 0,-1-1-1 0 0,0 0 0 0 0,1 1 1 0 0,-1-1-1 0 0,0 0 0 0 0,0 1 1 0 0,0-1-1 0 0,0 1 0 0 0,0-1 0 0 0,1 1 1 0 0,-1-1-1 0 0,0 1 0 0 0,0 0 1 0 0,0-1-1 0 0,0 1 0 0 0,0 0 1 0 0,0 0-1 0 0,0 0 0 0 0,0 0 0 0 0,0 0 1 0 0,0 0-1 0 0,-2 0 0 0 0,1 0 23 0 0,-5 0 12 0 0,0 0 0 0 0,0 0 1 0 0,0 1-1 0 0,0 0 0 0 0,1 0 0 0 0,-1 1 0 0 0,0-1 1 0 0,0 2-1 0 0,1-1 0 0 0,0 1 0 0 0,-1 0 1 0 0,1 0-1 0 0,0 0 0 0 0,0 1 0 0 0,1 0 0 0 0,-1 1 1 0 0,1-1-1 0 0,0 1 0 0 0,0 0 0 0 0,0 0 0 0 0,1 0 1 0 0,-6 9-1 0 0,-4 8-70 0 0,1 0 0 0 0,1 1 0 0 0,0 0 0 0 0,-12 43 0 0 0,19-53 23 0 0,1 1 1 0 0,1 0 0 0 0,0 0 0 0 0,1 1-1 0 0,1-1 1 0 0,0 0 0 0 0,1 1 0 0 0,1-1 0 0 0,0 1-1 0 0,1-1 1 0 0,5 24 0 0 0,-4-29 41 0 0,0 0 0 0 0,0 0 0 0 0,0-1 0 0 0,1 1 0 0 0,1-1 0 0 0,-1 0 0 0 0,1 0 0 0 0,1 0 0 0 0,-1-1 0 0 0,1 0 0 0 0,0 0 0 0 0,1-1 0 0 0,0 1 0 0 0,0-1 0 0 0,0-1 0 0 0,1 0 0 0 0,0 0 0 0 0,0 0 0 0 0,10 4 0 0 0,-6-4 14 0 0,0-1 1 0 0,0 0-1 0 0,1-1 1 0 0,0 0-1 0 0,-1-1 1 0 0,1-1-1 0 0,0 0 1 0 0,0 0-1 0 0,0-2 1 0 0,0 1-1 0 0,20-5 1 0 0,-27 4-236 0 0,1-1 0 0 0,-1 0 0 0 0,0 0 0 0 0,0 0 0 0 0,0-1 0 0 0,-1 0 0 0 0,1 0 0 0 0,0 0 0 0 0,-1-1 0 0 0,0 0 0 0 0,0 0 0 0 0,0 0 0 0 0,0-1 0 0 0,-1 1 0 0 0,0-1 0 0 0,0 0 0 0 0,0-1 0 0 0,-1 1 0 0 0,1-1 0 0 0,-1 1-1 0 0,0-1 1 0 0,-1 0 0 0 0,0 0 0 0 0,1 0 0 0 0,0-7 0 0 0,-1 0-933 0 0,1-1 0 0 0,-2 1 0 0 0,0-1-1 0 0,-1-20 1 0 0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49:17.02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1074 78 4760 0 0,'7'-2'251'0'0,"-1"-1"-1"0"0,0 1 1 0 0,0-1-1 0 0,-1 0 1 0 0,1 0 0 0 0,-1 0-1 0 0,1-1 1 0 0,-1 0 0 0 0,0 0-1 0 0,7-8 1 0 0,-12 11-201 0 0,1 1 0 0 0,-1-1 0 0 0,0 1 0 0 0,0-1 0 0 0,0 1 0 0 0,0-1 0 0 0,0 1 0 0 0,1-1 0 0 0,-1 1 0 0 0,0-1 0 0 0,0 1 0 0 0,0-1 0 0 0,0 1 0 0 0,-1-1 0 0 0,1 1 0 0 0,0-1 0 0 0,0 1 0 0 0,0-1 0 0 0,0 1 0 0 0,0-1 0 0 0,-1 1 0 0 0,1-1 0 0 0,0 1 0 0 0,0-1 0 0 0,-1 1 0 0 0,1-1 0 0 0,0 1 0 0 0,-1 0 0 0 0,1-1 0 0 0,-1 1 0 0 0,1 0 0 0 0,0-1 0 0 0,-1 1 0 0 0,1 0 0 0 0,-1-1 0 0 0,1 1 0 0 0,-1 0 0 0 0,1 0 0 0 0,-1-1 0 0 0,1 1 0 0 0,-1 0 0 0 0,1 0 0 0 0,-1 0 0 0 0,1 0 0 0 0,-1 0 0 0 0,1 0 0 0 0,-1 0 0 0 0,1 0 0 0 0,-2 0 0 0 0,0 0-103 0 0,-16-5 145 0 0,-1 1-1 0 0,0 1 1 0 0,1 1 0 0 0,-27 1 0 0 0,10-1 267 0 0,-379 8-244 0 0,271 1-132 0 0,-114 18-2351 0 0,97-7-226 0 0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49:17.59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1147 9 7104 0 0,'-41'0'302'0'0,"-95"3"1650"0"0,93 0-1470 0 0,-42 3-1406 0 0,0 4-1 0 0,-84 22 0 0 0,111-12-3725 0 0</inkml:trace>
  <inkml:trace contextRef="#ctx0" brushRef="#br0" timeOffset="1">2 1 7016 0 0,'-2'3'2852'0'0,"21"-5"-1825"0"0,0 4-1690 0 0,0 6-3224 0 0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49:18.54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581 312 4400 0 0,'23'-22'984'0'0,"-10"9"-711"0"0,-3-7-218 0 0,-7 14-28 0 0,2-3 385 0 0,-2 0-1 0 0,1 0 1 0 0,3-14-1 0 0,-3 1 54 0 0,-2 16-395 0 0,-1 0 1 0 0,0 0-1 0 0,0 0 0 0 0,-1 0 0 0 0,0 0 0 0 0,0 0 0 0 0,0-1 0 0 0,-2-9 0 0 0,0 8 57 0 0,1-1 202 0 0,-4-11-50 0 0,-3-1-223 0 0,6 18 21 0 0,0 1 1 0 0,0-1-1 0 0,0 1 0 0 0,0 0 1 0 0,-1-1-1 0 0,1 1 1 0 0,-1 0-1 0 0,1 1 0 0 0,-1-1 1 0 0,0 0-1 0 0,0 1 1 0 0,1-1-1 0 0,-1 1 1 0 0,-5-1-1 0 0,3 0-6 0 0,-14-6 269 0 0,-20-4-256 0 0,34 12-44 0 0,-2-2 246 0 0,6 2-244 0 0,-1 0 1 0 0,1-1 0 0 0,-1 1 0 0 0,1 0-1 0 0,0 0 1 0 0,-1 0 0 0 0,1 0-1 0 0,0 0 1 0 0,-1 0 0 0 0,1 0-1 0 0,-1 0 1 0 0,1 1 0 0 0,0-1 0 0 0,-1 1-1 0 0,-1 0 1 0 0,-14 5 242 0 0,-4 7-227 0 0,-18 28 374 0 0,32-31-215 0 0,-10 22-32 0 0,-4 13-207 0 0,-27 89-1 0 0,-2 54-10 0 0,-17 56-306 0 0,35-149 94 0 0,-5-2 0 0 0,-53 95 0 0 0,87-182 103 0 0,-1 1-38 0 0,-16 16-832 0 0,5-11 709 0 0,15-11 242 0 0,0-1-1 0 0,0 0 0 0 0,-1 0 0 0 0,1 0 1 0 0,0 0-1 0 0,-1 0 0 0 0,1 0 1 0 0,0 0-1 0 0,-1 0 0 0 0,1 0 0 0 0,0 0 1 0 0,0 0-1 0 0,-1 0 0 0 0,1 0 1 0 0,0-1-1 0 0,-6-20-4675 0 0,21-11 2128 0 0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49:19.01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32 5392 0 0,'33'-4'483'0'0,"17"-3"2111"0"0,51 1 1 0 0,-45 6-2588 0 0,-13 2 9 0 0,1-3 0 0 0,-1-1 1 0 0,49-10-1 0 0,-87 11-201 0 0,-1 1 1 0 0,1 0-1 0 0,-1 0 1 0 0,1 0-1 0 0,-1 0 1 0 0,1 1-1 0 0,-1 0 1 0 0,0-1-1 0 0,6 3 1 0 0,14 2-2671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43:44.62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662 30 8000 0 0,'19'3'1030'0'0,"-14"-2"-571"0"0,-1 0-344 0 0,0-1 0 0 0,0 0 0 0 0,0 0 0 0 0,0-1 0 0 0,0 1 0 0 0,0-1 0 0 0,0 0 1 0 0,0 0-1 0 0,0 0 0 0 0,-1 0 0 0 0,1-1 0 0 0,5-2 0 0 0,21-7-211 0 0,-15 7 75 0 0,17-4-44 0 0,-22 11-80 0 0,-6-2 111 0 0,1 2-85 0 0,-2-1 109 0 0,0 0-1 0 0,0 0 1 0 0,-1 1-1 0 0,1 0 1 0 0,-1-1-1 0 0,1 1 1 0 0,-1 0-1 0 0,0 0 1 0 0,0 0-1 0 0,-1 0 1 0 0,1 1 0 0 0,0-1-1 0 0,-1 0 1 0 0,0 1-1 0 0,0-1 1 0 0,1 5-1 0 0,2 6-230 0 0,10 22 90 0 0,23 69-640 0 0,-32-88 692 0 0,-1 0 0 0 0,-1 0-1 0 0,-1 0 1 0 0,1 25 0 0 0,-4-26 140 0 0,0-1 1 0 0,0 0 0 0 0,-2 0-1 0 0,0 0 1 0 0,0 0-1 0 0,-2 0 1 0 0,1 0 0 0 0,-2-1-1 0 0,0 0 1 0 0,-1 0-1 0 0,0-1 1 0 0,-1 0 0 0 0,-1 0-1 0 0,-15 18 1 0 0,7-13 27 0 0,-1 0 0 0 0,-1-1 1 0 0,0-2-1 0 0,-1 0 0 0 0,-1 0 1 0 0,0-2-1 0 0,-1-1 0 0 0,-33 14 1 0 0,7-6-284 0 0,-1-2 0 0 0,0-1 1 0 0,-2-3-1 0 0,0-3 0 0 0,0-1 0 0 0,-62 3 1 0 0,74-10-873 0 0,1-2 0 0 0,-1-2-1 0 0,0-1 1 0 0,-38-7 0 0 0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49:19.61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788 172 6384 0 0,'2'-3'90'0'0,"-1"0"-1"0"0,0 0 1 0 0,0 0 0 0 0,-1-1 0 0 0,1 1 0 0 0,-1 0 0 0 0,0-1 0 0 0,0 1-1 0 0,0-1 1 0 0,0-5 0 0 0,-1 8-42 0 0,0-1 0 0 0,1 0 0 0 0,-1 1 1 0 0,0-1-1 0 0,0 0 0 0 0,0 1 0 0 0,0-1 0 0 0,0 1 0 0 0,-1-1 0 0 0,1 1 0 0 0,0 0 0 0 0,-1-1 0 0 0,1 1 1 0 0,-1 0-1 0 0,1 0 0 0 0,-1 0 0 0 0,1 0 0 0 0,-1 0 0 0 0,0 1 0 0 0,0-1 0 0 0,-2 0 0 0 0,-25-8 292 0 0,0 1 0 0 0,-42-5-1 0 0,46 9-268 0 0,-7-1 129 0 0,0 1 0 0 0,1 1 0 0 0,-59 4 0 0 0,72 1-112 0 0,-1 0 0 0 0,1 1 0 0 0,0 2 0 0 0,1-1 0 0 0,-1 2 0 0 0,1 0 0 0 0,0 1 0 0 0,-17 10 0 0 0,-23 18-232 0 0,-60 48 0 0 0,110-77 76 0 0,0 0 1 0 0,1 0-1 0 0,0 1 1 0 0,0 0-1 0 0,0 0 1 0 0,1 0-1 0 0,0 1 1 0 0,1-1-1 0 0,-1 2 1 0 0,1-1-1 0 0,-3 9 1 0 0,6-14 44 0 0,0 1-1 0 0,0-1 1 0 0,0 0 0 0 0,1 1 0 0 0,-1-1 0 0 0,1 0-1 0 0,-1 1 1 0 0,1-1 0 0 0,0 1 0 0 0,1-1 0 0 0,-1 0-1 0 0,0 1 1 0 0,1-1 0 0 0,0 1 0 0 0,0-1 0 0 0,0 0 0 0 0,0 0-1 0 0,1 0 1 0 0,-1 1 0 0 0,1-1 0 0 0,-1-1 0 0 0,1 1-1 0 0,0 0 1 0 0,0 0 0 0 0,1-1 0 0 0,-1 1 0 0 0,1-1-1 0 0,-1 1 1 0 0,1-1 0 0 0,0 0 0 0 0,2 2 0 0 0,6 1-53 0 0,-1 0 0 0 0,1-1 0 0 0,-1 0 0 0 0,1-1 0 0 0,0 0 0 0 0,1 0 0 0 0,-1-1 0 0 0,0-1 0 0 0,1 0 0 0 0,-1 0 0 0 0,1-1 0 0 0,-1-1 0 0 0,0 0 0 0 0,1 0 0 0 0,11-4 0 0 0,-1 0-101 0 0,-1-1-1 0 0,0-1 1 0 0,0-1 0 0 0,-1-1 0 0 0,0 0 0 0 0,35-23 0 0 0,-40 22 328 0 0,-1 0 1 0 0,0-1-1 0 0,-1-1 0 0 0,0 0 1 0 0,-1 0-1 0 0,0-1 1 0 0,-1-1-1 0 0,0 0 1 0 0,-1-1-1 0 0,-1 0 0 0 0,-1 0 1 0 0,0-1-1 0 0,11-31 1 0 0,30-103 796 0 0,-47 147-612 0 0,0 12 255 0 0,-1 11 222 0 0,-5 98-1099 0 0,0-72 79 0 0,3 0 1 0 0,2 0-1 0 0,7 57 1 0 0,-7-98-27 0 0,1 0 1 0 0,-1 0 0 0 0,1 0 0 0 0,0 0 0 0 0,0 0-1 0 0,0 0 1 0 0,1 0 0 0 0,0-1 0 0 0,0 1 0 0 0,0-1-1 0 0,1 1 1 0 0,6 6 0 0 0,3 0-1327 0 0,0-1 0 0 0,26 16 0 0 0,-14-10 716 0 0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49:20.15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562 694 6928 0 0,'-8'-8'304'0'0,"4"3"77"0"0,-1 1 1 0 0,0 0-1 0 0,1 0 0 0 0,-1 0 0 0 0,-1 1 1 0 0,-8-6-1 0 0,1 5-250 0 0,3 3-64 0 0,1 1 0 0 0,0 0 0 0 0,-1 1 0 0 0,1 0 0 0 0,0 0 0 0 0,0 1 0 0 0,-1 0 0 0 0,2 1 0 0 0,-1 0 0 0 0,0 0 0 0 0,-10 6 0 0 0,4-2 67 0 0,1 2 0 0 0,0-1 0 0 0,0 2 0 0 0,1 0 0 0 0,-19 17 0 0 0,27-22-146 0 0,0 1 0 0 0,1-1 0 0 0,-1 1 0 0 0,1 0 0 0 0,0 0 1 0 0,1 0-1 0 0,-1 1 0 0 0,1-1 0 0 0,1 1 0 0 0,-1 0 0 0 0,1 0 1 0 0,-2 9-1 0 0,4-11 1 0 0,-1-1 0 0 0,1 1 0 0 0,0-1 0 0 0,0 1 0 0 0,0-1 0 0 0,1 1 0 0 0,0-1 0 0 0,0 1 0 0 0,0-1 0 0 0,0 0 0 0 0,1 0 0 0 0,-1 1 0 0 0,1-1 0 0 0,0 0 0 0 0,0 0 0 0 0,1-1 0 0 0,-1 1 1 0 0,1 0-1 0 0,0-1 0 0 0,6 6 0 0 0,11 8-37 0 0,1-2 0 0 0,0 0 0 0 0,2-1 0 0 0,-1-1 0 0 0,40 15-1 0 0,-6-1 66 0 0,-50-25 267 0 0,-1 1-245 0 0,6 13 526 0 0,-11-15-563 0 0,1-1 0 0 0,-1 1 0 0 0,1 0 0 0 0,-1 0 1 0 0,0-1-1 0 0,1 1 0 0 0,-1 0 0 0 0,0 0 0 0 0,1 0 0 0 0,-1 0 1 0 0,0 0-1 0 0,0 0 0 0 0,0-1 0 0 0,0 1 0 0 0,0 0 1 0 0,0 0-1 0 0,0 1 0 0 0,-3 2-35 0 0,0 0-16 0 0,1 0 0 0 0,-1-1 0 0 0,0 1 0 0 0,0-1 0 0 0,0 0 0 0 0,-1 0 0 0 0,1 0 0 0 0,-1 0 0 0 0,1 0 0 0 0,-1-1 0 0 0,0 0 0 0 0,0 0 0 0 0,-7 3 0 0 0,-3 2-23 0 0,-17 8 293 0 0,0-1 1 0 0,-54 15-1 0 0,21-8-37 0 0,62-20-185 0 0,-44 16-496 0 0,0-2-1 0 0,-68 12 0 0 0,93-20-4100 0 0</inkml:trace>
  <inkml:trace contextRef="#ctx0" brushRef="#br0" timeOffset="1">922 156 6472 0 0,'34'-52'855'0'0,"18"-23"828"0"0,-34 57-543 0 0,-10 11-805 0 0,-8 6-333 0 0,0 1 0 0 0,1 0 0 0 0,-1-1 0 0 0,0 1 0 0 0,1 0 0 0 0,-1 0 0 0 0,0 0 1 0 0,0-1-1 0 0,1 1 0 0 0,-1 0 0 0 0,1 0 0 0 0,-1 0 0 0 0,0-1 0 0 0,1 1 0 0 0,-1 0 0 0 0,0 0 0 0 0,1 0 0 0 0,-1 0 0 0 0,1 0 0 0 0,-1 0 0 0 0,0 0 0 0 0,1 0 1 0 0,-1 0-1 0 0,1 0 0 0 0,-1 0 0 0 0,1 0 0 0 0,0 4 338 0 0,-2 9-198 0 0,-2 0 0 0 0,1 1 0 0 0,-2-1 0 0 0,0-1 0 0 0,0 1 0 0 0,-12 22 0 0 0,-2 9 144 0 0,-15 44 350 0 0,-48 148-267 0 0,18-27 217 0 0,-12 41-1970 0 0,68-213 1412 0 0,6-27-414 0 0,-1 0-1 0 0,0 0 0 0 0,0 0 0 0 0,-1-1 0 0 0,-1 1 0 0 0,1-1 0 0 0,-7 11 0 0 0,-3 1-966 0 0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49:20.62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0 145 7104 0 0,'5'-4'63'0'0,"0"0"0"0"0,1 0 1 0 0,-1 0-1 0 0,1 1 0 0 0,0 0 1 0 0,-1 0-1 0 0,2 0 0 0 0,-1 1 0 0 0,0 0 1 0 0,0 0-1 0 0,8-1 0 0 0,11-2 571 0 0,40 0-1 0 0,-27 2-298 0 0,112-16 1133 0 0,70-5-960 0 0,-152 21-348 0 0,-20 1-423 0 0,-1-1-1 0 0,88-18 0 0 0,-127 19 124 0 0,0-1 0 0 0,0-1-1 0 0,-1 1 1 0 0,11-8 0 0 0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49:21.32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53 404 5392 0 0,'1'-2'25'0'0,"-1"1"-1"0"0,0 0 1 0 0,1-1 0 0 0,-1 1 0 0 0,1 0 0 0 0,-1 0-1 0 0,1-1 1 0 0,0 1 0 0 0,-1 0 0 0 0,1 0-1 0 0,0 0 1 0 0,0 0 0 0 0,0 0 0 0 0,0 0 0 0 0,0 0-1 0 0,0 0 1 0 0,0 0 0 0 0,0 1 0 0 0,0-1 0 0 0,1 0-1 0 0,-1 1 1 0 0,0-1 0 0 0,0 1 0 0 0,1-1-1 0 0,-1 1 1 0 0,2-1 0 0 0,43-10 959 0 0,-31 9-845 0 0,2-2-3 0 0,0 0 0 0 0,0-2 0 0 0,18-8 0 0 0,-26 10-68 0 0,-1 0 0 0 0,0-1 0 0 0,-1 0 0 0 0,1 0 0 0 0,-1-1 0 0 0,0 0 0 0 0,11-13 0 0 0,-5 4 232 0 0,-2 0 0 0 0,1-1 0 0 0,-2 0 0 0 0,16-32 0 0 0,-21 35-113 0 0,0 0 1 0 0,-1 0-1 0 0,-1 0 1 0 0,0-1-1 0 0,0 1 1 0 0,-2-1-1 0 0,1-21 1 0 0,-2 33-161 0 0,0 0 0 0 0,0 0 0 0 0,-1 0 0 0 0,1 0 0 0 0,0 0 0 0 0,-1 0 0 0 0,0 1 0 0 0,1-1 0 0 0,-1 0 0 0 0,0 0 0 0 0,0 1 0 0 0,0-1 0 0 0,0 0 0 0 0,0 1 0 0 0,0-1 1 0 0,-1 1-1 0 0,1 0 0 0 0,0-1 0 0 0,-1 1 0 0 0,1 0 0 0 0,-1 0 0 0 0,1 0 0 0 0,-1 0 0 0 0,0 0 0 0 0,1 0 0 0 0,-1 0 0 0 0,0 0 0 0 0,0 1 0 0 0,0-1 0 0 0,1 1 0 0 0,-1-1 0 0 0,0 1 0 0 0,0 0 1 0 0,0 0-1 0 0,0 0 0 0 0,-3 0 0 0 0,-2 0 19 0 0,0 0-1 0 0,0 1 1 0 0,0-1 0 0 0,0 2 0 0 0,1-1 0 0 0,-1 1 0 0 0,0 0 0 0 0,1 0 0 0 0,-7 3 0 0 0,0 3-97 0 0,-1 1 1 0 0,2 0 0 0 0,-1 1 0 0 0,1 0 0 0 0,1 1-1 0 0,0 0 1 0 0,0 1 0 0 0,-12 18 0 0 0,-9 10 30 0 0,18-25-1 0 0,0 1-1 0 0,1 1 1 0 0,1 1-1 0 0,1-1 0 0 0,0 2 1 0 0,2 0-1 0 0,-13 31 1 0 0,19-38-182 0 0,-1 0 0 0 0,2 0 0 0 0,0 0 1 0 0,0 0-1 0 0,1 1 0 0 0,1-1 0 0 0,1 20 1 0 0,-1-27 96 0 0,1 0-1 0 0,1 1 1 0 0,-1-1 0 0 0,1 0 0 0 0,-1 1 0 0 0,2-1 0 0 0,-1 0 0 0 0,0 0 0 0 0,1 0 0 0 0,0-1 0 0 0,0 1 0 0 0,0-1-1 0 0,1 0 1 0 0,0 1 0 0 0,0-2 0 0 0,0 1 0 0 0,0 0 0 0 0,0-1 0 0 0,6 4 0 0 0,3 0-317 0 0,0 0 1 0 0,0 0 0 0 0,0-1-1 0 0,1-1 1 0 0,0 0 0 0 0,1-1-1 0 0,19 4 1 0 0,-25-7 210 0 0,0 0-1 0 0,0-1 1 0 0,0 0-1 0 0,0 0 1 0 0,0-1 0 0 0,0 0-1 0 0,0 0 1 0 0,0-1 0 0 0,-1 0-1 0 0,1-1 1 0 0,-1 0 0 0 0,1 0-1 0 0,10-7 1 0 0,102-66 404 0 0,-103 62-154 0 0,-1 0 1 0 0,-1 0-1 0 0,0-2 1 0 0,20-26-1 0 0,2-9 331 0 0,-19 23 118 0 0,1 2 1 0 0,41-43 0 0 0,75-70 2520 0 0,-131 131-2534 0 0,-3 5-415 0 0,1 0 1 0 0,-1 1-1 0 0,1-1 0 0 0,0 0 1 0 0,-1 1-1 0 0,1 0 0 0 0,0-1 0 0 0,4-1 1 0 0,3-2 1105 0 0,-10 5-1142 0 0,0 1-1 0 0,0 0 1 0 0,1 0 0 0 0,-1 0 0 0 0,0 0 0 0 0,1 0 0 0 0,-1-1 0 0 0,0 1 0 0 0,0 0-1 0 0,1 0 1 0 0,-1 0 0 0 0,0 0 0 0 0,0 0 0 0 0,1 0 0 0 0,-1 0 0 0 0,0 0 0 0 0,1 0 0 0 0,-1 0-1 0 0,0 0 1 0 0,0 0 0 0 0,1 0 0 0 0,-1 0 0 0 0,0 0 0 0 0,1 1 0 0 0,-1-1 0 0 0,0 0-1 0 0,0 0 1 0 0,1 0 0 0 0,-1 0 0 0 0,0 0 0 0 0,0 1 0 0 0,1-1 0 0 0,-1 0 0 0 0,0 0-1 0 0,0 0 1 0 0,0 1 0 0 0,0-1 0 0 0,1 0 0 0 0,-1 0 0 0 0,0 1 0 0 0,0-1 0 0 0,0 0-1 0 0,0 0 1 0 0,0 1 0 0 0,0-1 0 0 0,0 0 0 0 0,1 1 0 0 0,-1-1 0 0 0,0 0 0 0 0,0 0 0 0 0,0 1-1 0 0,0-1 1 0 0,0 0 0 0 0,0 1 0 0 0,0-1 0 0 0,-1 0 0 0 0,1 1 0 0 0,-1 18 431 0 0,-1 1 0 0 0,-10 38 0 0 0,-1 10-124 0 0,4 21-53 0 0,-25 161-18 0 0,32-240-289 0 0,-2 19-563 0 0,4-26 425 0 0,11-62-353 0 0,2 26 742 0 0,2 1 0 0 0,1 1 0 0 0,1 0-1 0 0,27-36 1 0 0,-24 38-99 0 0,10-19 361 0 0,2-1-313 0 0,44-55 0 0 0,-67 94-130 0 0,0 1 1 0 0,1 0-1 0 0,0 1 0 0 0,0 0 0 0 0,1 0 1 0 0,0 1-1 0 0,0 0 0 0 0,0 1 1 0 0,1 0-1 0 0,0 1 0 0 0,1 0 1 0 0,-1 1-1 0 0,1 1 0 0 0,-1 0 1 0 0,1 0-1 0 0,0 2 0 0 0,0-1 1 0 0,0 1-1 0 0,0 1 0 0 0,23 3 1 0 0,-13-1 19 0 0,-1 1 1 0 0,1 0-1 0 0,26 10 1 0 0,-39-10-38 0 0,-1 0 1 0 0,0 1 0 0 0,0 1 0 0 0,0-1 0 0 0,0 1-1 0 0,-1 1 1 0 0,0 0 0 0 0,0 0 0 0 0,0 0 0 0 0,9 11 0 0 0,-7-5 9 0 0,35 47-612 0 0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58:07.96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2658 2802 6200 0 0,'5'7'1104'0'0,"23"9"457"0"0,-22-13-1274 0 0,29 9 217 0 0,12-1 72 0 0,-25-6-416 0 0,24 6 203 0 0,0-3 0 0 0,60 5-1 0 0,-74-11-298 0 0,21 3 143 0 0,0-2 1 0 0,95-8-1 0 0,-99-2 136 0 0,0-2 0 0 0,-1-2-1 0 0,0-3 1 0 0,76-32 0 0 0,149-93-230 0 0,-209 100 18 0 0,-1-3 1 0 0,58-51-1 0 0,101-113 266 0 0,-183 168-221 0 0,-2-2 0 0 0,-2-1 0 0 0,33-50 0 0 0,-54 66-151 0 0,-1-1 0 0 0,-2 0 1 0 0,0 0-1 0 0,-2-1 0 0 0,-1-1 1 0 0,-1 1-1 0 0,-1-1 0 0 0,-2 0 1 0 0,0-1-1 0 0,-2 1 0 0 0,-2-33 1 0 0,-3 9 24 0 0,-2 1 1 0 0,-2 0 0 0 0,-2 0-1 0 0,-3 1 1 0 0,-23-63 0 0 0,10 49 108 0 0,-2 2 1 0 0,-3 1 0 0 0,-70-107 0 0 0,75 135-179 0 0,-1 1 0 0 0,-1 2 0 0 0,-2 0 0 0 0,-1 2 0 0 0,-1 1 0 0 0,-45-29-1 0 0,9 12-26 0 0,-3 4 0 0 0,-93-41 0 0 0,-363-104-281 0 0,392 148 229 0 0,-1 5 0 0 0,-217-22 0 0 0,251 48 65 0 0,-1 4 0 0 0,-108 12 0 0 0,-199 55-97 0 0,295-38 117 0 0,2 4 1 0 0,-161 69 0 0 0,191-62-14 0 0,-84 53 0 0 0,120-62 13 0 0,2 3 0 0 0,1 1 0 0 0,-43 43 0 0 0,-10 26-163 0 0,-150 211 1 0 0,211-264 78 0 0,3 1 1 0 0,-47 96-1 0 0,67-116 66 0 0,0 0 1 0 0,2 1-1 0 0,1 0 0 0 0,1 1 0 0 0,2 0 0 0 0,-4 58 1 0 0,9-51 64 0 0,1 1 1 0 0,9 59 0 0 0,-5-78-21 0 0,0-1 1 0 0,1 1 0 0 0,2-1 0 0 0,0 0 0 0 0,1-1 0 0 0,15 28 0 0 0,7 1 11 0 0,2-1 1 0 0,1-1 0 0 0,3-2 0 0 0,1-2 0 0 0,2-1 0 0 0,47 36 0 0 0,-30-32-41 0 0,2-3 1 0 0,108 58 0 0 0,140 47-6 0 0,-185-91 18 0 0,-34-18 5 0 0,2-4 0 0 0,177 41 0 0 0,194 3 8 0 0,-313-64 34 0 0,0-6 1 0 0,186-13 0 0 0,-203-7 40 0 0,-1-5 0 0 0,0-6 1 0 0,167-52-1 0 0,-216 52-61 0 0,-25 8 5 0 0,0-2 1 0 0,96-45-1 0 0,94-78 153 0 0,-210 117-157 0 0,-2-2 0 0 0,-1-1 0 0 0,-1-1 0 0 0,51-57 0 0 0,-67 64 58 0 0,-1-1 1 0 0,-1 0-1 0 0,-1-1 1 0 0,-1 0-1 0 0,-1-1 1 0 0,-1 0-1 0 0,-1-1 1 0 0,8-38-1 0 0,0-22 325 0 0,5-95 0 0 0,-20 167-408 0 0,13-241 306 0 0,-15 191-205 0 0,-2 0 0 0 0,-12-68-1 0 0,5 85-221 0 0,-2 0 0 0 0,-32-80 0 0 0,-51-80-380 0 0,82 178 467 0 0,-8-13-149 0 0,-2 2 0 0 0,-41-55-1 0 0,-67-63 50 0 0,119 142 97 0 0,-35-36-28 0 0,-3 2 0 0 0,-69-53 1 0 0,-121-70-194 0 0,173 129 243 0 0,-3 4 1 0 0,-1 2 0 0 0,-2 3 0 0 0,-1 3 0 0 0,-1 4 0 0 0,-1 3-1 0 0,-104-17 1 0 0,74 20-25 0 0,-2 5 0 0 0,-173-3-1 0 0,151 24 14 0 0,1 5-1 0 0,-1 6 1 0 0,2 6-1 0 0,1 5 1 0 0,-128 47 0 0 0,182-49-16 0 0,2 3 0 0 0,1 3 0 0 0,1 3 0 0 0,-91 63 0 0 0,144-87 34 0 0,-267 198-808 0 0,-10 68 755 0 0,64 2 112 0 0,184-220 35 0 0,10-10-91 0 0,2 1 0 0 0,2 1 0 0 0,2 1 0 0 0,3 2 0 0 0,2 1 0 0 0,2 1 0 0 0,3 1 1 0 0,-20 97-1 0 0,32-116-6 0 0,2-1 0 0 0,2 2 1 0 0,1-1-1 0 0,2 0 1 0 0,1 0-1 0 0,8 43 1 0 0,-1-28 52 0 0,3 0 0 0 0,21 61 0 0 0,-21-84-22 0 0,1-1 0 0 0,1 0 0 0 0,1-1 0 0 0,2-1 0 0 0,22 31 0 0 0,21 15 19 0 0,3-2 0 0 0,137 120 1 0 0,-88-101 20 0 0,153 95 0 0 0,-169-129-24 0 0,120 53 0 0 0,110 27 38 0 0,142 16 55 0 0,-406-134-126 0 0,43 11 30 0 0,1-4 0 0 0,1-5 0 0 0,1-4 0 0 0,0-6 0 0 0,1-4 0 0 0,0-4 0 0 0,108-14 0 0 0,-151 3 13 0 0,-1-4 0 0 0,0-2 0 0 0,-1-3 0 0 0,0-3 0 0 0,112-55 0 0 0,-42 14 61 0 0,92-47-94 0 0,-9-18-154 0 0,77-81 203 0 0,-82 38 210 0 0,-174 137-219 0 0,-2-3 0 0 0,-2 0 0 0 0,42-61 0 0 0,-56 65-31 0 0,-1 0 0 0 0,-1-2 0 0 0,-2 0 0 0 0,-1 0 0 0 0,-2-2 0 0 0,-2 1 0 0 0,-1-2 0 0 0,-1 1 0 0 0,3-51 0 0 0,-4 21-92 0 0,-2-1 0 0 0,-3 0 0 0 0,-9-75 0 0 0,-3 70 25 0 0,-4 1-1 0 0,-3 0 0 0 0,-2 2 1 0 0,-4 0-1 0 0,-3 1 0 0 0,-3 1 1 0 0,-2 2-1 0 0,-49-74 0 0 0,15 41-11 0 0,-3 4-1 0 0,-140-148 1 0 0,195 228 53 0 0,-71-73-153 0 0,-179-143 0 0 0,-4 49 27 0 0,203 143 85 0 0,-1 3 0 0 0,-93-35 1 0 0,60 37 35 0 0,0 4 1 0 0,-2 5 0 0 0,-1 4 0 0 0,0 5 0 0 0,-1 4 0 0 0,-1 4-1 0 0,-156 11 1 0 0,-117 32 16 0 0,300-24-338 0 0,1 4 1 0 0,-139 48-1 0 0,178-50 210 0 0,0 3 1 0 0,1 1-1 0 0,1 1 1 0 0,1 2-1 0 0,-35 29 0 0 0,45-31-287 0 0,0 2 1 0 0,1 0-1 0 0,1 2 0 0 0,1 0 0 0 0,1 2 0 0 0,-28 46 0 0 0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30:26.56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16 92 5040 0 0,'-7'0'1138'0'0,"0"-6"204"0"0,7 6-1250 0 0,-1-1 1 0 0,1 1-1 0 0,0-1 1 0 0,0 1-1 0 0,0 0 1 0 0,0-1-1 0 0,0 1 1 0 0,0-1-1 0 0,0 1 0 0 0,0-1 1 0 0,0 1-1 0 0,0-1 1 0 0,0 0-1 0 0,1 0-21 0 0,1 0-1 0 0,-1 0 0 0 0,1 0 0 0 0,-1 0 1 0 0,1 1-1 0 0,0-1 0 0 0,-1 0 0 0 0,1 1 1 0 0,0-1-1 0 0,0 1 0 0 0,-1 0 0 0 0,1 0 1 0 0,0-1-1 0 0,0 1 0 0 0,3 1 0 0 0,-4-1-191 0 0,8-4 146 0 0,4-2 20 0 0,-11 4 40 0 0,1 1 0 0 0,-1 0 0 0 0,0 0-1 0 0,1 0 1 0 0,-1 0 0 0 0,1 1 0 0 0,-1-1-1 0 0,3 1 1 0 0,-1-1 49 0 0,14-1 126 0 0,-4 1-237 0 0,42-2 190 0 0,-38 3-92 0 0,59 0-10 0 0,165-15-251 0 0,-8 0 169 0 0,481 2 1906 0 0,-264 10-1191 0 0,-426 3-925 0 0,0 2 0 0 0,-1 0 1 0 0,40 10-1 0 0,-60-11-194 0 0,-6 1 56 0 0,-8 0 272 0 0,-19 0 191 0 0,5-9-1346 0 0,16 8 864 0 0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30:27.23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268 27 5304 0 0,'0'-6'2064'0'0,"1"1"-1491"0"0,-1 4-521 0 0,1 0-1 0 0,-1 0 1 0 0,1 0-1 0 0,-1 0 0 0 0,1 1 1 0 0,-1-1-1 0 0,1 0 1 0 0,0 0-1 0 0,-1 1 1 0 0,1-1-1 0 0,0 0 1 0 0,0 1-1 0 0,-1-1 1 0 0,1 0-1 0 0,0 1 1 0 0,0-1-1 0 0,0 1 1 0 0,0 0-1 0 0,0-1 1 0 0,0 1-1 0 0,0 0 0 0 0,0-1 1 0 0,0 1-1 0 0,0 0 1 0 0,0 0-1 0 0,0 0 1 0 0,0 0-1 0 0,0 0 1 0 0,0 0-1 0 0,0 0 1 0 0,0 0-1 0 0,1 1 1 0 0,1 0 27 0 0,0 0 1 0 0,0 1-1 0 0,0 0 1 0 0,0-1-1 0 0,0 1 1 0 0,-1 0-1 0 0,4 3 1 0 0,-1-1-99 0 0,121 105 452 0 0,-102-86-219 0 0,7 6-200 0 0,1-1 0 0 0,1-2 1 0 0,2-1-1 0 0,57 31 1 0 0,-45-33 65 0 0,-18-10 50 0 0,-1 1 0 0 0,0 2 0 0 0,39 29 0 0 0,-66-44-124 0 0,1 0 37 0 0,0 0-1 0 0,-1 0 1 0 0,1 0-1 0 0,-1 1 0 0 0,0-1 1 0 0,1 0-1 0 0,-1 1 0 0 0,0-1 1 0 0,0 1-1 0 0,0-1 0 0 0,0 1 1 0 0,0 0-1 0 0,0 0 1 0 0,-1-1-1 0 0,1 1 0 0 0,0 0 1 0 0,0 3-1 0 0,-2 8 177 0 0,-6 3-175 0 0,2-10-69 0 0,0-1 0 0 0,-1 0 0 0 0,0 0 1 0 0,1 0-1 0 0,-2 0 0 0 0,-11 6 0 0 0,-45 21-168 0 0,59-30 192 0 0,-73 33-169 0 0,-3 1 495 0 0,-143 86 0 0 0,142-66-68 0 0,-156 97-244 0 0,232-150 12 0 0,-5 4 325 0 0,-31 27-19 0 0,11-5-1697 0 0,29-29 1296 0 0,0 1 0 0 0,0 0 0 0 0,0 0 0 0 0,1 0 0 0 0,-1 0 0 0 0,0 0 0 0 0,1 0 0 0 0,-1 0-1 0 0,0 0 1 0 0,1 0 0 0 0,0 0 0 0 0,-1 0 0 0 0,1 0 0 0 0,0 1 0 0 0,-1-1 0 0 0,1 0 0 0 0,0 0 0 0 0,0 0-1 0 0,0 1 1 0 0,0-1 0 0 0,0 0 0 0 0,0 0 0 0 0,1 3 0 0 0,-1 3-880 0 0,0 2-866 0 0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30:29.41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1810 139 1888 0 0,'24'3'812'0'0,"-24"-3"-778"0"0,1 0 0 0 0,-1 0 0 0 0,1 0-1 0 0,-1 0 1 0 0,0 0 0 0 0,1 0 0 0 0,-1 0 0 0 0,1 0 0 0 0,-1 0 0 0 0,0 0 0 0 0,1 0 0 0 0,-1 0 0 0 0,1 0-1 0 0,-1 0 1 0 0,0 1 0 0 0,1-1 0 0 0,-1 0 0 0 0,0 0 0 0 0,1 0 0 0 0,-1 1 0 0 0,0-1 0 0 0,1 0-1 0 0,-1 0 1 0 0,0 1 0 0 0,0-1 0 0 0,1 0 0 0 0,-1 1 0 0 0,0-1-15 0 0,0 1 1 0 0,0-1-1 0 0,0 0 1 0 0,0 0-1 0 0,0 0 1 0 0,0 1-1 0 0,0-1 1 0 0,0 0-1 0 0,-1 0 0 0 0,1 0 1 0 0,0 0-1 0 0,0 0 1 0 0,0 1-1 0 0,0-1 1 0 0,0 0-1 0 0,0 0 1 0 0,-1 0-1 0 0,1 0 1 0 0,0 0-1 0 0,0 0 0 0 0,0 0 1 0 0,0 1-1 0 0,0-1 1 0 0,-1 0-1 0 0,1 0 1 0 0,0 0-1 0 0,0 0 1 0 0,0 0-1 0 0,-1 0 1 0 0,1 0-1 0 0,0 0 0 0 0,0 0 1 0 0,0 0-1 0 0,0 0 1 0 0,-1 0-1 0 0,1 0 1 0 0,0 0-1 0 0,0 0 1 0 0,0 0-1 0 0,-1 0 1 0 0,1 0-1 0 0,0 0 0 0 0,0-1 1 0 0,0 1-1 0 0,-1 0 1 0 0,-3-2 358 0 0,-7 1 497 0 0,-13 1-720 0 0,-22 0 366 0 0,20-2-369 0 0,-10-2-121 0 0,-14 3 82 0 0,-320-19 486 0 0,21-6-478 0 0,126 14-82 0 0,-271-38 825 0 0,465 46-856 0 0,-18-2 55 0 0,27 2 9 0 0,-40-1 1 0 0,50 4-73 0 0,-5-1 0 0 0,3 2 0 0 0,2-2-357 0 0,11-1 5 0 0,-1 2 245 0 0,1 1 0 0 0,-1 0 0 0 0,1-1 0 0 0,0 1 1 0 0,-1 0-1 0 0,1 0 0 0 0,-1 0 0 0 0,1-1 0 0 0,0 1 0 0 0,-1 0 1 0 0,1 0-1 0 0,0 0 0 0 0,-1 0 0 0 0,1 0 0 0 0,0 0 0 0 0,-1 0 1 0 0,2 0-1 0 0,33 20-4785 0 0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30:30.09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731 30 3952 0 0,'6'0'261'0'0,"2"-7"784"0"0,10-11-783 0 0,-15 14-62 0 0,-6 3 254 0 0,-10 5 351 0 0,12-3-791 0 0,-108 47 735 0 0,21-8-483 0 0,36-18-298 0 0,-22 9 275 0 0,-131 37 0 0 0,163-57 129 0 0,1 1-1 0 0,-54 23 0 0 0,86-30-258 0 0,7-4-104 0 0,-1 0 0 0 0,1 0 0 0 0,0 1 0 0 0,0-1 0 0 0,0 1 0 0 0,0-1 0 0 0,0 1-1 0 0,0 0 1 0 0,0-1 0 0 0,1 1 0 0 0,-3 4 0 0 0,0-1 48 0 0,3 0 11 0 0,0 8-9 0 0,0-9-33 0 0,1 0 0 0 0,0 1 1 0 0,0-1-1 0 0,0 0 0 0 0,1 1 1 0 0,0-1-1 0 0,0 0 0 0 0,0 0 1 0 0,0 0-1 0 0,0 0 0 0 0,1 0 1 0 0,0 0-1 0 0,0 0 0 0 0,0 0 1 0 0,0 0-1 0 0,5 5 0 0 0,1 3 19 0 0,104 138 264 0 0,-33-49-145 0 0,-65-78-170 0 0,16 32 1 0 0,-20-35 240 0 0,1-1 0 0 0,21 30 1 0 0,34 23-758 0 0,-42-43 1050 0 0,-23-27-253 0 0,0 3-43 0 0,-1-4-225 0 0,0-1-18 0 0,0 1 0 0 0,1-1 0 0 0,-1 1 0 0 0,0 0 0 0 0,0-1 0 0 0,0 1 0 0 0,0 0 0 0 0,0-1 0 0 0,1 1 0 0 0,-1-1 0 0 0,-1 1 0 0 0,1 0 0 0 0,0-1 0 0 0,0 1 0 0 0,0 0 0 0 0,0-1 0 0 0,0 1 0 0 0,0 0 0 0 0,-1-1 0 0 0,1 1 0 0 0,0-1 0 0 0,-1 1 0 0 0,1-1 0 0 0,0 1 0 0 0,-1 0 0 0 0,1-1 0 0 0,-1 1 0 0 0,1-1 0 0 0,-1 0 0 0 0,1 1 0 0 0,-1-1 0 0 0,1 1 0 0 0,-1-1 0 0 0,1 0 0 0 0,-1 1 0 0 0,1-1 0 0 0,-1 0 0 0 0,0 0 0 0 0,1 1 0 0 0,-1-1 0 0 0,0 0 0 0 0,1 0 0 0 0,-1 0 0 0 0,1 0 0 0 0,-1 0 0 0 0,0 0 0 0 0,1 0 0 0 0,-1 0 0 0 0,0 0 0 0 0,1 0 0 0 0,-1 0 0 0 0,0 0 0 0 0,1-1 0 0 0,-1 1 0 0 0,0 0 0 0 0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30:32.73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203 65 3504 0 0,'4'-4'116'0'0,"-1"0"171"0"0,-2-16 510 0 0,-9-16 4132 0 0,8 39-4484 0 0,0-1-348 0 0,0 0-1 0 0,0 0 0 0 0,1 1 1 0 0,-1-1-1 0 0,0 0 1 0 0,1 0-1 0 0,-1 0 0 0 0,1 1 1 0 0,0-1-1 0 0,1 4 0 0 0,6 7 182 0 0,91 142 154 0 0,117 192-1039 0 0,-193-303 618 0 0,-2 0-1 0 0,-2 2 1 0 0,-2 0 0 0 0,18 82-1 0 0,-30-98 64 0 0,-3-19-42 0 0,0 0 0 0 0,0 0 0 0 0,7 16 0 0 0,-9-26 9 0 0,0-1 1 0 0,0 1-1 0 0,0-1 0 0 0,0 0 1 0 0,0 1-1 0 0,0-1 1 0 0,0 1-1 0 0,0-1 1 0 0,0 1-1 0 0,0-1 0 0 0,0 1 1 0 0,-1-1-1 0 0,1 0 1 0 0,0 1-1 0 0,0-1 1 0 0,0 1-1 0 0,-1-1 1 0 0,1 0-1 0 0,0 1 0 0 0,0-1 1 0 0,-1 1-1 0 0,1-1 1 0 0,0 0-1 0 0,-1 1 1 0 0,-8-3 623 0 0,-7-13-366 0 0,13 13-405 0 0,-1-4-318 0 0,3-19 118 0 0,2 15-76 0 0,0 1 1 0 0,1 0-1 0 0,0 0 0 0 0,1-1 1 0 0,0 1-1 0 0,7-15 1 0 0,33-53-3692 0 0,-21 40 3277 0 0,-5 13 513 0 0,0 0 0 0 0,1 2 0 0 0,26-26 0 0 0,-19 21 303 0 0,58-67 3828 0 0,-79 91-3345 0 0,-2 2-397 0 0,-1 0 1 0 0,0 0-1 0 0,1 0 1 0 0,-1 0-1 0 0,0 0 1 0 0,0 0-1 0 0,0-1 1 0 0,0 1 0 0 0,0 0-1 0 0,0-1 1 0 0,0 1-1 0 0,1-2 92 0 0,-3 3-188 0 0,1 0 0 0 0,0 0 0 0 0,0 0 0 0 0,0 0 0 0 0,0 0 0 0 0,0 0 0 0 0,0 0 1 0 0,0 0-1 0 0,0 0 0 0 0,0 0 0 0 0,0 0 0 0 0,0 0 0 0 0,0 0 0 0 0,-1 0 0 0 0,1 0 0 0 0,0 0 0 0 0,0 0 0 0 0,0 0 1 0 0,0 0-1 0 0,0 0 0 0 0,0 0 0 0 0,0 0 0 0 0,0 0 0 0 0,0 0 0 0 0,0 0 0 0 0,0 0 0 0 0,0 0 0 0 0,-1 0 1 0 0,1 0-1 0 0,0 0 0 0 0,0 0 0 0 0,0 0 0 0 0,0 0 0 0 0,0 0 0 0 0,0 0 0 0 0,0 0 0 0 0,0-1 0 0 0,0 1 1 0 0,0 0-1 0 0,0 0 0 0 0,0 0 0 0 0,0 0 0 0 0,0 0 0 0 0,0 0 0 0 0,0 0 0 0 0,0 0 0 0 0,0 0 0 0 0,0 0 1 0 0,0 0-1 0 0,0 0 0 0 0,0-1 0 0 0,0 1 0 0 0,0 0 0 0 0,0 0 0 0 0,0 0 0 0 0,0 0 0 0 0,-1 1 38 0 0,0 0 0 0 0,-1 0-1 0 0,2 0 1 0 0,-1 0-1 0 0,0 1 1 0 0,0-1-1 0 0,0 0 1 0 0,0 1 0 0 0,1-1-1 0 0,-1 0 1 0 0,1 1-1 0 0,-1-1 1 0 0,1 1-1 0 0,-1-1 1 0 0,1 1 0 0 0,0 2-1 0 0,-1 2 348 0 0,-23 80 207 0 0,22-81-498 0 0,-3 11-106 0 0,0 1 0 0 0,1 0 0 0 0,0 0 1 0 0,1 1-1 0 0,0 20 0 0 0,-2 13-45 0 0,1-22 103 0 0,1-5 98 0 0,-1-2 0 0 0,0 1 0 0 0,-2 0 0 0 0,-11 28 0 0 0,7-32-149 0 0,4-16-10 0 0,2-1-21 0 0,0 1-26 0 0,0-1-1 0 0,0 0 1 0 0,-1 0-1 0 0,1 0 1 0 0,-1 0-1 0 0,1-1 1 0 0,-1 0-1 0 0,1 0 1 0 0,-8 1-1 0 0,-44 0 1 0 0,49-2 56 0 0,-189-10-145 0 0,30 0 335 0 0,137 9-155 0 0,-26 1 279 0 0,0-3 0 0 0,-77-14 1 0 0,119 12-327 0 0,8 3 5 0 0,0 0 1 0 0,0 0 0 0 0,0 0-1 0 0,0 0 1 0 0,0 1 0 0 0,-8-1 0 0 0,4-1-918 0 0,53 14-8424 0 0,-35-11 8895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43:45.04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2 9712 0 0,'8'-1'466'0'0,"-6"1"-315"0"0,0 0 0 0 0,0 0 0 0 0,0-1 1 0 0,0 2-1 0 0,0-1 0 0 0,1 0 0 0 0,-1 0 0 0 0,0 1 0 0 0,0-1 0 0 0,0 1 0 0 0,0-1 0 0 0,3 2 0 0 0,-5-2-210 0 0,1 0 0 0 0,-1 0 0 0 0,1 0 0 0 0,-1 1 0 0 0,1-1 1 0 0,-1 0-1 0 0,1 0 0 0 0,0 0 0 0 0,-1 0 0 0 0,1 1 0 0 0,-1-1 0 0 0,1 0 0 0 0,-1 0 0 0 0,1 1 0 0 0,-1-1 0 0 0,0 0 0 0 0,1 1 0 0 0,-1-1 0 0 0,1 1 0 0 0,-1-1 0 0 0,0 0 0 0 0,1 1 0 0 0,-1-1 0 0 0,0 1 0 0 0,1-1 0 0 0,-1 1 0 0 0,0-1 0 0 0,0 1 0 0 0,0-1 0 0 0,1 1 0 0 0,-1 0 0 0 0,0-1 1 0 0,0 1-1 0 0,0-1 0 0 0,0 1 0 0 0,0-1 0 0 0,0 1 0 0 0,0 0 0 0 0,0-1 0 0 0,0 1 0 0 0,0-1 0 0 0,0 1 0 0 0,-1-1 0 0 0,1 1 0 0 0,0-1 0 0 0,0 1 0 0 0,0-1 0 0 0,-1 1 0 0 0,1-1 0 0 0,-1 1 0 0 0,-2 11-2497 0 0,2-10 2303 0 0,1 0 1 0 0,-1-1-1 0 0,0 1 0 0 0,0-1 0 0 0,1 1 1 0 0,-1-1-1 0 0,0 1 0 0 0,0-1 1 0 0,-1 0-1 0 0,1 1 0 0 0,-1 0 1 0 0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30:34.74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600 52 3952 0 0,'7'-2'213'0'0,"-6"1"-154"0"0,1 0 1 0 0,0 0 0 0 0,0 1-1 0 0,-1-1 1 0 0,1 0-1 0 0,-1 0 1 0 0,1-1 0 0 0,-1 1-1 0 0,1 0 1 0 0,-1 0 0 0 0,0-1-1 0 0,2-2 1 0 0,32-27 2161 0 0,-32 29-1715 0 0,-2 5-198 0 0,-5 10-171 0 0,2-2 15 0 0,1-8-91 0 0,1-1 1 0 0,-1 1-1 0 0,0 0 1 0 0,1-1-1 0 0,-1 1 1 0 0,0-1-1 0 0,-1 0 1 0 0,-1 4-1 0 0,-11 15 138 0 0,-6 10-159 0 0,15-21-40 0 0,-17 27 6 0 0,0-1 0 0 0,-3 0 0 0 0,-28 32 0 0 0,-63 61 214 0 0,-100 146 0 0 0,146-154-362 0 0,29-45 62 0 0,38-70 45 0 0,2-4 31 0 0,0-1 0 0 0,0 0 0 0 0,1 1 0 0 0,-1-1 0 0 0,0 0 0 0 0,-1 0 0 0 0,1 0 0 0 0,0 0 0 0 0,0 0 1 0 0,0 0-1 0 0,-1 0 0 0 0,1-1 0 0 0,0 1 0 0 0,-3 1 0 0 0,-5 5 34 0 0,8-7-91 0 0,1 0 0 0 0,0 1 0 0 0,0-1 0 0 0,-1 0 1 0 0,1 1-1 0 0,0-1 0 0 0,-1 0 0 0 0,1 1 0 0 0,0-1 1 0 0,-1 0-1 0 0,1 0 0 0 0,-1 0 0 0 0,1 1 0 0 0,0-1 0 0 0,-1 0 1 0 0,1 0-1 0 0,-1 0 0 0 0,1 0 0 0 0,-1 0 0 0 0,1 1 0 0 0,0-1 1 0 0,-1 0-1 0 0,1 0 0 0 0,-1 0 0 0 0,1 0 0 0 0,-1-1 1 0 0,1 1-1 0 0,-1 0 0 0 0,1 0 0 0 0,0 0 0 0 0,-1 0 0 0 0,1 0 1 0 0,-1 0-1 0 0,1-1 0 0 0,0 1 0 0 0,-1 0 0 0 0,0-1 0 0 0,1 1 43 0 0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30:35.36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1031 43 4040 0 0,'15'-3'578'0'0,"-6"1"270"0"0,28-18-410 0 0,-35 19-407 0 0,-1 1 10 0 0,-1-1-1 0 0,1 1 0 0 0,0-1 0 0 0,-1 1 1 0 0,1 0-1 0 0,0-1 0 0 0,-1 1 1 0 0,1 0-1 0 0,0-1 0 0 0,0 1 0 0 0,-1 0 1 0 0,1 0-1 0 0,0 0 0 0 0,0 0 1 0 0,-1 0-1 0 0,1 0 0 0 0,0 0 1 0 0,0 0-1 0 0,-1 0 0 0 0,1 0 0 0 0,0 0 1 0 0,0 0-1 0 0,-1 1 0 0 0,1-1 1 0 0,0 0-1 0 0,0 0 0 0 0,-1 1 0 0 0,2 0 1 0 0,1 3 292 0 0,-3-4-326 0 0,0 1-1 0 0,0-1 1 0 0,0 1-1 0 0,0-1 0 0 0,0 0 1 0 0,0 1-1 0 0,0-1 1 0 0,0 1-1 0 0,0-1 1 0 0,0 1-1 0 0,-1-1 1 0 0,1 1-1 0 0,0-1 1 0 0,0 1-1 0 0,0-1 1 0 0,-1 1-1 0 0,1-1 1 0 0,0 0-1 0 0,-1 1 0 0 0,1-1 1 0 0,0 0-1 0 0,-1 1 1 0 0,1-1-1 0 0,-1 0 1 0 0,1 1-1 0 0,0-1 1 0 0,-1 0-1 0 0,1 0 1 0 0,-2 1-1 0 0,-5 2 123 0 0,-97 51 437 0 0,-271 142 68 0 0,341-180-558 0 0,-1-1 0 0 0,0-1 0 0 0,-1-2 0 0 0,-1-2 0 0 0,0-1 0 0 0,-68 7 0 0 0,100-16-68 0 0,0 1 1 0 0,-1-1 0 0 0,1 0-1 0 0,0-1 1 0 0,-1 1 0 0 0,1-1-1 0 0,0 0 1 0 0,0 0-1 0 0,0-1 1 0 0,0 0 0 0 0,0 1-1 0 0,0-2 1 0 0,0 1 0 0 0,1 0-1 0 0,-1-1 1 0 0,1 0-1 0 0,-1 0 1 0 0,1-1 0 0 0,0 1-1 0 0,-3-5 1 0 0,2 3 74 0 0,0-1-1 0 0,0-1 1 0 0,1 1-1 0 0,0 0 1 0 0,0-1 0 0 0,0 0-1 0 0,-3-11 1 0 0,-2-1 23 0 0,0 1-45 0 0,1-1 220 0 0,-1 1-1 0 0,-1 0 0 0 0,-1 1 1 0 0,0 0-1 0 0,-22-23 1 0 0,-19-27 709 0 0,46 59-768 0 0,5 8-223 0 0,1-1 0 0 0,-1 1 0 0 0,1-1 1 0 0,0 1-1 0 0,-1-1 0 0 0,1 0 0 0 0,0 1 1 0 0,-1-1-1 0 0,1 1 0 0 0,0-1 0 0 0,0 0 1 0 0,0 1-1 0 0,-1-1 0 0 0,1 0 0 0 0,0 1 1 0 0,0-1-1 0 0,0 0 0 0 0,0 1 0 0 0,0-1 1 0 0,0 1-1 0 0,0-1 0 0 0,0 0 0 0 0,0 1 1 0 0,1-1-1 0 0,-1 0 0 0 0,0 1 0 0 0,0-1 1 0 0,1 0-1 0 0,-1 1 0 0 0,0-1 0 0 0,1 1 0 0 0,-1-1 1 0 0,0 1-1 0 0,1-1 0 0 0,-1 1 0 0 0,1-1 1 0 0,-1 1-1 0 0,1-1 0 0 0,0 0 0 0 0,2-1-59 0 0,1-2 25 0 0,-2 3-89 0 0,-2 0 120 0 0,1 1 0 0 0,-1 0 0 0 0,0-1 0 0 0,1 1 0 0 0,-1 0 0 0 0,0 0 0 0 0,1 0 0 0 0,-1-1 0 0 0,0 1 0 0 0,1 0 0 0 0,-1 0 0 0 0,1 0 0 0 0,-1 0 0 0 0,0 0 0 0 0,1 0 0 0 0,-1 0 0 0 0,1 0 0 0 0,-1 0 0 0 0,1 0 0 0 0,-1 0 0 0 0,0 0 0 0 0,1 0 0 0 0,0 0 0 0 0,8 2-1968 0 0,-8-1 1821 0 0,1 0 1 0 0,-1 0-1 0 0,0-1 1 0 0,0 1 0 0 0,1 0-1 0 0,-1 0 1 0 0,0 0-1 0 0,0 0 1 0 0,0 0 0 0 0,0 0-1 0 0,0 0 1 0 0,0 1-1 0 0,0 1 1 0 0,0-2 146 0 0,11 18-2962 0 0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30:36.35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627 25 2784 0 0,'0'-3'196'0'0,"0"1"-78"0"0,0 1 1 0 0,0-1 0 0 0,0 1-1 0 0,0 0 1 0 0,1-1-1 0 0,-1 1 1 0 0,0 0-1 0 0,1-1 1 0 0,0 1 0 0 0,-1 0-1 0 0,1 0 1 0 0,0 0-1 0 0,1-2 255 0 0,-2 3-330 0 0,1 0 0 0 0,-1 0 0 0 0,0-1 1 0 0,0 1-1 0 0,1 0 0 0 0,-1 0 0 0 0,0 0 0 0 0,0 0 0 0 0,1 0 0 0 0,-1 0 0 0 0,0 0 0 0 0,1 0 0 0 0,-1 0 0 0 0,0 0 0 0 0,0 0 0 0 0,1 0 0 0 0,-1 0 0 0 0,0 0 0 0 0,0 0 0 0 0,1 0 0 0 0,-1 0 0 0 0,0 0 0 0 0,0 0 0 0 0,1 1 0 0 0,-1-1 0 0 0,0 0 0 0 0,0 0 0 0 0,1 0 0 0 0,-1 1 28 0 0,0-1-1 0 0,1 1 0 0 0,-1-1 0 0 0,0 0 0 0 0,0 1 0 0 0,0-1 0 0 0,0 1 0 0 0,0-1 0 0 0,1 1 0 0 0,-1-1 0 0 0,0 1 0 0 0,0-1 0 0 0,0 1 0 0 0,0-1 0 0 0,0 0 0 0 0,0 1 0 0 0,-1-1 0 0 0,1 1 0 0 0,0-1 0 0 0,0 1 1 0 0,0-1-1 0 0,0 1 0 0 0,0-1 0 0 0,-1 0 0 0 0,1 1 0 0 0,-19 17 217 0 0,7-10 6 0 0,0 5-153 0 0,3-6-86 0 0,1 1 1 0 0,0 0-1 0 0,1 1 0 0 0,-9 13 1 0 0,5-5 110 0 0,-7 9-46 0 0,-3 10-95 0 0,-6 12 217 0 0,0-5 254 0 0,-49 60-228 0 0,-21 28-589 0 0,49-53 223 0 0,32-48 55 0 0,-2-1 0 0 0,-1-1 0 0 0,-33 37 0 0 0,46-58 61 0 0,-8 7 130 0 0,0 0-1 0 0,-29 23 0 0 0,39-36 82 0 0,3 0-118 0 0,-23 24 10 0 0,23-24-139 0 0,-6 5-486 0 0,6-6 497 0 0,1 0 0 0 0,0 0 0 0 0,0 0 1 0 0,0 0-1 0 0,0 1 0 0 0,-1-1 0 0 0,1 0 1 0 0,0 0-1 0 0,0 0 0 0 0,0 0 0 0 0,-1 0 1 0 0,1 0-1 0 0,0 0 0 0 0,0 0 0 0 0,0 0 1 0 0,-1-1-1 0 0,1 1 0 0 0,0 0 0 0 0,0 0 1 0 0,0 0-1 0 0,0 0 0 0 0,-1 0 0 0 0,1 0 0 0 0,0 0 1 0 0,0 0-1 0 0,0 0 0 0 0,0-1 0 0 0,0 1 1 0 0,-1 0-1 0 0,1 0 0 0 0,0 0 0 0 0,0 0 1 0 0,0 0-1 0 0,0-1 0 0 0,0 1 0 0 0,0 0 1 0 0,0 0-1 0 0,0 0 0 0 0,-1 0 0 0 0,1-1 1 0 0,0 1-1 0 0,0 0 0 0 0,0 0 0 0 0,0 0 1 0 0,0-1-1 0 0,0 1 0 0 0,0 0 0 0 0,0 0 1 0 0,0 0-1 0 0,0 0 0 0 0,0-1 0 0 0,0 1 1 0 0,1 0-1 0 0,-1 0 0 0 0,0 0 0 0 0,0-1 1 0 0,0 1-1 0 0,0 0 0 0 0,0 0 0 0 0,1-6-448 0 0,0 0-1 0 0,0 1 1 0 0,0-1-1 0 0,1 1 1 0 0,-1-1-1 0 0,2 1 1 0 0,-1 0-1 0 0,0 0 1 0 0,1 0-1 0 0,0 0 1 0 0,0 0-1 0 0,1 0 1 0 0,-1 1-1 0 0,6-5 1 0 0,9-16-590 0 0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30:37.12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417 104 1520 0 0,'0'-4'792'0'0,"18"-26"3326"0"0,-18 30-4100 0 0,0 0 0 0 0,0 0-1 0 0,0-1 1 0 0,0 1-1 0 0,0 0 1 0 0,1 0-1 0 0,-1-1 1 0 0,0 1-1 0 0,0 0 1 0 0,0 0-1 0 0,1 0 1 0 0,-1 0-1 0 0,0-1 1 0 0,0 1-1 0 0,0 0 1 0 0,1 0-1 0 0,-1 0 1 0 0,0 0-1 0 0,0-1 1 0 0,1 1 0 0 0,-1 0-1 0 0,0 0 1 0 0,0 0-1 0 0,1 0 1 0 0,-1 0-1 0 0,0 0 1 0 0,1 0-1 0 0,-1 0 1 0 0,0 0-1 0 0,0 0 1 0 0,1 0-1 0 0,-1 0 1 0 0,0 0-1 0 0,1 0 1 0 0,-2 1 77 0 0,1 0 0 0 0,-1-1 0 0 0,1 1 0 0 0,-1-1 0 0 0,1 1 0 0 0,-1 0-1 0 0,0-1 1 0 0,1 0 0 0 0,-1 1 0 0 0,0-1 0 0 0,0 1 0 0 0,1-1 0 0 0,-1 0 0 0 0,0 1 0 0 0,0-1 0 0 0,0 0 0 0 0,1 0 0 0 0,-2 0 0 0 0,-1 1-8 0 0,1 0 1 0 0,0 0-1 0 0,0 0 1 0 0,0 1-1 0 0,0-1 0 0 0,0 0 1 0 0,0 1-1 0 0,0-1 1 0 0,-2 4-1 0 0,2-3-3 0 0,0-1 0 0 0,1 1 0 0 0,-1-1-1 0 0,0 1 1 0 0,0-1 0 0 0,0 0 0 0 0,0 1 0 0 0,0-1-1 0 0,0 0 1 0 0,-1 0 0 0 0,-2 0 0 0 0,-172 34 946 0 0,85-18-635 0 0,65-15-381 0 0,21-1 9 0 0,0-1 0 0 0,-1 1 0 0 0,1 0 0 0 0,0 0 0 0 0,0 0 0 0 0,-7 4 0 0 0,9-5 57 0 0,-8 0-14 0 0,-5 3-38 0 0,29-1-242 0 0,9-6 143 0 0,-1 0 0 0 0,0-1 0 0 0,0-1 0 0 0,37-17 1 0 0,-15 6 320 0 0,70-32-35 0 0,-64 27 101 0 0,60-20 1 0 0,-102 41-251 0 0,6 1-2 0 0,4-1-47 0 0,-16 1-36 0 0,1 0 0 0 0,0-1 0 0 0,-1 1 0 0 0,1 0-1 0 0,-1 0 1 0 0,1 0 0 0 0,0 0 0 0 0,-1 0 0 0 0,1 0-1 0 0,0 0 1 0 0,-1 0 0 0 0,1 1 0 0 0,-1-1 0 0 0,1 0 0 0 0,0 0-1 0 0,-1 0 1 0 0,1 1 0 0 0,-1-1 0 0 0,1 0 0 0 0,-1 1-1 0 0,1-1 1 0 0,-1 0 0 0 0,1 1 0 0 0,0 0 0 0 0,-1-1 21 0 0,1 0 0 0 0,0 1 1 0 0,-1-1-1 0 0,1 1 1 0 0,0-1-1 0 0,-1 0 1 0 0,1 1-1 0 0,-1 0 0 0 0,1-1 1 0 0,-1 1-1 0 0,1-1 1 0 0,-1 1-1 0 0,0-1 1 0 0,1 1-1 0 0,-1 0 0 0 0,0-1 1 0 0,1 1-1 0 0,-1 0 1 0 0,0-1-1 0 0,0 1 1 0 0,1 0-1 0 0,-1 0 0 0 0,0-1 1 0 0,0 1-1 0 0,0 0 1 0 0,0 0-1 0 0,0-1 0 0 0,0 1 1 0 0,0 0-1 0 0,0-1 1 0 0,-1 1-1 0 0,1 0 1 0 0,-1 1-1 0 0,0 7 72 0 0,-11 146-714 0 0,10 2 819 0 0,3-129 39 0 0,2 1 0 0 0,1-1-1 0 0,10 40 1 0 0,-1-40-1016 0 0,-13-27 744 0 0,1 0 1 0 0,-1 0 0 0 0,0 0-1 0 0,1 0 1 0 0,-1 0 0 0 0,0 0-1 0 0,1 0 1 0 0,-1 0 0 0 0,1-1-1 0 0,0 1 1 0 0,-1 0 0 0 0,1 0 0 0 0,0 0-1 0 0,-1-1 1 0 0,1 1 0 0 0,0 0-1 0 0,0-1 1 0 0,-1 1 0 0 0,1-1-1 0 0,0 1 1 0 0,0-1 0 0 0,0 1-1 0 0,0-1 1 0 0,0 0 0 0 0,1 1-1 0 0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30:38.14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2064 0 0,'0'0'1'0'0,"5"0"345"0"0,-5 1-317 0 0,0 0-1 0 0,1 0 1 0 0,-1 0-1 0 0,1-1 1 0 0,-1 1-1 0 0,1 0 1 0 0,-1-1 0 0 0,1 1-1 0 0,0 0 1 0 0,-1-1-1 0 0,1 1 1 0 0,0-1 0 0 0,-1 1-1 0 0,1-1 1 0 0,0 1-1 0 0,0-1 1 0 0,0 0 0 0 0,-1 1-1 0 0,1-1 1 0 0,0 0-1 0 0,7 1 1384 0 0,2 11-755 0 0,-3-7 773 0 0,14 28-940 0 0,2 4 62 0 0,-10-16-399 0 0,64 94 484 0 0,122 253 493 0 0,-153-275-754 0 0,22 52 438 0 0,-62-132-598 0 0,-1 1 48 0 0,1-1 1 0 0,0 0-1 0 0,9 13 1 0 0,-14-18-203 0 0,0-3-50 0 0,13 7 112 0 0,-8-8-120 0 0,6 2-138 0 0,-11-6 70 0 0,-1 0-1 0 0,0 0 1 0 0,1-1-1 0 0,-1 1 1 0 0,0 0-1 0 0,1 0 1 0 0,-1-1-1 0 0,0 1 1 0 0,1 0-1 0 0,-1-1 1 0 0,0 1-1 0 0,0-1 1 0 0,0 1-1 0 0,1 0 1 0 0,-1-1 0 0 0,0 1-1 0 0,0-1 1 0 0,0 1-1 0 0,0-1 1 0 0,0 1-1 0 0,0 0 1 0 0,0-1-1 0 0,0 1 1 0 0,0-1-1 0 0,0 0 1 0 0,15-45-5296 0 0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30:39.05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29 9 3592 0 0,'0'-5'1086'0'0,"-1"13"317"0"0,1-8-1358 0 0,-1 0 1 0 0,1 0-1 0 0,0 0 0 0 0,-1 0 0 0 0,1 0 1 0 0,-1 1-1 0 0,1-1 0 0 0,0 0 0 0 0,-1 0 1 0 0,1 0-1 0 0,0 0 0 0 0,0 1 0 0 0,-1-1 1 0 0,1 0-1 0 0,0 0 0 0 0,-1 1 0 0 0,1-1 1 0 0,0 0-1 0 0,0 0 0 0 0,-1 1 0 0 0,1-1 1 0 0,0 0-1 0 0,0 1 0 0 0,0-1 0 0 0,0 0 1 0 0,-1 1-1 0 0,1-1 0 0 0,0 0 0 0 0,0 1 1 0 0,0-1-1 0 0,0 1 0 0 0,0-1 0 0 0,0 0 1 0 0,0 1-1 0 0,0-1 0 0 0,0 0 0 0 0,0 1 1 0 0,0-1-1 0 0,0 1 0 0 0,0-1 0 0 0,0 0 1 0 0,1 1-1 0 0,-1-1 0 0 0,0 0 0 0 0,0 1 1 0 0,0-1-1 0 0,0 0 0 0 0,1 1 0 0 0,-1-1 1 0 0,0 1-1 0 0,1 1 142 0 0,1 18 47 0 0,-1-1 0 0 0,-3 27 0 0 0,1-24-5 0 0,1 30 0 0 0,1-30-153 0 0,-2 1 0 0 0,0 0 1 0 0,-2-1-1 0 0,-8 37 1 0 0,4-22-19 0 0,6-29-25 0 0,3 14-321 0 0,-1-63 551 0 0,-2-20-333 0 0,-1 27 248 0 0,7-65 0 0 0,-6 91 281 0 0,10-9 104 0 0,-4 10-191 0 0,-1 0-306 0 0,0 1 1 0 0,0-1 0 0 0,1 1-1 0 0,0 0 1 0 0,0 1 0 0 0,0-1-1 0 0,1 1 1 0 0,0 0 0 0 0,0 0-1 0 0,0 1 1 0 0,1 0 0 0 0,10-5-1 0 0,-11 5-104 0 0,12-6 26 0 0,1 1 0 0 0,0 1 0 0 0,1 0 0 0 0,0 1 0 0 0,24-4-1 0 0,-34 9 101 0 0,1 1 0 0 0,-1 0 0 0 0,0 1 0 0 0,0 0 0 0 0,1 0 0 0 0,-1 1 0 0 0,0 1 0 0 0,0 0 0 0 0,0 0 0 0 0,0 1-1 0 0,0 0 1 0 0,15 8 0 0 0,138 65-58 0 0,-116-56-461 0 0,97 29 0 0 0,-134-47 42 0 0,18 4-715 0 0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30:26.56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16 92 5040 0 0,'-7'0'1138'0'0,"0"-6"204"0"0,7 6-1250 0 0,-1-1 1 0 0,1 1-1 0 0,0-1 1 0 0,0 1-1 0 0,0 0 1 0 0,0-1-1 0 0,0 1 1 0 0,0-1-1 0 0,0 1 0 0 0,0-1 1 0 0,0 1-1 0 0,0-1 1 0 0,0 0-1 0 0,1 0-21 0 0,1 0-1 0 0,-1 0 0 0 0,1 0 0 0 0,-1 0 1 0 0,1 1-1 0 0,0-1 0 0 0,-1 0 0 0 0,1 1 1 0 0,0-1-1 0 0,0 1 0 0 0,-1 0 0 0 0,1 0 1 0 0,0-1-1 0 0,0 1 0 0 0,3 1 0 0 0,-4-1-191 0 0,8-4 146 0 0,4-2 20 0 0,-11 4 40 0 0,1 1 0 0 0,-1 0 0 0 0,0 0-1 0 0,1 0 1 0 0,-1 0 0 0 0,1 1 0 0 0,-1-1-1 0 0,3 1 1 0 0,-1-1 49 0 0,14-1 126 0 0,-4 1-237 0 0,42-2 190 0 0,-38 3-92 0 0,59 0-10 0 0,165-15-251 0 0,-8 0 169 0 0,481 2 1906 0 0,-264 10-1191 0 0,-426 3-925 0 0,0 2 0 0 0,-1 0 1 0 0,40 10-1 0 0,-60-11-194 0 0,-6 1 56 0 0,-8 0 272 0 0,-19 0 191 0 0,5-9-1346 0 0,16 8 864 0 0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30:27.23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268 27 5304 0 0,'0'-6'2064'0'0,"1"1"-1491"0"0,-1 4-521 0 0,1 0-1 0 0,-1 0 1 0 0,1 0-1 0 0,-1 0 0 0 0,1 1 1 0 0,-1-1-1 0 0,1 0 1 0 0,0 0-1 0 0,-1 1 1 0 0,1-1-1 0 0,0 0 1 0 0,0 1-1 0 0,-1-1 1 0 0,1 0-1 0 0,0 1 1 0 0,0-1-1 0 0,0 1 1 0 0,0 0-1 0 0,0-1 1 0 0,0 1-1 0 0,0 0 0 0 0,0-1 1 0 0,0 1-1 0 0,0 0 1 0 0,0 0-1 0 0,0 0 1 0 0,0 0-1 0 0,0 0 1 0 0,0 0-1 0 0,0 0 1 0 0,0 0-1 0 0,1 1 1 0 0,1 0 27 0 0,0 0 1 0 0,0 1-1 0 0,0 0 1 0 0,0-1-1 0 0,0 1 1 0 0,-1 0-1 0 0,4 3 1 0 0,-1-1-99 0 0,121 105 452 0 0,-102-86-219 0 0,7 6-200 0 0,1-1 0 0 0,1-2 1 0 0,2-1-1 0 0,57 31 1 0 0,-45-33 65 0 0,-18-10 50 0 0,-1 1 0 0 0,0 2 0 0 0,39 29 0 0 0,-66-44-124 0 0,1 0 37 0 0,0 0-1 0 0,-1 0 1 0 0,1 0-1 0 0,-1 1 0 0 0,0-1 1 0 0,1 0-1 0 0,-1 1 0 0 0,0-1 1 0 0,0 1-1 0 0,0-1 0 0 0,0 1 1 0 0,0 0-1 0 0,0 0 1 0 0,-1-1-1 0 0,1 1 0 0 0,0 0 1 0 0,0 3-1 0 0,-2 8 177 0 0,-6 3-175 0 0,2-10-69 0 0,0-1 0 0 0,-1 0 0 0 0,0 0 1 0 0,1 0-1 0 0,-2 0 0 0 0,-11 6 0 0 0,-45 21-168 0 0,59-30 192 0 0,-73 33-169 0 0,-3 1 495 0 0,-143 86 0 0 0,142-66-68 0 0,-156 97-244 0 0,232-150 12 0 0,-5 4 325 0 0,-31 27-19 0 0,11-5-1697 0 0,29-29 1296 0 0,0 1 0 0 0,0 0 0 0 0,0 0 0 0 0,1 0 0 0 0,-1 0 0 0 0,0 0 0 0 0,1 0 0 0 0,-1 0-1 0 0,0 0 1 0 0,1 0 0 0 0,0 0 0 0 0,-1 0 0 0 0,1 0 0 0 0,0 1 0 0 0,-1-1 0 0 0,1 0 0 0 0,0 0 0 0 0,0 0-1 0 0,0 1 1 0 0,0-1 0 0 0,0 0 0 0 0,0 0 0 0 0,1 3 0 0 0,-1 3-880 0 0,0 2-866 0 0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30:29.41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1810 139 1888 0 0,'24'3'812'0'0,"-24"-3"-778"0"0,1 0 0 0 0,-1 0 0 0 0,1 0-1 0 0,-1 0 1 0 0,0 0 0 0 0,1 0 0 0 0,-1 0 0 0 0,1 0 0 0 0,-1 0 0 0 0,0 0 0 0 0,1 0 0 0 0,-1 0 0 0 0,1 0-1 0 0,-1 0 1 0 0,0 1 0 0 0,1-1 0 0 0,-1 0 0 0 0,0 0 0 0 0,1 0 0 0 0,-1 1 0 0 0,0-1 0 0 0,1 0-1 0 0,-1 0 1 0 0,0 1 0 0 0,0-1 0 0 0,1 0 0 0 0,-1 1 0 0 0,0-1-15 0 0,0 1 1 0 0,0-1-1 0 0,0 0 1 0 0,0 0-1 0 0,0 0 1 0 0,0 1-1 0 0,0-1 1 0 0,0 0-1 0 0,-1 0 0 0 0,1 0 1 0 0,0 0-1 0 0,0 0 1 0 0,0 1-1 0 0,0-1 1 0 0,0 0-1 0 0,0 0 1 0 0,-1 0-1 0 0,1 0 1 0 0,0 0-1 0 0,0 0 0 0 0,0 0 1 0 0,0 1-1 0 0,0-1 1 0 0,-1 0-1 0 0,1 0 1 0 0,0 0-1 0 0,0 0 1 0 0,0 0-1 0 0,-1 0 1 0 0,1 0-1 0 0,0 0 0 0 0,0 0 1 0 0,0 0-1 0 0,0 0 1 0 0,-1 0-1 0 0,1 0 1 0 0,0 0-1 0 0,0 0 1 0 0,0 0-1 0 0,-1 0 1 0 0,1 0-1 0 0,0 0 0 0 0,0-1 1 0 0,0 1-1 0 0,-1 0 1 0 0,-3-2 358 0 0,-7 1 497 0 0,-13 1-720 0 0,-22 0 366 0 0,20-2-369 0 0,-10-2-121 0 0,-14 3 82 0 0,-320-19 486 0 0,21-6-478 0 0,126 14-82 0 0,-271-38 825 0 0,465 46-856 0 0,-18-2 55 0 0,27 2 9 0 0,-40-1 1 0 0,50 4-73 0 0,-5-1 0 0 0,3 2 0 0 0,2-2-357 0 0,11-1 5 0 0,-1 2 245 0 0,1 1 0 0 0,-1 0 0 0 0,1-1 0 0 0,0 1 1 0 0,-1 0-1 0 0,1 0 0 0 0,-1 0 0 0 0,1-1 0 0 0,0 1 0 0 0,-1 0 1 0 0,1 0-1 0 0,0 0 0 0 0,-1 0 0 0 0,1 0 0 0 0,0 0 0 0 0,-1 0 1 0 0,2 0-1 0 0,33 20-4785 0 0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30:30.09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731 30 3952 0 0,'6'0'261'0'0,"2"-7"784"0"0,10-11-783 0 0,-15 14-62 0 0,-6 3 254 0 0,-10 5 351 0 0,12-3-791 0 0,-108 47 735 0 0,21-8-483 0 0,36-18-298 0 0,-22 9 275 0 0,-131 37 0 0 0,163-57 129 0 0,1 1-1 0 0,-54 23 0 0 0,86-30-258 0 0,7-4-104 0 0,-1 0 0 0 0,1 0 0 0 0,0 1 0 0 0,0-1 0 0 0,0 1 0 0 0,0-1 0 0 0,0 1-1 0 0,0 0 1 0 0,0-1 0 0 0,1 1 0 0 0,-3 4 0 0 0,0-1 48 0 0,3 0 11 0 0,0 8-9 0 0,0-9-33 0 0,1 0 0 0 0,0 1 1 0 0,0-1-1 0 0,0 0 0 0 0,1 1 1 0 0,0-1-1 0 0,0 0 0 0 0,0 0 1 0 0,0 0-1 0 0,0 0 0 0 0,1 0 1 0 0,0 0-1 0 0,0 0 0 0 0,0 0 1 0 0,0 0-1 0 0,5 5 0 0 0,1 3 19 0 0,104 138 264 0 0,-33-49-145 0 0,-65-78-170 0 0,16 32 1 0 0,-20-35 240 0 0,1-1 0 0 0,21 30 1 0 0,34 23-758 0 0,-42-43 1050 0 0,-23-27-253 0 0,0 3-43 0 0,-1-4-225 0 0,0-1-18 0 0,0 1 0 0 0,1-1 0 0 0,-1 1 0 0 0,0 0 0 0 0,0-1 0 0 0,0 1 0 0 0,0 0 0 0 0,0-1 0 0 0,1 1 0 0 0,-1-1 0 0 0,-1 1 0 0 0,1 0 0 0 0,0-1 0 0 0,0 1 0 0 0,0 0 0 0 0,0-1 0 0 0,0 1 0 0 0,0 0 0 0 0,-1-1 0 0 0,1 1 0 0 0,0-1 0 0 0,-1 1 0 0 0,1-1 0 0 0,0 1 0 0 0,-1 0 0 0 0,1-1 0 0 0,-1 1 0 0 0,1-1 0 0 0,-1 0 0 0 0,1 1 0 0 0,-1-1 0 0 0,1 1 0 0 0,-1-1 0 0 0,1 0 0 0 0,-1 1 0 0 0,1-1 0 0 0,-1 0 0 0 0,0 0 0 0 0,1 1 0 0 0,-1-1 0 0 0,0 0 0 0 0,1 0 0 0 0,-1 0 0 0 0,1 0 0 0 0,-1 0 0 0 0,0 0 0 0 0,1 0 0 0 0,-1 0 0 0 0,0 0 0 0 0,1 0 0 0 0,-1 0 0 0 0,0 0 0 0 0,1-1 0 0 0,-1 1 0 0 0,0 0 0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43:45.55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2084 1 5040 0 0,'5'14'571'0'0,"-1"7"1235"0"0,-1 3-1079 0 0,-2-23-710 0 0,-1 1 1 0 0,0-1 0 0 0,1 1-1 0 0,-1 0 1 0 0,0-1-1 0 0,0 1 1 0 0,0 0-1 0 0,0-1 1 0 0,0 1 0 0 0,-1-1-1 0 0,1 1 1 0 0,0 0-1 0 0,-1-1 1 0 0,1 1 0 0 0,-1-1-1 0 0,-1 3 1 0 0,0 2 244 0 0,0 1-92 0 0,-1-1 1 0 0,1 0-1 0 0,-1 0 0 0 0,0 0 1 0 0,0 0-1 0 0,-1 0 1 0 0,-6 7-1 0 0,-34 37-315 0 0,31-35 238 0 0,-6 2-130 0 0,0 1 0 0 0,-1-2 0 0 0,-1-1 0 0 0,0 0 1 0 0,-1-2-1 0 0,-1 0 0 0 0,0-2 0 0 0,0 0 0 0 0,-37 10 1 0 0,49-18 51 0 0,0 0 1 0 0,0-1 0 0 0,0 0 0 0 0,-1-1 0 0 0,1 0-1 0 0,-1-1 1 0 0,1 0 0 0 0,-1-1 0 0 0,1 0-1 0 0,-18-4 1 0 0,21 2 24 0 0,1 1 0 0 0,-1-1 0 0 0,0 0 0 0 0,1-1-1 0 0,-1 0 1 0 0,1 0 0 0 0,0 0 0 0 0,1-1 0 0 0,-1 0-1 0 0,1-1 1 0 0,0 1 0 0 0,0-1 0 0 0,1 0 0 0 0,-1-1 0 0 0,-5-9-1 0 0,4 4 172 0 0,0-1-1 0 0,2-1 1 0 0,-1 1-1 0 0,2-1 1 0 0,-6-21 0 0 0,-2-9 83 0 0,11 39-270 0 0,1 3 7 0 0,-1 0 0 0 0,1 0-1 0 0,-1 0 1 0 0,0 0 0 0 0,0 0 0 0 0,0 0 0 0 0,0 0 0 0 0,0 0-1 0 0,0 0 1 0 0,0 0 0 0 0,-1 0 0 0 0,1 1 0 0 0,-3-3 0 0 0,4 4-28 0 0,-1 0-1 0 0,1 0 1 0 0,0 0 0 0 0,-1 0 0 0 0,1 0 0 0 0,-1 0 0 0 0,1 0 0 0 0,-1 0 0 0 0,1 0 0 0 0,-1 0 0 0 0,1 0-1 0 0,0 1 1 0 0,-1-1 0 0 0,1 0 0 0 0,-1 0 0 0 0,1 1 0 0 0,0-1 0 0 0,-1 0 0 0 0,1 0 0 0 0,0 1 0 0 0,-1-1 0 0 0,1 0-1 0 0,0 1 1 0 0,-1-1 0 0 0,1 0 0 0 0,0 1 0 0 0,0-1 0 0 0,0 0 0 0 0,-1 1 0 0 0,1-1 0 0 0,0 1 0 0 0,0-1 0 0 0,0 1-1 0 0,0-1 1 0 0,0 0 0 0 0,0 1 0 0 0,-1-1 0 0 0,1 1 0 0 0,0-1 0 0 0,1 1 0 0 0,-2 0-1 0 0,-181 428-1443 0 0,173-407 1429 0 0,-36 78 76 0 0,40-90-28 0 0,-1 0 1 0 0,0-1-1 0 0,-1 1 1 0 0,0-1-1 0 0,0 0 1 0 0,-1-1-1 0 0,-10 10 1 0 0,13-15-35 0 0,1 0 0 0 0,0-1 1 0 0,-1 1-1 0 0,0-1 1 0 0,1 0-1 0 0,-1 0 0 0 0,0 0 1 0 0,0 0-1 0 0,0-1 1 0 0,0 0-1 0 0,0 0 0 0 0,0-1 1 0 0,-1 1-1 0 0,1-1 1 0 0,0 0-1 0 0,0 0 0 0 0,0-1 1 0 0,0 0-1 0 0,-10-2 1 0 0,8 1-2 0 0,-1-1 1 0 0,1 0 0 0 0,0 0 0 0 0,0-1 0 0 0,0 0 0 0 0,0 0 0 0 0,0-1-1 0 0,1 1 1 0 0,0-1 0 0 0,0-1 0 0 0,0 1 0 0 0,-5-8 0 0 0,-12-19 200 0 0,1-2 1 0 0,1-1 0 0 0,-19-44 0 0 0,21 40 28 0 0,-1 0 0 0 0,-33-45 0 0 0,50 80-196 0 0,0 0 1 0 0,0 0 0 0 0,0 1 0 0 0,0 0-1 0 0,-1 0 1 0 0,0 0 0 0 0,1 0 0 0 0,-1 0 0 0 0,0 1-1 0 0,0-1 1 0 0,0 1 0 0 0,-8-3 0 0 0,9 5-8 0 0,-1-1-1 0 0,1 1 1 0 0,0-1 0 0 0,0 1 0 0 0,-1 0 0 0 0,1 0 0 0 0,0 0 0 0 0,-1 1 0 0 0,1-1 0 0 0,0 1 0 0 0,0-1 0 0 0,-1 1 0 0 0,1 0 0 0 0,0 1 0 0 0,0-1 0 0 0,0 0 0 0 0,0 1 0 0 0,-4 3 0 0 0,-2 2-58 0 0,0 0 1 0 0,1 1-1 0 0,-1 0 1 0 0,2 0 0 0 0,-1 0-1 0 0,2 1 1 0 0,-1 1-1 0 0,1-1 1 0 0,0 1 0 0 0,1 0-1 0 0,0 0 1 0 0,-4 12 0 0 0,-4 18-228 0 0,-16 81 0 0 0,11-42 370 0 0,-74 219 26 0 0,32-116 35 0 0,30-83 139 0 0,-86 187 0 0 0,73-194 24 0 0,-23 41-1653 0 0,64-130 1105 0 0,2-2 155 0 0,-1 0-1 0 0,1 0 0 0 0,-1 0 1 0 0,1 0-1 0 0,-1 0 0 0 0,0 0 1 0 0,1 0-1 0 0,-1 0 0 0 0,0-1 1 0 0,0 1-1 0 0,1 0 0 0 0,-1-1 1 0 0,0 1-1 0 0,0 0 0 0 0,0-1 1 0 0,0 1-1 0 0,-2 0 0 0 0,-12 5-348 0 0,8-11-508 0 0,7-8-166 0 0,2-18-1929 0 0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30:32.73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203 65 3504 0 0,'4'-4'116'0'0,"-1"0"171"0"0,-2-16 510 0 0,-9-16 4132 0 0,8 39-4484 0 0,0-1-348 0 0,0 0-1 0 0,0 0 0 0 0,1 1 1 0 0,-1-1-1 0 0,0 0 1 0 0,1 0-1 0 0,-1 0 0 0 0,1 1 1 0 0,0-1-1 0 0,1 4 0 0 0,6 7 182 0 0,91 142 154 0 0,117 192-1039 0 0,-193-303 618 0 0,-2 0-1 0 0,-2 2 1 0 0,-2 0 0 0 0,18 82-1 0 0,-30-98 64 0 0,-3-19-42 0 0,0 0 0 0 0,0 0 0 0 0,7 16 0 0 0,-9-26 9 0 0,0-1 1 0 0,0 1-1 0 0,0-1 0 0 0,0 0 1 0 0,0 1-1 0 0,0-1 1 0 0,0 1-1 0 0,0-1 1 0 0,0 1-1 0 0,0-1 0 0 0,0 1 1 0 0,-1-1-1 0 0,1 0 1 0 0,0 1-1 0 0,0-1 1 0 0,0 1-1 0 0,-1-1 1 0 0,1 0-1 0 0,0 1 0 0 0,0-1 1 0 0,-1 1-1 0 0,1-1 1 0 0,0 0-1 0 0,-1 1 1 0 0,-8-3 623 0 0,-7-13-366 0 0,13 13-405 0 0,-1-4-318 0 0,3-19 118 0 0,2 15-76 0 0,0 1 1 0 0,1 0-1 0 0,0 0 0 0 0,1-1 1 0 0,0 1-1 0 0,7-15 1 0 0,33-53-3692 0 0,-21 40 3277 0 0,-5 13 513 0 0,0 0 0 0 0,1 2 0 0 0,26-26 0 0 0,-19 21 303 0 0,58-67 3828 0 0,-79 91-3345 0 0,-2 2-397 0 0,-1 0 1 0 0,0 0-1 0 0,1 0 1 0 0,-1 0-1 0 0,0 0 1 0 0,0 0-1 0 0,0-1 1 0 0,0 1 0 0 0,0 0-1 0 0,0-1 1 0 0,0 1-1 0 0,1-2 92 0 0,-3 3-188 0 0,1 0 0 0 0,0 0 0 0 0,0 0 0 0 0,0 0 0 0 0,0 0 0 0 0,0 0 0 0 0,0 0 1 0 0,0 0-1 0 0,0 0 0 0 0,0 0 0 0 0,0 0 0 0 0,0 0 0 0 0,0 0 0 0 0,-1 0 0 0 0,1 0 0 0 0,0 0 0 0 0,0 0 0 0 0,0 0 1 0 0,0 0-1 0 0,0 0 0 0 0,0 0 0 0 0,0 0 0 0 0,0 0 0 0 0,0 0 0 0 0,0 0 0 0 0,0 0 0 0 0,0 0 0 0 0,-1 0 1 0 0,1 0-1 0 0,0 0 0 0 0,0 0 0 0 0,0 0 0 0 0,0 0 0 0 0,0 0 0 0 0,0 0 0 0 0,0 0 0 0 0,0-1 0 0 0,0 1 1 0 0,0 0-1 0 0,0 0 0 0 0,0 0 0 0 0,0 0 0 0 0,0 0 0 0 0,0 0 0 0 0,0 0 0 0 0,0 0 0 0 0,0 0 0 0 0,0 0 1 0 0,0 0-1 0 0,0 0 0 0 0,0-1 0 0 0,0 1 0 0 0,0 0 0 0 0,0 0 0 0 0,0 0 0 0 0,0 0 0 0 0,-1 1 38 0 0,0 0 0 0 0,-1 0-1 0 0,2 0 1 0 0,-1 0-1 0 0,0 1 1 0 0,0-1-1 0 0,0 0 1 0 0,0 1 0 0 0,1-1-1 0 0,-1 0 1 0 0,1 1-1 0 0,-1-1 1 0 0,1 1-1 0 0,-1-1 1 0 0,1 1 0 0 0,0 2-1 0 0,-1 2 348 0 0,-23 80 207 0 0,22-81-498 0 0,-3 11-106 0 0,0 1 0 0 0,1 0 0 0 0,0 0 1 0 0,1 1-1 0 0,0 20 0 0 0,-2 13-45 0 0,1-22 103 0 0,1-5 98 0 0,-1-2 0 0 0,0 1 0 0 0,-2 0 0 0 0,-11 28 0 0 0,7-32-149 0 0,4-16-10 0 0,2-1-21 0 0,0 1-26 0 0,0-1-1 0 0,0 0 1 0 0,-1 0-1 0 0,1 0 1 0 0,-1 0-1 0 0,1-1 1 0 0,-1 0-1 0 0,1 0 1 0 0,-8 1-1 0 0,-44 0 1 0 0,49-2 56 0 0,-189-10-145 0 0,30 0 335 0 0,137 9-155 0 0,-26 1 279 0 0,0-3 0 0 0,-77-14 1 0 0,119 12-327 0 0,8 3 5 0 0,0 0 1 0 0,0 0 0 0 0,0 0-1 0 0,0 0 1 0 0,0 1 0 0 0,-8-1 0 0 0,4-1-918 0 0,53 14-8424 0 0,-35-11 8895 0 0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30:34.74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600 52 3952 0 0,'7'-2'213'0'0,"-6"1"-154"0"0,1 0 1 0 0,0 0 0 0 0,0 1-1 0 0,-1-1 1 0 0,1 0-1 0 0,-1 0 1 0 0,1-1 0 0 0,-1 1-1 0 0,1 0 1 0 0,-1 0 0 0 0,0-1-1 0 0,2-2 1 0 0,32-27 2161 0 0,-32 29-1715 0 0,-2 5-198 0 0,-5 10-171 0 0,2-2 15 0 0,1-8-91 0 0,1-1 1 0 0,-1 1-1 0 0,0 0 1 0 0,1-1-1 0 0,-1 1 1 0 0,0-1-1 0 0,-1 0 1 0 0,-1 4-1 0 0,-11 15 138 0 0,-6 10-159 0 0,15-21-40 0 0,-17 27 6 0 0,0-1 0 0 0,-3 0 0 0 0,-28 32 0 0 0,-63 61 214 0 0,-100 146 0 0 0,146-154-362 0 0,29-45 62 0 0,38-70 45 0 0,2-4 31 0 0,0-1 0 0 0,0 0 0 0 0,1 1 0 0 0,-1-1 0 0 0,0 0 0 0 0,-1 0 0 0 0,1 0 0 0 0,0 0 0 0 0,0 0 1 0 0,0 0-1 0 0,-1 0 0 0 0,1-1 0 0 0,0 1 0 0 0,-3 1 0 0 0,-5 5 34 0 0,8-7-91 0 0,1 0 0 0 0,0 1 0 0 0,0-1 0 0 0,-1 0 1 0 0,1 1-1 0 0,0-1 0 0 0,-1 0 0 0 0,1 1 0 0 0,0-1 1 0 0,-1 0-1 0 0,1 0 0 0 0,-1 0 0 0 0,1 1 0 0 0,0-1 0 0 0,-1 0 1 0 0,1 0-1 0 0,-1 0 0 0 0,1 0 0 0 0,-1 0 0 0 0,1 1 0 0 0,0-1 1 0 0,-1 0-1 0 0,1 0 0 0 0,-1 0 0 0 0,1 0 0 0 0,-1-1 1 0 0,1 1-1 0 0,-1 0 0 0 0,1 0 0 0 0,0 0 0 0 0,-1 0 0 0 0,1 0 1 0 0,-1 0-1 0 0,1-1 0 0 0,0 1 0 0 0,-1 0 0 0 0,0-1 0 0 0,1 1 43 0 0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30:35.36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1031 43 4040 0 0,'15'-3'578'0'0,"-6"1"270"0"0,28-18-410 0 0,-35 19-407 0 0,-1 1 10 0 0,-1-1-1 0 0,1 1 0 0 0,0-1 0 0 0,-1 1 1 0 0,1 0-1 0 0,0-1 0 0 0,-1 1 1 0 0,1 0-1 0 0,0-1 0 0 0,0 1 0 0 0,-1 0 1 0 0,1 0-1 0 0,0 0 0 0 0,0 0 1 0 0,-1 0-1 0 0,1 0 0 0 0,0 0 1 0 0,0 0-1 0 0,-1 0 0 0 0,1 0 0 0 0,0 0 1 0 0,0 0-1 0 0,-1 1 0 0 0,1-1 1 0 0,0 0-1 0 0,0 0 0 0 0,-1 1 0 0 0,2 0 1 0 0,1 3 292 0 0,-3-4-326 0 0,0 1-1 0 0,0-1 1 0 0,0 1-1 0 0,0-1 0 0 0,0 0 1 0 0,0 1-1 0 0,0-1 1 0 0,0 1-1 0 0,0-1 1 0 0,0 1-1 0 0,-1-1 1 0 0,1 1-1 0 0,0-1 1 0 0,0 1-1 0 0,0-1 1 0 0,-1 1-1 0 0,1-1 1 0 0,0 0-1 0 0,-1 1 0 0 0,1-1 1 0 0,0 0-1 0 0,-1 1 1 0 0,1-1-1 0 0,-1 0 1 0 0,1 1-1 0 0,0-1 1 0 0,-1 0-1 0 0,1 0 1 0 0,-2 1-1 0 0,-5 2 123 0 0,-97 51 437 0 0,-271 142 68 0 0,341-180-558 0 0,-1-1 0 0 0,0-1 0 0 0,-1-2 0 0 0,-1-2 0 0 0,0-1 0 0 0,-68 7 0 0 0,100-16-68 0 0,0 1 1 0 0,-1-1 0 0 0,1 0-1 0 0,0-1 1 0 0,-1 1 0 0 0,1-1-1 0 0,0 0 1 0 0,0 0-1 0 0,0-1 1 0 0,0 0 0 0 0,0 1-1 0 0,0-2 1 0 0,0 1 0 0 0,1 0-1 0 0,-1-1 1 0 0,1 0-1 0 0,-1 0 1 0 0,1-1 0 0 0,0 1-1 0 0,-3-5 1 0 0,2 3 74 0 0,0-1-1 0 0,0-1 1 0 0,1 1-1 0 0,0 0 1 0 0,0-1 0 0 0,0 0-1 0 0,-3-11 1 0 0,-2-1 23 0 0,0 1-45 0 0,1-1 220 0 0,-1 1-1 0 0,-1 0 0 0 0,-1 1 1 0 0,0 0-1 0 0,-22-23 1 0 0,-19-27 709 0 0,46 59-768 0 0,5 8-223 0 0,1-1 0 0 0,-1 1 0 0 0,1-1 1 0 0,0 1-1 0 0,-1-1 0 0 0,1 0 0 0 0,0 1 1 0 0,-1-1-1 0 0,1 1 0 0 0,0-1 0 0 0,0 0 1 0 0,0 1-1 0 0,-1-1 0 0 0,1 0 0 0 0,0 1 1 0 0,0-1-1 0 0,0 0 0 0 0,0 1 0 0 0,0-1 1 0 0,0 1-1 0 0,0-1 0 0 0,0 0 0 0 0,0 1 1 0 0,1-1-1 0 0,-1 0 0 0 0,0 1 0 0 0,0-1 1 0 0,1 0-1 0 0,-1 1 0 0 0,0-1 0 0 0,1 1 0 0 0,-1-1 1 0 0,0 1-1 0 0,1-1 0 0 0,-1 1 0 0 0,1-1 1 0 0,-1 1-1 0 0,1-1 0 0 0,0 0 0 0 0,2-1-59 0 0,1-2 25 0 0,-2 3-89 0 0,-2 0 120 0 0,1 1 0 0 0,-1 0 0 0 0,0-1 0 0 0,1 1 0 0 0,-1 0 0 0 0,0 0 0 0 0,1 0 0 0 0,-1-1 0 0 0,0 1 0 0 0,1 0 0 0 0,-1 0 0 0 0,1 0 0 0 0,-1 0 0 0 0,0 0 0 0 0,1 0 0 0 0,-1 0 0 0 0,1 0 0 0 0,-1 0 0 0 0,1 0 0 0 0,-1 0 0 0 0,0 0 0 0 0,1 0 0 0 0,0 0 0 0 0,8 2-1968 0 0,-8-1 1821 0 0,1 0 1 0 0,-1 0-1 0 0,0-1 1 0 0,0 1 0 0 0,1 0-1 0 0,-1 0 1 0 0,0 0-1 0 0,0 0 1 0 0,0 0 0 0 0,0 0-1 0 0,0 0 1 0 0,0 1-1 0 0,0 1 1 0 0,0-2 146 0 0,11 18-2962 0 0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30:36.35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627 25 2784 0 0,'0'-3'196'0'0,"0"1"-78"0"0,0 1 1 0 0,0-1 0 0 0,0 1-1 0 0,0 0 1 0 0,1-1-1 0 0,-1 1 1 0 0,0 0-1 0 0,1-1 1 0 0,0 1 0 0 0,-1 0-1 0 0,1 0 1 0 0,0 0-1 0 0,1-2 255 0 0,-2 3-330 0 0,1 0 0 0 0,-1 0 0 0 0,0-1 1 0 0,0 1-1 0 0,1 0 0 0 0,-1 0 0 0 0,0 0 0 0 0,0 0 0 0 0,1 0 0 0 0,-1 0 0 0 0,0 0 0 0 0,1 0 0 0 0,-1 0 0 0 0,0 0 0 0 0,0 0 0 0 0,1 0 0 0 0,-1 0 0 0 0,0 0 0 0 0,0 0 0 0 0,1 0 0 0 0,-1 0 0 0 0,0 0 0 0 0,0 0 0 0 0,1 1 0 0 0,-1-1 0 0 0,0 0 0 0 0,0 0 0 0 0,1 0 0 0 0,-1 1 28 0 0,0-1-1 0 0,1 1 0 0 0,-1-1 0 0 0,0 0 0 0 0,0 1 0 0 0,0-1 0 0 0,0 1 0 0 0,0-1 0 0 0,1 1 0 0 0,-1-1 0 0 0,0 1 0 0 0,0-1 0 0 0,0 1 0 0 0,0-1 0 0 0,0 0 0 0 0,0 1 0 0 0,-1-1 0 0 0,1 1 0 0 0,0-1 0 0 0,0 1 1 0 0,0-1-1 0 0,0 1 0 0 0,0-1 0 0 0,-1 0 0 0 0,1 1 0 0 0,-19 17 217 0 0,7-10 6 0 0,0 5-153 0 0,3-6-86 0 0,1 1 1 0 0,0 0-1 0 0,1 1 0 0 0,-9 13 1 0 0,5-5 110 0 0,-7 9-46 0 0,-3 10-95 0 0,-6 12 217 0 0,0-5 254 0 0,-49 60-228 0 0,-21 28-589 0 0,49-53 223 0 0,32-48 55 0 0,-2-1 0 0 0,-1-1 0 0 0,-33 37 0 0 0,46-58 61 0 0,-8 7 130 0 0,0 0-1 0 0,-29 23 0 0 0,39-36 82 0 0,3 0-118 0 0,-23 24 10 0 0,23-24-139 0 0,-6 5-486 0 0,6-6 497 0 0,1 0 0 0 0,0 0 0 0 0,0 0 1 0 0,0 0-1 0 0,0 1 0 0 0,-1-1 0 0 0,1 0 1 0 0,0 0-1 0 0,0 0 0 0 0,0 0 0 0 0,-1 0 1 0 0,1 0-1 0 0,0 0 0 0 0,0 0 0 0 0,0 0 1 0 0,-1-1-1 0 0,1 1 0 0 0,0 0 0 0 0,0 0 1 0 0,0 0-1 0 0,0 0 0 0 0,-1 0 0 0 0,1 0 0 0 0,0 0 1 0 0,0 0-1 0 0,0 0 0 0 0,0-1 0 0 0,0 1 1 0 0,-1 0-1 0 0,1 0 0 0 0,0 0 0 0 0,0 0 1 0 0,0 0-1 0 0,0-1 0 0 0,0 1 0 0 0,0 0 1 0 0,0 0-1 0 0,0 0 0 0 0,-1 0 0 0 0,1-1 1 0 0,0 1-1 0 0,0 0 0 0 0,0 0 0 0 0,0 0 1 0 0,0-1-1 0 0,0 1 0 0 0,0 0 0 0 0,0 0 1 0 0,0 0-1 0 0,0 0 0 0 0,0-1 0 0 0,0 1 1 0 0,1 0-1 0 0,-1 0 0 0 0,0 0 0 0 0,0-1 1 0 0,0 1-1 0 0,0 0 0 0 0,0 0 0 0 0,1-6-448 0 0,0 0-1 0 0,0 1 1 0 0,0-1-1 0 0,1 1 1 0 0,-1-1-1 0 0,2 1 1 0 0,-1 0-1 0 0,0 0 1 0 0,1 0-1 0 0,0 0 1 0 0,0 0-1 0 0,1 0 1 0 0,-1 1-1 0 0,6-5 1 0 0,9-16-590 0 0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30:37.12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417 104 1520 0 0,'0'-4'792'0'0,"18"-26"3326"0"0,-18 30-4100 0 0,0 0 0 0 0,0 0-1 0 0,0-1 1 0 0,0 1-1 0 0,0 0 1 0 0,1 0-1 0 0,-1-1 1 0 0,0 1-1 0 0,0 0 1 0 0,0 0-1 0 0,1 0 1 0 0,-1 0-1 0 0,0-1 1 0 0,0 1-1 0 0,0 0 1 0 0,1 0-1 0 0,-1 0 1 0 0,0 0-1 0 0,0-1 1 0 0,1 1 0 0 0,-1 0-1 0 0,0 0 1 0 0,0 0-1 0 0,1 0 1 0 0,-1 0-1 0 0,0 0 1 0 0,1 0-1 0 0,-1 0 1 0 0,0 0-1 0 0,0 0 1 0 0,1 0-1 0 0,-1 0 1 0 0,0 0-1 0 0,1 0 1 0 0,-2 1 77 0 0,1 0 0 0 0,-1-1 0 0 0,1 1 0 0 0,-1-1 0 0 0,1 1 0 0 0,-1 0-1 0 0,0-1 1 0 0,1 0 0 0 0,-1 1 0 0 0,0-1 0 0 0,0 1 0 0 0,1-1 0 0 0,-1 0 0 0 0,0 1 0 0 0,0-1 0 0 0,0 0 0 0 0,1 0 0 0 0,-2 0 0 0 0,-1 1-8 0 0,1 0 1 0 0,0 0-1 0 0,0 0 1 0 0,0 1-1 0 0,0-1 0 0 0,0 0 1 0 0,0 1-1 0 0,0-1 1 0 0,-2 4-1 0 0,2-3-3 0 0,0-1 0 0 0,1 1 0 0 0,-1-1-1 0 0,0 1 1 0 0,0-1 0 0 0,0 0 0 0 0,0 1 0 0 0,0-1-1 0 0,0 0 1 0 0,-1 0 0 0 0,-2 0 0 0 0,-172 34 946 0 0,85-18-635 0 0,65-15-381 0 0,21-1 9 0 0,0-1 0 0 0,-1 1 0 0 0,1 0 0 0 0,0 0 0 0 0,0 0 0 0 0,-7 4 0 0 0,9-5 57 0 0,-8 0-14 0 0,-5 3-38 0 0,29-1-242 0 0,9-6 143 0 0,-1 0 0 0 0,0-1 0 0 0,0-1 0 0 0,37-17 1 0 0,-15 6 320 0 0,70-32-35 0 0,-64 27 101 0 0,60-20 1 0 0,-102 41-251 0 0,6 1-2 0 0,4-1-47 0 0,-16 1-36 0 0,1 0 0 0 0,0-1 0 0 0,-1 1 0 0 0,1 0-1 0 0,-1 0 1 0 0,1 0 0 0 0,0 0 0 0 0,-1 0 0 0 0,1 0-1 0 0,0 0 1 0 0,-1 0 0 0 0,1 1 0 0 0,-1-1 0 0 0,1 0 0 0 0,0 0-1 0 0,-1 0 1 0 0,1 1 0 0 0,-1-1 0 0 0,1 0 0 0 0,-1 1-1 0 0,1-1 1 0 0,-1 0 0 0 0,1 1 0 0 0,0 0 0 0 0,-1-1 21 0 0,1 0 0 0 0,0 1 1 0 0,-1-1-1 0 0,1 1 1 0 0,0-1-1 0 0,-1 0 1 0 0,1 1-1 0 0,-1 0 0 0 0,1-1 1 0 0,-1 1-1 0 0,1-1 1 0 0,-1 1-1 0 0,0-1 1 0 0,1 1-1 0 0,-1 0 0 0 0,0-1 1 0 0,1 1-1 0 0,-1 0 1 0 0,0-1-1 0 0,0 1 1 0 0,1 0-1 0 0,-1 0 0 0 0,0-1 1 0 0,0 1-1 0 0,0 0 1 0 0,0 0-1 0 0,0-1 0 0 0,0 1 1 0 0,0 0-1 0 0,0-1 1 0 0,-1 1-1 0 0,1 0 1 0 0,-1 1-1 0 0,0 7 72 0 0,-11 146-714 0 0,10 2 819 0 0,3-129 39 0 0,2 1 0 0 0,1-1-1 0 0,10 40 1 0 0,-1-40-1016 0 0,-13-27 744 0 0,1 0 1 0 0,-1 0 0 0 0,0 0-1 0 0,1 0 1 0 0,-1 0 0 0 0,0 0-1 0 0,1 0 1 0 0,-1 0 0 0 0,1-1-1 0 0,0 1 1 0 0,-1 0 0 0 0,1 0 0 0 0,0 0-1 0 0,-1-1 1 0 0,1 1 0 0 0,0 0-1 0 0,0-1 1 0 0,-1 1 0 0 0,1-1-1 0 0,0 1 1 0 0,0-1 0 0 0,0 1-1 0 0,0-1 1 0 0,0 0 0 0 0,1 1-1 0 0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30:38.14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2064 0 0,'0'0'1'0'0,"5"0"345"0"0,-5 1-317 0 0,0 0-1 0 0,1 0 1 0 0,-1 0-1 0 0,1-1 1 0 0,-1 1-1 0 0,1 0 1 0 0,-1-1 0 0 0,1 1-1 0 0,0 0 1 0 0,-1-1-1 0 0,1 1 1 0 0,0-1 0 0 0,-1 1-1 0 0,1-1 1 0 0,0 1-1 0 0,0-1 1 0 0,0 0 0 0 0,-1 1-1 0 0,1-1 1 0 0,0 0-1 0 0,7 1 1384 0 0,2 11-755 0 0,-3-7 773 0 0,14 28-940 0 0,2 4 62 0 0,-10-16-399 0 0,64 94 484 0 0,122 253 493 0 0,-153-275-754 0 0,22 52 438 0 0,-62-132-598 0 0,-1 1 48 0 0,1-1 1 0 0,0 0-1 0 0,9 13 1 0 0,-14-18-203 0 0,0-3-50 0 0,13 7 112 0 0,-8-8-120 0 0,6 2-138 0 0,-11-6 70 0 0,-1 0-1 0 0,0 0 1 0 0,1-1-1 0 0,-1 1 1 0 0,0 0-1 0 0,1 0 1 0 0,-1-1-1 0 0,0 1 1 0 0,1 0-1 0 0,-1-1 1 0 0,0 1-1 0 0,0-1 1 0 0,0 1-1 0 0,1 0 1 0 0,-1-1 0 0 0,0 1-1 0 0,0-1 1 0 0,0 1-1 0 0,0-1 1 0 0,0 1-1 0 0,0 0 1 0 0,0-1-1 0 0,0 1 1 0 0,0-1-1 0 0,0 0 1 0 0,15-45-5296 0 0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30:39.05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29 9 3592 0 0,'0'-5'1086'0'0,"-1"13"317"0"0,1-8-1358 0 0,-1 0 1 0 0,1 0-1 0 0,0 0 0 0 0,-1 0 0 0 0,1 0 1 0 0,-1 1-1 0 0,1-1 0 0 0,0 0 0 0 0,-1 0 1 0 0,1 0-1 0 0,0 0 0 0 0,0 1 0 0 0,-1-1 1 0 0,1 0-1 0 0,0 0 0 0 0,-1 1 0 0 0,1-1 1 0 0,0 0-1 0 0,0 0 0 0 0,-1 1 0 0 0,1-1 1 0 0,0 0-1 0 0,0 1 0 0 0,0-1 0 0 0,0 0 1 0 0,-1 1-1 0 0,1-1 0 0 0,0 0 0 0 0,0 1 1 0 0,0-1-1 0 0,0 1 0 0 0,0-1 0 0 0,0 0 1 0 0,0 1-1 0 0,0-1 0 0 0,0 0 0 0 0,0 1 1 0 0,0-1-1 0 0,0 1 0 0 0,0-1 0 0 0,0 0 1 0 0,1 1-1 0 0,-1-1 0 0 0,0 0 0 0 0,0 1 1 0 0,0-1-1 0 0,0 0 0 0 0,1 1 0 0 0,-1-1 1 0 0,0 1-1 0 0,1 1 142 0 0,1 18 47 0 0,-1-1 0 0 0,-3 27 0 0 0,1-24-5 0 0,1 30 0 0 0,1-30-153 0 0,-2 1 0 0 0,0 0 1 0 0,-2-1-1 0 0,-8 37 1 0 0,4-22-19 0 0,6-29-25 0 0,3 14-321 0 0,-1-63 551 0 0,-2-20-333 0 0,-1 27 248 0 0,7-65 0 0 0,-6 91 281 0 0,10-9 104 0 0,-4 10-191 0 0,-1 0-306 0 0,0 1 1 0 0,0-1 0 0 0,1 1-1 0 0,0 0 1 0 0,0 1 0 0 0,0-1-1 0 0,1 1 1 0 0,0 0 0 0 0,0 0-1 0 0,0 1 1 0 0,1 0 0 0 0,10-5-1 0 0,-11 5-104 0 0,12-6 26 0 0,1 1 0 0 0,0 1 0 0 0,1 0 0 0 0,0 1 0 0 0,24-4-1 0 0,-34 9 101 0 0,1 1 0 0 0,-1 0 0 0 0,0 1 0 0 0,0 0 0 0 0,1 0 0 0 0,-1 1 0 0 0,0 1 0 0 0,0 0 0 0 0,0 0 0 0 0,0 1-1 0 0,0 0 1 0 0,15 8 0 0 0,138 65-58 0 0,-116-56-461 0 0,97 29 0 0 0,-134-47 42 0 0,18 4-715 0 0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30:26.56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16 92 5040 0 0,'-7'0'1138'0'0,"0"-6"204"0"0,7 6-1250 0 0,-1-1 1 0 0,1 1-1 0 0,0-1 1 0 0,0 1-1 0 0,0 0 1 0 0,0-1-1 0 0,0 1 1 0 0,0-1-1 0 0,0 1 0 0 0,0-1 1 0 0,0 1-1 0 0,0-1 1 0 0,0 0-1 0 0,1 0-21 0 0,1 0-1 0 0,-1 0 0 0 0,1 0 0 0 0,-1 0 1 0 0,1 1-1 0 0,0-1 0 0 0,-1 0 0 0 0,1 1 1 0 0,0-1-1 0 0,0 1 0 0 0,-1 0 0 0 0,1 0 1 0 0,0-1-1 0 0,0 1 0 0 0,3 1 0 0 0,-4-1-191 0 0,8-4 146 0 0,4-2 20 0 0,-11 4 40 0 0,1 1 0 0 0,-1 0 0 0 0,0 0-1 0 0,1 0 1 0 0,-1 0 0 0 0,1 1 0 0 0,-1-1-1 0 0,3 1 1 0 0,-1-1 49 0 0,14-1 126 0 0,-4 1-237 0 0,42-2 190 0 0,-38 3-92 0 0,59 0-10 0 0,165-15-251 0 0,-8 0 169 0 0,481 2 1906 0 0,-264 10-1191 0 0,-426 3-925 0 0,0 2 0 0 0,-1 0 1 0 0,40 10-1 0 0,-60-11-194 0 0,-6 1 56 0 0,-8 0 272 0 0,-19 0 191 0 0,5-9-1346 0 0,16 8 864 0 0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30:27.23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268 27 5304 0 0,'0'-6'2064'0'0,"1"1"-1491"0"0,-1 4-521 0 0,1 0-1 0 0,-1 0 1 0 0,1 0-1 0 0,-1 0 0 0 0,1 1 1 0 0,-1-1-1 0 0,1 0 1 0 0,0 0-1 0 0,-1 1 1 0 0,1-1-1 0 0,0 0 1 0 0,0 1-1 0 0,-1-1 1 0 0,1 0-1 0 0,0 1 1 0 0,0-1-1 0 0,0 1 1 0 0,0 0-1 0 0,0-1 1 0 0,0 1-1 0 0,0 0 0 0 0,0-1 1 0 0,0 1-1 0 0,0 0 1 0 0,0 0-1 0 0,0 0 1 0 0,0 0-1 0 0,0 0 1 0 0,0 0-1 0 0,0 0 1 0 0,0 0-1 0 0,1 1 1 0 0,1 0 27 0 0,0 0 1 0 0,0 1-1 0 0,0 0 1 0 0,0-1-1 0 0,0 1 1 0 0,-1 0-1 0 0,4 3 1 0 0,-1-1-99 0 0,121 105 452 0 0,-102-86-219 0 0,7 6-200 0 0,1-1 0 0 0,1-2 1 0 0,2-1-1 0 0,57 31 1 0 0,-45-33 65 0 0,-18-10 50 0 0,-1 1 0 0 0,0 2 0 0 0,39 29 0 0 0,-66-44-124 0 0,1 0 37 0 0,0 0-1 0 0,-1 0 1 0 0,1 0-1 0 0,-1 1 0 0 0,0-1 1 0 0,1 0-1 0 0,-1 1 0 0 0,0-1 1 0 0,0 1-1 0 0,0-1 0 0 0,0 1 1 0 0,0 0-1 0 0,0 0 1 0 0,-1-1-1 0 0,1 1 0 0 0,0 0 1 0 0,0 3-1 0 0,-2 8 177 0 0,-6 3-175 0 0,2-10-69 0 0,0-1 0 0 0,-1 0 0 0 0,0 0 1 0 0,1 0-1 0 0,-2 0 0 0 0,-11 6 0 0 0,-45 21-168 0 0,59-30 192 0 0,-73 33-169 0 0,-3 1 495 0 0,-143 86 0 0 0,142-66-68 0 0,-156 97-244 0 0,232-150 12 0 0,-5 4 325 0 0,-31 27-19 0 0,11-5-1697 0 0,29-29 1296 0 0,0 1 0 0 0,0 0 0 0 0,0 0 0 0 0,1 0 0 0 0,-1 0 0 0 0,0 0 0 0 0,1 0 0 0 0,-1 0-1 0 0,0 0 1 0 0,1 0 0 0 0,0 0 0 0 0,-1 0 0 0 0,1 0 0 0 0,0 1 0 0 0,-1-1 0 0 0,1 0 0 0 0,0 0 0 0 0,0 0-1 0 0,0 1 1 0 0,0-1 0 0 0,0 0 0 0 0,0 0 0 0 0,1 3 0 0 0,-1 3-880 0 0,0 2-866 0 0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30:29.41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1810 139 1888 0 0,'24'3'812'0'0,"-24"-3"-778"0"0,1 0 0 0 0,-1 0 0 0 0,1 0-1 0 0,-1 0 1 0 0,0 0 0 0 0,1 0 0 0 0,-1 0 0 0 0,1 0 0 0 0,-1 0 0 0 0,0 0 0 0 0,1 0 0 0 0,-1 0 0 0 0,1 0-1 0 0,-1 0 1 0 0,0 1 0 0 0,1-1 0 0 0,-1 0 0 0 0,0 0 0 0 0,1 0 0 0 0,-1 1 0 0 0,0-1 0 0 0,1 0-1 0 0,-1 0 1 0 0,0 1 0 0 0,0-1 0 0 0,1 0 0 0 0,-1 1 0 0 0,0-1-15 0 0,0 1 1 0 0,0-1-1 0 0,0 0 1 0 0,0 0-1 0 0,0 0 1 0 0,0 1-1 0 0,0-1 1 0 0,0 0-1 0 0,-1 0 0 0 0,1 0 1 0 0,0 0-1 0 0,0 0 1 0 0,0 1-1 0 0,0-1 1 0 0,0 0-1 0 0,0 0 1 0 0,-1 0-1 0 0,1 0 1 0 0,0 0-1 0 0,0 0 0 0 0,0 0 1 0 0,0 1-1 0 0,0-1 1 0 0,-1 0-1 0 0,1 0 1 0 0,0 0-1 0 0,0 0 1 0 0,0 0-1 0 0,-1 0 1 0 0,1 0-1 0 0,0 0 0 0 0,0 0 1 0 0,0 0-1 0 0,0 0 1 0 0,-1 0-1 0 0,1 0 1 0 0,0 0-1 0 0,0 0 1 0 0,0 0-1 0 0,-1 0 1 0 0,1 0-1 0 0,0 0 0 0 0,0-1 1 0 0,0 1-1 0 0,-1 0 1 0 0,-3-2 358 0 0,-7 1 497 0 0,-13 1-720 0 0,-22 0 366 0 0,20-2-369 0 0,-10-2-121 0 0,-14 3 82 0 0,-320-19 486 0 0,21-6-478 0 0,126 14-82 0 0,-271-38 825 0 0,465 46-856 0 0,-18-2 55 0 0,27 2 9 0 0,-40-1 1 0 0,50 4-73 0 0,-5-1 0 0 0,3 2 0 0 0,2-2-357 0 0,11-1 5 0 0,-1 2 245 0 0,1 1 0 0 0,-1 0 0 0 0,1-1 0 0 0,0 1 1 0 0,-1 0-1 0 0,1 0 0 0 0,-1 0 0 0 0,1-1 0 0 0,0 1 0 0 0,-1 0 1 0 0,1 0-1 0 0,0 0 0 0 0,-1 0 0 0 0,1 0 0 0 0,0 0 0 0 0,-1 0 1 0 0,2 0-1 0 0,33 20-4785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8T13:36:47.852"/>
    </inkml:context>
    <inkml:brush xml:id="br0">
      <inkml:brushProperty name="width" value="0.56444" units="cm"/>
      <inkml:brushProperty name="height" value="0.56444" units="cm"/>
      <inkml:brushProperty name="color" value="#E71224"/>
    </inkml:brush>
  </inkml:definitions>
  <inkml:trace contextRef="#ctx0" brushRef="#br0">0 438 9896 0 0,'58'-57'187'0'0,"101"-93"1369"0"0,-132 129-1335 0 0,0 0 0 0 0,1 2 0 0 0,1 1 0 0 0,45-21 0 0 0,-23 18-259 0 0,0 2 1 0 0,2 2-1 0 0,0 2 1 0 0,1 2-1 0 0,0 3 1 0 0,0 2-1 0 0,1 3 1 0 0,1 1 0 0 0,-1 3-1 0 0,57 7 1 0 0,-79-2-1 0 0,0 1 1 0 0,-1 2 0 0 0,0 1-1 0 0,-1 1 1 0 0,0 2-1 0 0,0 1 1 0 0,51 29 0 0 0,-60-27 24 0 0,1 1 1 0 0,-2 0-1 0 0,-1 2 1 0 0,0 1-1 0 0,-1 0 1 0 0,-1 1-1 0 0,0 1 1 0 0,-2 1 0 0 0,-1 0-1 0 0,19 35 1 0 0,-20-28 84 0 0,-1 1 0 0 0,-1 0 1 0 0,-2 1-1 0 0,-2 0 0 0 0,0 1 0 0 0,-2 0 1 0 0,-1 0-1 0 0,-2 0 0 0 0,-1 0 1 0 0,-2 1-1 0 0,-1-1 0 0 0,-9 52 1 0 0,3-41 43 0 0,-3-1 0 0 0,-1 0 0 0 0,-2-1 0 0 0,-2 0 0 0 0,-2-1 0 0 0,-1-1 0 0 0,-2-1 0 0 0,-48 67 0 0 0,25-50-4 0 0,-89 85-1 0 0,-65 33-104 0 0,188-164 3 0 0,-48 38 66 0 0,-3-2 1 0 0,-2-3 0 0 0,-111 56 0 0 0,83-56-988 0 0,-2-3 0 0 0,-119 33 0 0 0,184-64 200 0 0,0 0-1 0 0,0-2 0 0 0,-38 3 0 0 0,57-7 331 0 0,0-1 0 0 0,-1 0 0 0 0,1 0 0 0 0,0-1 0 0 0,-1 0 0 0 0,1-1 0 0 0,0 1 0 0 0,0-1 0 0 0,0-1 0 0 0,0 0 0 0 0,1 0 0 0 0,-1 0 0 0 0,1-1 0 0 0,-14-9 0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43:46.02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523 1 8192 0 0,'-37'0'402'0'0,"1"2"1"0"0,-42 7 0 0 0,-53 8-2264 0 0,-28 6-1006 0 0,77-8 1054 0 0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30:30.09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731 30 3952 0 0,'6'0'261'0'0,"2"-7"784"0"0,10-11-783 0 0,-15 14-62 0 0,-6 3 254 0 0,-10 5 351 0 0,12-3-791 0 0,-108 47 735 0 0,21-8-483 0 0,36-18-298 0 0,-22 9 275 0 0,-131 37 0 0 0,163-57 129 0 0,1 1-1 0 0,-54 23 0 0 0,86-30-258 0 0,7-4-104 0 0,-1 0 0 0 0,1 0 0 0 0,0 1 0 0 0,0-1 0 0 0,0 1 0 0 0,0-1 0 0 0,0 1-1 0 0,0 0 1 0 0,0-1 0 0 0,1 1 0 0 0,-3 4 0 0 0,0-1 48 0 0,3 0 11 0 0,0 8-9 0 0,0-9-33 0 0,1 0 0 0 0,0 1 1 0 0,0-1-1 0 0,0 0 0 0 0,1 1 1 0 0,0-1-1 0 0,0 0 0 0 0,0 0 1 0 0,0 0-1 0 0,0 0 0 0 0,1 0 1 0 0,0 0-1 0 0,0 0 0 0 0,0 0 1 0 0,0 0-1 0 0,5 5 0 0 0,1 3 19 0 0,104 138 264 0 0,-33-49-145 0 0,-65-78-170 0 0,16 32 1 0 0,-20-35 240 0 0,1-1 0 0 0,21 30 1 0 0,34 23-758 0 0,-42-43 1050 0 0,-23-27-253 0 0,0 3-43 0 0,-1-4-225 0 0,0-1-18 0 0,0 1 0 0 0,1-1 0 0 0,-1 1 0 0 0,0 0 0 0 0,0-1 0 0 0,0 1 0 0 0,0 0 0 0 0,0-1 0 0 0,1 1 0 0 0,-1-1 0 0 0,-1 1 0 0 0,1 0 0 0 0,0-1 0 0 0,0 1 0 0 0,0 0 0 0 0,0-1 0 0 0,0 1 0 0 0,0 0 0 0 0,-1-1 0 0 0,1 1 0 0 0,0-1 0 0 0,-1 1 0 0 0,1-1 0 0 0,0 1 0 0 0,-1 0 0 0 0,1-1 0 0 0,-1 1 0 0 0,1-1 0 0 0,-1 0 0 0 0,1 1 0 0 0,-1-1 0 0 0,1 1 0 0 0,-1-1 0 0 0,1 0 0 0 0,-1 1 0 0 0,1-1 0 0 0,-1 0 0 0 0,0 0 0 0 0,1 1 0 0 0,-1-1 0 0 0,0 0 0 0 0,1 0 0 0 0,-1 0 0 0 0,1 0 0 0 0,-1 0 0 0 0,0 0 0 0 0,1 0 0 0 0,-1 0 0 0 0,0 0 0 0 0,1 0 0 0 0,-1 0 0 0 0,0 0 0 0 0,1-1 0 0 0,-1 1 0 0 0,0 0 0 0 0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30:32.73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203 65 3504 0 0,'4'-4'116'0'0,"-1"0"171"0"0,-2-16 510 0 0,-9-16 4132 0 0,8 39-4484 0 0,0-1-348 0 0,0 0-1 0 0,0 0 0 0 0,1 1 1 0 0,-1-1-1 0 0,0 0 1 0 0,1 0-1 0 0,-1 0 0 0 0,1 1 1 0 0,0-1-1 0 0,1 4 0 0 0,6 7 182 0 0,91 142 154 0 0,117 192-1039 0 0,-193-303 618 0 0,-2 0-1 0 0,-2 2 1 0 0,-2 0 0 0 0,18 82-1 0 0,-30-98 64 0 0,-3-19-42 0 0,0 0 0 0 0,0 0 0 0 0,7 16 0 0 0,-9-26 9 0 0,0-1 1 0 0,0 1-1 0 0,0-1 0 0 0,0 0 1 0 0,0 1-1 0 0,0-1 1 0 0,0 1-1 0 0,0-1 1 0 0,0 1-1 0 0,0-1 0 0 0,0 1 1 0 0,-1-1-1 0 0,1 0 1 0 0,0 1-1 0 0,0-1 1 0 0,0 1-1 0 0,-1-1 1 0 0,1 0-1 0 0,0 1 0 0 0,0-1 1 0 0,-1 1-1 0 0,1-1 1 0 0,0 0-1 0 0,-1 1 1 0 0,-8-3 623 0 0,-7-13-366 0 0,13 13-405 0 0,-1-4-318 0 0,3-19 118 0 0,2 15-76 0 0,0 1 1 0 0,1 0-1 0 0,0 0 0 0 0,1-1 1 0 0,0 1-1 0 0,7-15 1 0 0,33-53-3692 0 0,-21 40 3277 0 0,-5 13 513 0 0,0 0 0 0 0,1 2 0 0 0,26-26 0 0 0,-19 21 303 0 0,58-67 3828 0 0,-79 91-3345 0 0,-2 2-397 0 0,-1 0 1 0 0,0 0-1 0 0,1 0 1 0 0,-1 0-1 0 0,0 0 1 0 0,0 0-1 0 0,0-1 1 0 0,0 1 0 0 0,0 0-1 0 0,0-1 1 0 0,0 1-1 0 0,1-2 92 0 0,-3 3-188 0 0,1 0 0 0 0,0 0 0 0 0,0 0 0 0 0,0 0 0 0 0,0 0 0 0 0,0 0 0 0 0,0 0 1 0 0,0 0-1 0 0,0 0 0 0 0,0 0 0 0 0,0 0 0 0 0,0 0 0 0 0,0 0 0 0 0,-1 0 0 0 0,1 0 0 0 0,0 0 0 0 0,0 0 0 0 0,0 0 1 0 0,0 0-1 0 0,0 0 0 0 0,0 0 0 0 0,0 0 0 0 0,0 0 0 0 0,0 0 0 0 0,0 0 0 0 0,0 0 0 0 0,0 0 0 0 0,-1 0 1 0 0,1 0-1 0 0,0 0 0 0 0,0 0 0 0 0,0 0 0 0 0,0 0 0 0 0,0 0 0 0 0,0 0 0 0 0,0 0 0 0 0,0-1 0 0 0,0 1 1 0 0,0 0-1 0 0,0 0 0 0 0,0 0 0 0 0,0 0 0 0 0,0 0 0 0 0,0 0 0 0 0,0 0 0 0 0,0 0 0 0 0,0 0 0 0 0,0 0 1 0 0,0 0-1 0 0,0 0 0 0 0,0-1 0 0 0,0 1 0 0 0,0 0 0 0 0,0 0 0 0 0,0 0 0 0 0,0 0 0 0 0,-1 1 38 0 0,0 0 0 0 0,-1 0-1 0 0,2 0 1 0 0,-1 0-1 0 0,0 1 1 0 0,0-1-1 0 0,0 0 1 0 0,0 1 0 0 0,1-1-1 0 0,-1 0 1 0 0,1 1-1 0 0,-1-1 1 0 0,1 1-1 0 0,-1-1 1 0 0,1 1 0 0 0,0 2-1 0 0,-1 2 348 0 0,-23 80 207 0 0,22-81-498 0 0,-3 11-106 0 0,0 1 0 0 0,1 0 0 0 0,0 0 1 0 0,1 1-1 0 0,0 20 0 0 0,-2 13-45 0 0,1-22 103 0 0,1-5 98 0 0,-1-2 0 0 0,0 1 0 0 0,-2 0 0 0 0,-11 28 0 0 0,7-32-149 0 0,4-16-10 0 0,2-1-21 0 0,0 1-26 0 0,0-1-1 0 0,0 0 1 0 0,-1 0-1 0 0,1 0 1 0 0,-1 0-1 0 0,1-1 1 0 0,-1 0-1 0 0,1 0 1 0 0,-8 1-1 0 0,-44 0 1 0 0,49-2 56 0 0,-189-10-145 0 0,30 0 335 0 0,137 9-155 0 0,-26 1 279 0 0,0-3 0 0 0,-77-14 1 0 0,119 12-327 0 0,8 3 5 0 0,0 0 1 0 0,0 0 0 0 0,0 0-1 0 0,0 0 1 0 0,0 1 0 0 0,-8-1 0 0 0,4-1-918 0 0,53 14-8424 0 0,-35-11 8895 0 0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30:34.74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600 52 3952 0 0,'7'-2'213'0'0,"-6"1"-154"0"0,1 0 1 0 0,0 0 0 0 0,0 1-1 0 0,-1-1 1 0 0,1 0-1 0 0,-1 0 1 0 0,1-1 0 0 0,-1 1-1 0 0,1 0 1 0 0,-1 0 0 0 0,0-1-1 0 0,2-2 1 0 0,32-27 2161 0 0,-32 29-1715 0 0,-2 5-198 0 0,-5 10-171 0 0,2-2 15 0 0,1-8-91 0 0,1-1 1 0 0,-1 1-1 0 0,0 0 1 0 0,1-1-1 0 0,-1 1 1 0 0,0-1-1 0 0,-1 0 1 0 0,-1 4-1 0 0,-11 15 138 0 0,-6 10-159 0 0,15-21-40 0 0,-17 27 6 0 0,0-1 0 0 0,-3 0 0 0 0,-28 32 0 0 0,-63 61 214 0 0,-100 146 0 0 0,146-154-362 0 0,29-45 62 0 0,38-70 45 0 0,2-4 31 0 0,0-1 0 0 0,0 0 0 0 0,1 1 0 0 0,-1-1 0 0 0,0 0 0 0 0,-1 0 0 0 0,1 0 0 0 0,0 0 0 0 0,0 0 1 0 0,0 0-1 0 0,-1 0 0 0 0,1-1 0 0 0,0 1 0 0 0,-3 1 0 0 0,-5 5 34 0 0,8-7-91 0 0,1 0 0 0 0,0 1 0 0 0,0-1 0 0 0,-1 0 1 0 0,1 1-1 0 0,0-1 0 0 0,-1 0 0 0 0,1 1 0 0 0,0-1 1 0 0,-1 0-1 0 0,1 0 0 0 0,-1 0 0 0 0,1 1 0 0 0,0-1 0 0 0,-1 0 1 0 0,1 0-1 0 0,-1 0 0 0 0,1 0 0 0 0,-1 0 0 0 0,1 1 0 0 0,0-1 1 0 0,-1 0-1 0 0,1 0 0 0 0,-1 0 0 0 0,1 0 0 0 0,-1-1 1 0 0,1 1-1 0 0,-1 0 0 0 0,1 0 0 0 0,0 0 0 0 0,-1 0 0 0 0,1 0 1 0 0,-1 0-1 0 0,1-1 0 0 0,0 1 0 0 0,-1 0 0 0 0,0-1 0 0 0,1 1 43 0 0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30:35.36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1031 43 4040 0 0,'15'-3'578'0'0,"-6"1"270"0"0,28-18-410 0 0,-35 19-407 0 0,-1 1 10 0 0,-1-1-1 0 0,1 1 0 0 0,0-1 0 0 0,-1 1 1 0 0,1 0-1 0 0,0-1 0 0 0,-1 1 1 0 0,1 0-1 0 0,0-1 0 0 0,0 1 0 0 0,-1 0 1 0 0,1 0-1 0 0,0 0 0 0 0,0 0 1 0 0,-1 0-1 0 0,1 0 0 0 0,0 0 1 0 0,0 0-1 0 0,-1 0 0 0 0,1 0 0 0 0,0 0 1 0 0,0 0-1 0 0,-1 1 0 0 0,1-1 1 0 0,0 0-1 0 0,0 0 0 0 0,-1 1 0 0 0,2 0 1 0 0,1 3 292 0 0,-3-4-326 0 0,0 1-1 0 0,0-1 1 0 0,0 1-1 0 0,0-1 0 0 0,0 0 1 0 0,0 1-1 0 0,0-1 1 0 0,0 1-1 0 0,0-1 1 0 0,0 1-1 0 0,-1-1 1 0 0,1 1-1 0 0,0-1 1 0 0,0 1-1 0 0,0-1 1 0 0,-1 1-1 0 0,1-1 1 0 0,0 0-1 0 0,-1 1 0 0 0,1-1 1 0 0,0 0-1 0 0,-1 1 1 0 0,1-1-1 0 0,-1 0 1 0 0,1 1-1 0 0,0-1 1 0 0,-1 0-1 0 0,1 0 1 0 0,-2 1-1 0 0,-5 2 123 0 0,-97 51 437 0 0,-271 142 68 0 0,341-180-558 0 0,-1-1 0 0 0,0-1 0 0 0,-1-2 0 0 0,-1-2 0 0 0,0-1 0 0 0,-68 7 0 0 0,100-16-68 0 0,0 1 1 0 0,-1-1 0 0 0,1 0-1 0 0,0-1 1 0 0,-1 1 0 0 0,1-1-1 0 0,0 0 1 0 0,0 0-1 0 0,0-1 1 0 0,0 0 0 0 0,0 1-1 0 0,0-2 1 0 0,0 1 0 0 0,1 0-1 0 0,-1-1 1 0 0,1 0-1 0 0,-1 0 1 0 0,1-1 0 0 0,0 1-1 0 0,-3-5 1 0 0,2 3 74 0 0,0-1-1 0 0,0-1 1 0 0,1 1-1 0 0,0 0 1 0 0,0-1 0 0 0,0 0-1 0 0,-3-11 1 0 0,-2-1 23 0 0,0 1-45 0 0,1-1 220 0 0,-1 1-1 0 0,-1 0 0 0 0,-1 1 1 0 0,0 0-1 0 0,-22-23 1 0 0,-19-27 709 0 0,46 59-768 0 0,5 8-223 0 0,1-1 0 0 0,-1 1 0 0 0,1-1 1 0 0,0 1-1 0 0,-1-1 0 0 0,1 0 0 0 0,0 1 1 0 0,-1-1-1 0 0,1 1 0 0 0,0-1 0 0 0,0 0 1 0 0,0 1-1 0 0,-1-1 0 0 0,1 0 0 0 0,0 1 1 0 0,0-1-1 0 0,0 0 0 0 0,0 1 0 0 0,0-1 1 0 0,0 1-1 0 0,0-1 0 0 0,0 0 0 0 0,0 1 1 0 0,1-1-1 0 0,-1 0 0 0 0,0 1 0 0 0,0-1 1 0 0,1 0-1 0 0,-1 1 0 0 0,0-1 0 0 0,1 1 0 0 0,-1-1 1 0 0,0 1-1 0 0,1-1 0 0 0,-1 1 0 0 0,1-1 1 0 0,-1 1-1 0 0,1-1 0 0 0,0 0 0 0 0,2-1-59 0 0,1-2 25 0 0,-2 3-89 0 0,-2 0 120 0 0,1 1 0 0 0,-1 0 0 0 0,0-1 0 0 0,1 1 0 0 0,-1 0 0 0 0,0 0 0 0 0,1 0 0 0 0,-1-1 0 0 0,0 1 0 0 0,1 0 0 0 0,-1 0 0 0 0,1 0 0 0 0,-1 0 0 0 0,0 0 0 0 0,1 0 0 0 0,-1 0 0 0 0,1 0 0 0 0,-1 0 0 0 0,1 0 0 0 0,-1 0 0 0 0,0 0 0 0 0,1 0 0 0 0,0 0 0 0 0,8 2-1968 0 0,-8-1 1821 0 0,1 0 1 0 0,-1 0-1 0 0,0-1 1 0 0,0 1 0 0 0,1 0-1 0 0,-1 0 1 0 0,0 0-1 0 0,0 0 1 0 0,0 0 0 0 0,0 0-1 0 0,0 0 1 0 0,0 1-1 0 0,0 1 1 0 0,0-2 146 0 0,11 18-2962 0 0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30:36.35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627 25 2784 0 0,'0'-3'196'0'0,"0"1"-78"0"0,0 1 1 0 0,0-1 0 0 0,0 1-1 0 0,0 0 1 0 0,1-1-1 0 0,-1 1 1 0 0,0 0-1 0 0,1-1 1 0 0,0 1 0 0 0,-1 0-1 0 0,1 0 1 0 0,0 0-1 0 0,1-2 255 0 0,-2 3-330 0 0,1 0 0 0 0,-1 0 0 0 0,0-1 1 0 0,0 1-1 0 0,1 0 0 0 0,-1 0 0 0 0,0 0 0 0 0,0 0 0 0 0,1 0 0 0 0,-1 0 0 0 0,0 0 0 0 0,1 0 0 0 0,-1 0 0 0 0,0 0 0 0 0,0 0 0 0 0,1 0 0 0 0,-1 0 0 0 0,0 0 0 0 0,0 0 0 0 0,1 0 0 0 0,-1 0 0 0 0,0 0 0 0 0,0 0 0 0 0,1 1 0 0 0,-1-1 0 0 0,0 0 0 0 0,0 0 0 0 0,1 0 0 0 0,-1 1 28 0 0,0-1-1 0 0,1 1 0 0 0,-1-1 0 0 0,0 0 0 0 0,0 1 0 0 0,0-1 0 0 0,0 1 0 0 0,0-1 0 0 0,1 1 0 0 0,-1-1 0 0 0,0 1 0 0 0,0-1 0 0 0,0 1 0 0 0,0-1 0 0 0,0 0 0 0 0,0 1 0 0 0,-1-1 0 0 0,1 1 0 0 0,0-1 0 0 0,0 1 1 0 0,0-1-1 0 0,0 1 0 0 0,0-1 0 0 0,-1 0 0 0 0,1 1 0 0 0,-19 17 217 0 0,7-10 6 0 0,0 5-153 0 0,3-6-86 0 0,1 1 1 0 0,0 0-1 0 0,1 1 0 0 0,-9 13 1 0 0,5-5 110 0 0,-7 9-46 0 0,-3 10-95 0 0,-6 12 217 0 0,0-5 254 0 0,-49 60-228 0 0,-21 28-589 0 0,49-53 223 0 0,32-48 55 0 0,-2-1 0 0 0,-1-1 0 0 0,-33 37 0 0 0,46-58 61 0 0,-8 7 130 0 0,0 0-1 0 0,-29 23 0 0 0,39-36 82 0 0,3 0-118 0 0,-23 24 10 0 0,23-24-139 0 0,-6 5-486 0 0,6-6 497 0 0,1 0 0 0 0,0 0 0 0 0,0 0 1 0 0,0 0-1 0 0,0 1 0 0 0,-1-1 0 0 0,1 0 1 0 0,0 0-1 0 0,0 0 0 0 0,0 0 0 0 0,-1 0 1 0 0,1 0-1 0 0,0 0 0 0 0,0 0 0 0 0,0 0 1 0 0,-1-1-1 0 0,1 1 0 0 0,0 0 0 0 0,0 0 1 0 0,0 0-1 0 0,0 0 0 0 0,-1 0 0 0 0,1 0 0 0 0,0 0 1 0 0,0 0-1 0 0,0 0 0 0 0,0-1 0 0 0,0 1 1 0 0,-1 0-1 0 0,1 0 0 0 0,0 0 0 0 0,0 0 1 0 0,0 0-1 0 0,0-1 0 0 0,0 1 0 0 0,0 0 1 0 0,0 0-1 0 0,0 0 0 0 0,-1 0 0 0 0,1-1 1 0 0,0 1-1 0 0,0 0 0 0 0,0 0 0 0 0,0 0 1 0 0,0-1-1 0 0,0 1 0 0 0,0 0 0 0 0,0 0 1 0 0,0 0-1 0 0,0 0 0 0 0,0-1 0 0 0,0 1 1 0 0,1 0-1 0 0,-1 0 0 0 0,0 0 0 0 0,0-1 1 0 0,0 1-1 0 0,0 0 0 0 0,0 0 0 0 0,1-6-448 0 0,0 0-1 0 0,0 1 1 0 0,0-1-1 0 0,1 1 1 0 0,-1-1-1 0 0,2 1 1 0 0,-1 0-1 0 0,0 0 1 0 0,1 0-1 0 0,0 0 1 0 0,0 0-1 0 0,1 0 1 0 0,-1 1-1 0 0,6-5 1 0 0,9-16-590 0 0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30:37.12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417 104 1520 0 0,'0'-4'792'0'0,"18"-26"3326"0"0,-18 30-4100 0 0,0 0 0 0 0,0 0-1 0 0,0-1 1 0 0,0 1-1 0 0,0 0 1 0 0,1 0-1 0 0,-1-1 1 0 0,0 1-1 0 0,0 0 1 0 0,0 0-1 0 0,1 0 1 0 0,-1 0-1 0 0,0-1 1 0 0,0 1-1 0 0,0 0 1 0 0,1 0-1 0 0,-1 0 1 0 0,0 0-1 0 0,0-1 1 0 0,1 1 0 0 0,-1 0-1 0 0,0 0 1 0 0,0 0-1 0 0,1 0 1 0 0,-1 0-1 0 0,0 0 1 0 0,1 0-1 0 0,-1 0 1 0 0,0 0-1 0 0,0 0 1 0 0,1 0-1 0 0,-1 0 1 0 0,0 0-1 0 0,1 0 1 0 0,-2 1 77 0 0,1 0 0 0 0,-1-1 0 0 0,1 1 0 0 0,-1-1 0 0 0,1 1 0 0 0,-1 0-1 0 0,0-1 1 0 0,1 0 0 0 0,-1 1 0 0 0,0-1 0 0 0,0 1 0 0 0,1-1 0 0 0,-1 0 0 0 0,0 1 0 0 0,0-1 0 0 0,0 0 0 0 0,1 0 0 0 0,-2 0 0 0 0,-1 1-8 0 0,1 0 1 0 0,0 0-1 0 0,0 0 1 0 0,0 1-1 0 0,0-1 0 0 0,0 0 1 0 0,0 1-1 0 0,0-1 1 0 0,-2 4-1 0 0,2-3-3 0 0,0-1 0 0 0,1 1 0 0 0,-1-1-1 0 0,0 1 1 0 0,0-1 0 0 0,0 0 0 0 0,0 1 0 0 0,0-1-1 0 0,0 0 1 0 0,-1 0 0 0 0,-2 0 0 0 0,-172 34 946 0 0,85-18-635 0 0,65-15-381 0 0,21-1 9 0 0,0-1 0 0 0,-1 1 0 0 0,1 0 0 0 0,0 0 0 0 0,0 0 0 0 0,-7 4 0 0 0,9-5 57 0 0,-8 0-14 0 0,-5 3-38 0 0,29-1-242 0 0,9-6 143 0 0,-1 0 0 0 0,0-1 0 0 0,0-1 0 0 0,37-17 1 0 0,-15 6 320 0 0,70-32-35 0 0,-64 27 101 0 0,60-20 1 0 0,-102 41-251 0 0,6 1-2 0 0,4-1-47 0 0,-16 1-36 0 0,1 0 0 0 0,0-1 0 0 0,-1 1 0 0 0,1 0-1 0 0,-1 0 1 0 0,1 0 0 0 0,0 0 0 0 0,-1 0 0 0 0,1 0-1 0 0,0 0 1 0 0,-1 0 0 0 0,1 1 0 0 0,-1-1 0 0 0,1 0 0 0 0,0 0-1 0 0,-1 0 1 0 0,1 1 0 0 0,-1-1 0 0 0,1 0 0 0 0,-1 1-1 0 0,1-1 1 0 0,-1 0 0 0 0,1 1 0 0 0,0 0 0 0 0,-1-1 21 0 0,1 0 0 0 0,0 1 1 0 0,-1-1-1 0 0,1 1 1 0 0,0-1-1 0 0,-1 0 1 0 0,1 1-1 0 0,-1 0 0 0 0,1-1 1 0 0,-1 1-1 0 0,1-1 1 0 0,-1 1-1 0 0,0-1 1 0 0,1 1-1 0 0,-1 0 0 0 0,0-1 1 0 0,1 1-1 0 0,-1 0 1 0 0,0-1-1 0 0,0 1 1 0 0,1 0-1 0 0,-1 0 0 0 0,0-1 1 0 0,0 1-1 0 0,0 0 1 0 0,0 0-1 0 0,0-1 0 0 0,0 1 1 0 0,0 0-1 0 0,0-1 1 0 0,-1 1-1 0 0,1 0 1 0 0,-1 1-1 0 0,0 7 72 0 0,-11 146-714 0 0,10 2 819 0 0,3-129 39 0 0,2 1 0 0 0,1-1-1 0 0,10 40 1 0 0,-1-40-1016 0 0,-13-27 744 0 0,1 0 1 0 0,-1 0 0 0 0,0 0-1 0 0,1 0 1 0 0,-1 0 0 0 0,0 0-1 0 0,1 0 1 0 0,-1 0 0 0 0,1-1-1 0 0,0 1 1 0 0,-1 0 0 0 0,1 0 0 0 0,0 0-1 0 0,-1-1 1 0 0,1 1 0 0 0,0 0-1 0 0,0-1 1 0 0,-1 1 0 0 0,1-1-1 0 0,0 1 1 0 0,0-1 0 0 0,0 1-1 0 0,0-1 1 0 0,0 0 0 0 0,1 1-1 0 0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30:38.14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2064 0 0,'0'0'1'0'0,"5"0"345"0"0,-5 1-317 0 0,0 0-1 0 0,1 0 1 0 0,-1 0-1 0 0,1-1 1 0 0,-1 1-1 0 0,1 0 1 0 0,-1-1 0 0 0,1 1-1 0 0,0 0 1 0 0,-1-1-1 0 0,1 1 1 0 0,0-1 0 0 0,-1 1-1 0 0,1-1 1 0 0,0 1-1 0 0,0-1 1 0 0,0 0 0 0 0,-1 1-1 0 0,1-1 1 0 0,0 0-1 0 0,7 1 1384 0 0,2 11-755 0 0,-3-7 773 0 0,14 28-940 0 0,2 4 62 0 0,-10-16-399 0 0,64 94 484 0 0,122 253 493 0 0,-153-275-754 0 0,22 52 438 0 0,-62-132-598 0 0,-1 1 48 0 0,1-1 1 0 0,0 0-1 0 0,9 13 1 0 0,-14-18-203 0 0,0-3-50 0 0,13 7 112 0 0,-8-8-120 0 0,6 2-138 0 0,-11-6 70 0 0,-1 0-1 0 0,0 0 1 0 0,1-1-1 0 0,-1 1 1 0 0,0 0-1 0 0,1 0 1 0 0,-1-1-1 0 0,0 1 1 0 0,1 0-1 0 0,-1-1 1 0 0,0 1-1 0 0,0-1 1 0 0,0 1-1 0 0,1 0 1 0 0,-1-1 0 0 0,0 1-1 0 0,0-1 1 0 0,0 1-1 0 0,0-1 1 0 0,0 1-1 0 0,0 0 1 0 0,0-1-1 0 0,0 1 1 0 0,0-1-1 0 0,0 0 1 0 0,15-45-5296 0 0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30:39.05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29 9 3592 0 0,'0'-5'1086'0'0,"-1"13"317"0"0,1-8-1358 0 0,-1 0 1 0 0,1 0-1 0 0,0 0 0 0 0,-1 0 0 0 0,1 0 1 0 0,-1 1-1 0 0,1-1 0 0 0,0 0 0 0 0,-1 0 1 0 0,1 0-1 0 0,0 0 0 0 0,0 1 0 0 0,-1-1 1 0 0,1 0-1 0 0,0 0 0 0 0,-1 1 0 0 0,1-1 1 0 0,0 0-1 0 0,0 0 0 0 0,-1 1 0 0 0,1-1 1 0 0,0 0-1 0 0,0 1 0 0 0,0-1 0 0 0,0 0 1 0 0,-1 1-1 0 0,1-1 0 0 0,0 0 0 0 0,0 1 1 0 0,0-1-1 0 0,0 1 0 0 0,0-1 0 0 0,0 0 1 0 0,0 1-1 0 0,0-1 0 0 0,0 0 0 0 0,0 1 1 0 0,0-1-1 0 0,0 1 0 0 0,0-1 0 0 0,0 0 1 0 0,1 1-1 0 0,-1-1 0 0 0,0 0 0 0 0,0 1 1 0 0,0-1-1 0 0,0 0 0 0 0,1 1 0 0 0,-1-1 1 0 0,0 1-1 0 0,1 1 142 0 0,1 18 47 0 0,-1-1 0 0 0,-3 27 0 0 0,1-24-5 0 0,1 30 0 0 0,1-30-153 0 0,-2 1 0 0 0,0 0 1 0 0,-2-1-1 0 0,-8 37 1 0 0,4-22-19 0 0,6-29-25 0 0,3 14-321 0 0,-1-63 551 0 0,-2-20-333 0 0,-1 27 248 0 0,7-65 0 0 0,-6 91 281 0 0,10-9 104 0 0,-4 10-191 0 0,-1 0-306 0 0,0 1 1 0 0,0-1 0 0 0,1 1-1 0 0,0 0 1 0 0,0 1 0 0 0,0-1-1 0 0,1 1 1 0 0,0 0 0 0 0,0 0-1 0 0,0 1 1 0 0,1 0 0 0 0,10-5-1 0 0,-11 5-104 0 0,12-6 26 0 0,1 1 0 0 0,0 1 0 0 0,1 0 0 0 0,0 1 0 0 0,24-4-1 0 0,-34 9 101 0 0,1 1 0 0 0,-1 0 0 0 0,0 1 0 0 0,0 0 0 0 0,1 0 0 0 0,-1 1 0 0 0,0 1 0 0 0,0 0 0 0 0,0 0 0 0 0,0 1-1 0 0,0 0 1 0 0,15 8 0 0 0,138 65-58 0 0,-116-56-461 0 0,97 29 0 0 0,-134-47 42 0 0,18 4-715 0 0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30:26.56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16 92 5040 0 0,'-7'0'1138'0'0,"0"-6"204"0"0,7 6-1250 0 0,-1-1 1 0 0,1 1-1 0 0,0-1 1 0 0,0 1-1 0 0,0 0 1 0 0,0-1-1 0 0,0 1 1 0 0,0-1-1 0 0,0 1 0 0 0,0-1 1 0 0,0 1-1 0 0,0-1 1 0 0,0 0-1 0 0,1 0-21 0 0,1 0-1 0 0,-1 0 0 0 0,1 0 0 0 0,-1 0 1 0 0,1 1-1 0 0,0-1 0 0 0,-1 0 0 0 0,1 1 1 0 0,0-1-1 0 0,0 1 0 0 0,-1 0 0 0 0,1 0 1 0 0,0-1-1 0 0,0 1 0 0 0,3 1 0 0 0,-4-1-191 0 0,8-4 146 0 0,4-2 20 0 0,-11 4 40 0 0,1 1 0 0 0,-1 0 0 0 0,0 0-1 0 0,1 0 1 0 0,-1 0 0 0 0,1 1 0 0 0,-1-1-1 0 0,3 1 1 0 0,-1-1 49 0 0,14-1 126 0 0,-4 1-237 0 0,42-2 190 0 0,-38 3-92 0 0,59 0-10 0 0,165-15-251 0 0,-8 0 169 0 0,481 2 1906 0 0,-264 10-1191 0 0,-426 3-925 0 0,0 2 0 0 0,-1 0 1 0 0,40 10-1 0 0,-60-11-194 0 0,-6 1 56 0 0,-8 0 272 0 0,-19 0 191 0 0,5-9-1346 0 0,16 8 864 0 0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30:27.23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268 27 5304 0 0,'0'-6'2064'0'0,"1"1"-1491"0"0,-1 4-521 0 0,1 0-1 0 0,-1 0 1 0 0,1 0-1 0 0,-1 0 0 0 0,1 1 1 0 0,-1-1-1 0 0,1 0 1 0 0,0 0-1 0 0,-1 1 1 0 0,1-1-1 0 0,0 0 1 0 0,0 1-1 0 0,-1-1 1 0 0,1 0-1 0 0,0 1 1 0 0,0-1-1 0 0,0 1 1 0 0,0 0-1 0 0,0-1 1 0 0,0 1-1 0 0,0 0 0 0 0,0-1 1 0 0,0 1-1 0 0,0 0 1 0 0,0 0-1 0 0,0 0 1 0 0,0 0-1 0 0,0 0 1 0 0,0 0-1 0 0,0 0 1 0 0,0 0-1 0 0,1 1 1 0 0,1 0 27 0 0,0 0 1 0 0,0 1-1 0 0,0 0 1 0 0,0-1-1 0 0,0 1 1 0 0,-1 0-1 0 0,4 3 1 0 0,-1-1-99 0 0,121 105 452 0 0,-102-86-219 0 0,7 6-200 0 0,1-1 0 0 0,1-2 1 0 0,2-1-1 0 0,57 31 1 0 0,-45-33 65 0 0,-18-10 50 0 0,-1 1 0 0 0,0 2 0 0 0,39 29 0 0 0,-66-44-124 0 0,1 0 37 0 0,0 0-1 0 0,-1 0 1 0 0,1 0-1 0 0,-1 1 0 0 0,0-1 1 0 0,1 0-1 0 0,-1 1 0 0 0,0-1 1 0 0,0 1-1 0 0,0-1 0 0 0,0 1 1 0 0,0 0-1 0 0,0 0 1 0 0,-1-1-1 0 0,1 1 0 0 0,0 0 1 0 0,0 3-1 0 0,-2 8 177 0 0,-6 3-175 0 0,2-10-69 0 0,0-1 0 0 0,-1 0 0 0 0,0 0 1 0 0,1 0-1 0 0,-2 0 0 0 0,-11 6 0 0 0,-45 21-168 0 0,59-30 192 0 0,-73 33-169 0 0,-3 1 495 0 0,-143 86 0 0 0,142-66-68 0 0,-156 97-244 0 0,232-150 12 0 0,-5 4 325 0 0,-31 27-19 0 0,11-5-1697 0 0,29-29 1296 0 0,0 1 0 0 0,0 0 0 0 0,0 0 0 0 0,1 0 0 0 0,-1 0 0 0 0,0 0 0 0 0,1 0 0 0 0,-1 0-1 0 0,0 0 1 0 0,1 0 0 0 0,0 0 0 0 0,-1 0 0 0 0,1 0 0 0 0,0 1 0 0 0,-1-1 0 0 0,1 0 0 0 0,0 0 0 0 0,0 0-1 0 0,0 1 1 0 0,0-1 0 0 0,0 0 0 0 0,0 0 0 0 0,1 3 0 0 0,-1 3-880 0 0,0 2-866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43:47.36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4267 502 9088 0 0,'-5'-2'225'0'0,"-1"0"0"0"0,1 0 0 0 0,-1 1 0 0 0,0 0 0 0 0,1 0 0 0 0,-1 0 0 0 0,0 1 0 0 0,-11 0 0 0 0,-10-1 422 0 0,-50-11-763 0 0,-68-8-280 0 0,101 17 113 0 0,24 2 231 0 0,0-1 0 0 0,0 0-1 0 0,0-1 1 0 0,-37-12 0 0 0,18 2-148 0 0,38 13 204 0 0,-1-1 0 0 0,1 1 0 0 0,-1 0 0 0 0,1-1 0 0 0,0 1 0 0 0,-1-1 0 0 0,1 1 0 0 0,-1-1 0 0 0,1 0 0 0 0,0 1 0 0 0,0-1 0 0 0,-1 0 0 0 0,1 0 0 0 0,0 0 0 0 0,0 0 0 0 0,0 0 0 0 0,0 0 0 0 0,0-1 0 0 0,0 1 0 0 0,0 0 0 0 0,1 0 0 0 0,-1-1 0 0 0,0 1 0 0 0,1 0 0 0 0,-1-1 0 0 0,1 1 0 0 0,-1-1 0 0 0,1 1 0 0 0,0-1 0 0 0,-1 1 0 0 0,1-1 0 0 0,0-2 0 0 0,1 0 10 0 0,-1 0 1 0 0,1 0 0 0 0,0 0-1 0 0,0 0 1 0 0,0 0 0 0 0,1 0-1 0 0,-1 1 1 0 0,4-7 0 0 0,24-35 435 0 0,1 1 1 0 0,67-72 0 0 0,-78 96-585 0 0,0 1 0 0 0,30-22 0 0 0,-46 38 31 0 0,1 0 76 0 0,4 10-209 0 0,-7-6 235 0 0,0-1 0 0 0,-1 1 0 0 0,1 0 0 0 0,0 0 0 0 0,-1 0 0 0 0,1-1 0 0 0,-1 1 0 0 0,1 0 0 0 0,-1 0 0 0 0,1 0 0 0 0,-1 0 0 0 0,0 0 0 0 0,0 0 0 0 0,1 0 0 0 0,-1 0 0 0 0,0 0 0 0 0,0 0 0 0 0,0 0 0 0 0,0 0 0 0 0,0-1 0 0 0,0 1 0 0 0,0 0 0 0 0,-1 2 0 0 0,1 0-11 0 0,2 59-176 0 0,4-1 0 0 0,25 121 0 0 0,-26-166 193 0 0,-1 1 1 0 0,-1 0 0 0 0,0 1-1 0 0,-2-1 1 0 0,0 0 0 0 0,-1 19 0 0 0,-1-29 47 0 0,1 0 0 0 0,-2 1 0 0 0,1-1 0 0 0,-1 0 0 0 0,0 0 1 0 0,-1 0-1 0 0,1-1 0 0 0,-1 1 0 0 0,-1 0 0 0 0,1-1 1 0 0,-1 0-1 0 0,0 0 0 0 0,-1 0 0 0 0,0 0 0 0 0,1-1 0 0 0,-12 9 1 0 0,4-5-27 0 0,0-1 1 0 0,-1 0 0 0 0,-1-1-1 0 0,1-1 1 0 0,-1 0-1 0 0,0-1 1 0 0,0 0 0 0 0,-20 3-1 0 0,-119 14 197 0 0,148-21-232 0 0,-44 4 192 0 0,-1-2 0 0 0,0-2 0 0 0,1-3 1 0 0,-96-14-1 0 0,139 15-135 0 0,-1-1-1 0 0,0 0 1 0 0,1 0 0 0 0,0-1 0 0 0,-1 0-1 0 0,1 0 1 0 0,0 0 0 0 0,0-1 0 0 0,1 0 0 0 0,-1 0-1 0 0,1-1 1 0 0,0 1 0 0 0,0-1 0 0 0,0 0-1 0 0,-7-10 1 0 0,6 4 11 0 0,0 0 0 0 0,0 0 0 0 0,1 0-1 0 0,0 0 1 0 0,1-1 0 0 0,1 0 0 0 0,0 0 0 0 0,-2-13 0 0 0,-36-268 370 0 0,19 152-191 0 0,9 60-140 0 0,12 58 21 0 0,-1 20-87 0 0,12 37-1050 0 0,31 82-118 0 0,2 77 206 0 0,-36-156 779 0 0,1 55 1 0 0,-7-76 195 0 0,-1-1 0 0 0,-1 1 1 0 0,0-1-1 0 0,-2 1 0 0 0,1-1 1 0 0,-8 20-1 0 0,7-26-47 0 0,0-1 0 0 0,-1 1 0 0 0,-1-1 0 0 0,1 0 1 0 0,-1 0-1 0 0,-1-1 0 0 0,1 1 0 0 0,-1-1 0 0 0,-1-1 0 0 0,1 1 0 0 0,-1-1 0 0 0,0 0 1 0 0,-1 0-1 0 0,1-1 0 0 0,-15 7 0 0 0,1-2 6 0 0,0-2 0 0 0,0 0 1 0 0,-1-2-1 0 0,0 0 0 0 0,-28 3 0 0 0,-7 0 453 0 0,-99 2-1 0 0,123-12-334 0 0,0-1-1 0 0,1-1 0 0 0,-1-1 1 0 0,-49-15-1 0 0,70 15-109 0 0,0 0 0 0 0,0-1 0 0 0,1-1-1 0 0,-1 0 1 0 0,1-1 0 0 0,0 0 0 0 0,1 0 0 0 0,0-1 0 0 0,0-1 0 0 0,-16-18 0 0 0,22 23-19 0 0,1 0-1 0 0,0-1 1 0 0,0 0 0 0 0,0 0 0 0 0,0 0 0 0 0,1 0-1 0 0,0 0 1 0 0,0-1 0 0 0,0 1 0 0 0,1-1 0 0 0,-2-9-1 0 0,3 11 13 0 0,0-1 0 0 0,0 0 0 0 0,1 1 0 0 0,-1-1 0 0 0,1 1 0 0 0,0-1 0 0 0,0 1 0 0 0,1 0 0 0 0,-1-1 0 0 0,1 1-1 0 0,0 0 1 0 0,0 0 0 0 0,1 0 0 0 0,-1 0 0 0 0,1 1 0 0 0,4-6 0 0 0,-3 5-36 0 0,-1 1 0 0 0,1-1 0 0 0,1 1 0 0 0,-1-1 0 0 0,0 1 0 0 0,1 1 1 0 0,0-1-1 0 0,0 0 0 0 0,0 1 0 0 0,0 0 0 0 0,0 1 0 0 0,0-1 0 0 0,0 1 0 0 0,9-2 0 0 0,-7 2-34 0 0,0 1 0 0 0,0 0-1 0 0,0 0 1 0 0,0 0 0 0 0,0 1-1 0 0,-1 0 1 0 0,1 0 0 0 0,0 0 0 0 0,0 1-1 0 0,11 5 1 0 0,-13-4 26 0 0,-1 0 1 0 0,0 0-1 0 0,0 0 0 0 0,0 1 0 0 0,-1-1 1 0 0,1 1-1 0 0,-1 0 0 0 0,0 0 1 0 0,0 0-1 0 0,0 1 0 0 0,0-1 1 0 0,-1 1-1 0 0,0-1 0 0 0,0 1 0 0 0,3 8 1 0 0,2 10 309 0 0,8 46 1 0 0,-15-68-268 0 0,2 14 10 0 0,0 1 0 0 0,-1 0 0 0 0,0 0 0 0 0,-2 0 0 0 0,0 0 0 0 0,-1 0 0 0 0,0 0 0 0 0,-1 0 0 0 0,-1-1 0 0 0,-1 0 0 0 0,0 1 0 0 0,0-2 0 0 0,-2 1 0 0 0,0-1 0 0 0,-12 18 0 0 0,6-13 72 0 0,0-1 1 0 0,-1-1-1 0 0,-1 0 1 0 0,-1-1-1 0 0,-1-1 0 0 0,0-1 1 0 0,-1 0-1 0 0,0-1 0 0 0,-1-1 1 0 0,-29 15-1 0 0,-56 20 119 0 0,-2-5 0 0 0,-2-4 0 0 0,-163 35 1 0 0,87-38 18 0 0,-251 16 1 0 0,19-40-1132 0 0,1-22-289 0 0,208 5-572 0 0,96 2-337 0 0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30:29.41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1810 139 1888 0 0,'24'3'812'0'0,"-24"-3"-778"0"0,1 0 0 0 0,-1 0 0 0 0,1 0-1 0 0,-1 0 1 0 0,0 0 0 0 0,1 0 0 0 0,-1 0 0 0 0,1 0 0 0 0,-1 0 0 0 0,0 0 0 0 0,1 0 0 0 0,-1 0 0 0 0,1 0-1 0 0,-1 0 1 0 0,0 1 0 0 0,1-1 0 0 0,-1 0 0 0 0,0 0 0 0 0,1 0 0 0 0,-1 1 0 0 0,0-1 0 0 0,1 0-1 0 0,-1 0 1 0 0,0 1 0 0 0,0-1 0 0 0,1 0 0 0 0,-1 1 0 0 0,0-1-15 0 0,0 1 1 0 0,0-1-1 0 0,0 0 1 0 0,0 0-1 0 0,0 0 1 0 0,0 1-1 0 0,0-1 1 0 0,0 0-1 0 0,-1 0 0 0 0,1 0 1 0 0,0 0-1 0 0,0 0 1 0 0,0 1-1 0 0,0-1 1 0 0,0 0-1 0 0,0 0 1 0 0,-1 0-1 0 0,1 0 1 0 0,0 0-1 0 0,0 0 0 0 0,0 0 1 0 0,0 1-1 0 0,0-1 1 0 0,-1 0-1 0 0,1 0 1 0 0,0 0-1 0 0,0 0 1 0 0,0 0-1 0 0,-1 0 1 0 0,1 0-1 0 0,0 0 0 0 0,0 0 1 0 0,0 0-1 0 0,0 0 1 0 0,-1 0-1 0 0,1 0 1 0 0,0 0-1 0 0,0 0 1 0 0,0 0-1 0 0,-1 0 1 0 0,1 0-1 0 0,0 0 0 0 0,0-1 1 0 0,0 1-1 0 0,-1 0 1 0 0,-3-2 358 0 0,-7 1 497 0 0,-13 1-720 0 0,-22 0 366 0 0,20-2-369 0 0,-10-2-121 0 0,-14 3 82 0 0,-320-19 486 0 0,21-6-478 0 0,126 14-82 0 0,-271-38 825 0 0,465 46-856 0 0,-18-2 55 0 0,27 2 9 0 0,-40-1 1 0 0,50 4-73 0 0,-5-1 0 0 0,3 2 0 0 0,2-2-357 0 0,11-1 5 0 0,-1 2 245 0 0,1 1 0 0 0,-1 0 0 0 0,1-1 0 0 0,0 1 1 0 0,-1 0-1 0 0,1 0 0 0 0,-1 0 0 0 0,1-1 0 0 0,0 1 0 0 0,-1 0 1 0 0,1 0-1 0 0,0 0 0 0 0,-1 0 0 0 0,1 0 0 0 0,0 0 0 0 0,-1 0 1 0 0,2 0-1 0 0,33 20-4785 0 0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30:30.09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731 30 3952 0 0,'6'0'261'0'0,"2"-7"784"0"0,10-11-783 0 0,-15 14-62 0 0,-6 3 254 0 0,-10 5 351 0 0,12-3-791 0 0,-108 47 735 0 0,21-8-483 0 0,36-18-298 0 0,-22 9 275 0 0,-131 37 0 0 0,163-57 129 0 0,1 1-1 0 0,-54 23 0 0 0,86-30-258 0 0,7-4-104 0 0,-1 0 0 0 0,1 0 0 0 0,0 1 0 0 0,0-1 0 0 0,0 1 0 0 0,0-1 0 0 0,0 1-1 0 0,0 0 1 0 0,0-1 0 0 0,1 1 0 0 0,-3 4 0 0 0,0-1 48 0 0,3 0 11 0 0,0 8-9 0 0,0-9-33 0 0,1 0 0 0 0,0 1 1 0 0,0-1-1 0 0,0 0 0 0 0,1 1 1 0 0,0-1-1 0 0,0 0 0 0 0,0 0 1 0 0,0 0-1 0 0,0 0 0 0 0,1 0 1 0 0,0 0-1 0 0,0 0 0 0 0,0 0 1 0 0,0 0-1 0 0,5 5 0 0 0,1 3 19 0 0,104 138 264 0 0,-33-49-145 0 0,-65-78-170 0 0,16 32 1 0 0,-20-35 240 0 0,1-1 0 0 0,21 30 1 0 0,34 23-758 0 0,-42-43 1050 0 0,-23-27-253 0 0,0 3-43 0 0,-1-4-225 0 0,0-1-18 0 0,0 1 0 0 0,1-1 0 0 0,-1 1 0 0 0,0 0 0 0 0,0-1 0 0 0,0 1 0 0 0,0 0 0 0 0,0-1 0 0 0,1 1 0 0 0,-1-1 0 0 0,-1 1 0 0 0,1 0 0 0 0,0-1 0 0 0,0 1 0 0 0,0 0 0 0 0,0-1 0 0 0,0 1 0 0 0,0 0 0 0 0,-1-1 0 0 0,1 1 0 0 0,0-1 0 0 0,-1 1 0 0 0,1-1 0 0 0,0 1 0 0 0,-1 0 0 0 0,1-1 0 0 0,-1 1 0 0 0,1-1 0 0 0,-1 0 0 0 0,1 1 0 0 0,-1-1 0 0 0,1 1 0 0 0,-1-1 0 0 0,1 0 0 0 0,-1 1 0 0 0,1-1 0 0 0,-1 0 0 0 0,0 0 0 0 0,1 1 0 0 0,-1-1 0 0 0,0 0 0 0 0,1 0 0 0 0,-1 0 0 0 0,1 0 0 0 0,-1 0 0 0 0,0 0 0 0 0,1 0 0 0 0,-1 0 0 0 0,0 0 0 0 0,1 0 0 0 0,-1 0 0 0 0,0 0 0 0 0,1-1 0 0 0,-1 1 0 0 0,0 0 0 0 0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30:32.73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203 65 3504 0 0,'4'-4'116'0'0,"-1"0"171"0"0,-2-16 510 0 0,-9-16 4132 0 0,8 39-4484 0 0,0-1-348 0 0,0 0-1 0 0,0 0 0 0 0,1 1 1 0 0,-1-1-1 0 0,0 0 1 0 0,1 0-1 0 0,-1 0 0 0 0,1 1 1 0 0,0-1-1 0 0,1 4 0 0 0,6 7 182 0 0,91 142 154 0 0,117 192-1039 0 0,-193-303 618 0 0,-2 0-1 0 0,-2 2 1 0 0,-2 0 0 0 0,18 82-1 0 0,-30-98 64 0 0,-3-19-42 0 0,0 0 0 0 0,0 0 0 0 0,7 16 0 0 0,-9-26 9 0 0,0-1 1 0 0,0 1-1 0 0,0-1 0 0 0,0 0 1 0 0,0 1-1 0 0,0-1 1 0 0,0 1-1 0 0,0-1 1 0 0,0 1-1 0 0,0-1 0 0 0,0 1 1 0 0,-1-1-1 0 0,1 0 1 0 0,0 1-1 0 0,0-1 1 0 0,0 1-1 0 0,-1-1 1 0 0,1 0-1 0 0,0 1 0 0 0,0-1 1 0 0,-1 1-1 0 0,1-1 1 0 0,0 0-1 0 0,-1 1 1 0 0,-8-3 623 0 0,-7-13-366 0 0,13 13-405 0 0,-1-4-318 0 0,3-19 118 0 0,2 15-76 0 0,0 1 1 0 0,1 0-1 0 0,0 0 0 0 0,1-1 1 0 0,0 1-1 0 0,7-15 1 0 0,33-53-3692 0 0,-21 40 3277 0 0,-5 13 513 0 0,0 0 0 0 0,1 2 0 0 0,26-26 0 0 0,-19 21 303 0 0,58-67 3828 0 0,-79 91-3345 0 0,-2 2-397 0 0,-1 0 1 0 0,0 0-1 0 0,1 0 1 0 0,-1 0-1 0 0,0 0 1 0 0,0 0-1 0 0,0-1 1 0 0,0 1 0 0 0,0 0-1 0 0,0-1 1 0 0,0 1-1 0 0,1-2 92 0 0,-3 3-188 0 0,1 0 0 0 0,0 0 0 0 0,0 0 0 0 0,0 0 0 0 0,0 0 0 0 0,0 0 0 0 0,0 0 1 0 0,0 0-1 0 0,0 0 0 0 0,0 0 0 0 0,0 0 0 0 0,0 0 0 0 0,0 0 0 0 0,-1 0 0 0 0,1 0 0 0 0,0 0 0 0 0,0 0 0 0 0,0 0 1 0 0,0 0-1 0 0,0 0 0 0 0,0 0 0 0 0,0 0 0 0 0,0 0 0 0 0,0 0 0 0 0,0 0 0 0 0,0 0 0 0 0,0 0 0 0 0,-1 0 1 0 0,1 0-1 0 0,0 0 0 0 0,0 0 0 0 0,0 0 0 0 0,0 0 0 0 0,0 0 0 0 0,0 0 0 0 0,0 0 0 0 0,0-1 0 0 0,0 1 1 0 0,0 0-1 0 0,0 0 0 0 0,0 0 0 0 0,0 0 0 0 0,0 0 0 0 0,0 0 0 0 0,0 0 0 0 0,0 0 0 0 0,0 0 0 0 0,0 0 1 0 0,0 0-1 0 0,0 0 0 0 0,0-1 0 0 0,0 1 0 0 0,0 0 0 0 0,0 0 0 0 0,0 0 0 0 0,0 0 0 0 0,-1 1 38 0 0,0 0 0 0 0,-1 0-1 0 0,2 0 1 0 0,-1 0-1 0 0,0 1 1 0 0,0-1-1 0 0,0 0 1 0 0,0 1 0 0 0,1-1-1 0 0,-1 0 1 0 0,1 1-1 0 0,-1-1 1 0 0,1 1-1 0 0,-1-1 1 0 0,1 1 0 0 0,0 2-1 0 0,-1 2 348 0 0,-23 80 207 0 0,22-81-498 0 0,-3 11-106 0 0,0 1 0 0 0,1 0 0 0 0,0 0 1 0 0,1 1-1 0 0,0 20 0 0 0,-2 13-45 0 0,1-22 103 0 0,1-5 98 0 0,-1-2 0 0 0,0 1 0 0 0,-2 0 0 0 0,-11 28 0 0 0,7-32-149 0 0,4-16-10 0 0,2-1-21 0 0,0 1-26 0 0,0-1-1 0 0,0 0 1 0 0,-1 0-1 0 0,1 0 1 0 0,-1 0-1 0 0,1-1 1 0 0,-1 0-1 0 0,1 0 1 0 0,-8 1-1 0 0,-44 0 1 0 0,49-2 56 0 0,-189-10-145 0 0,30 0 335 0 0,137 9-155 0 0,-26 1 279 0 0,0-3 0 0 0,-77-14 1 0 0,119 12-327 0 0,8 3 5 0 0,0 0 1 0 0,0 0 0 0 0,0 0-1 0 0,0 0 1 0 0,0 1 0 0 0,-8-1 0 0 0,4-1-918 0 0,53 14-8424 0 0,-35-11 8895 0 0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30:34.74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600 52 3952 0 0,'7'-2'213'0'0,"-6"1"-154"0"0,1 0 1 0 0,0 0 0 0 0,0 1-1 0 0,-1-1 1 0 0,1 0-1 0 0,-1 0 1 0 0,1-1 0 0 0,-1 1-1 0 0,1 0 1 0 0,-1 0 0 0 0,0-1-1 0 0,2-2 1 0 0,32-27 2161 0 0,-32 29-1715 0 0,-2 5-198 0 0,-5 10-171 0 0,2-2 15 0 0,1-8-91 0 0,1-1 1 0 0,-1 1-1 0 0,0 0 1 0 0,1-1-1 0 0,-1 1 1 0 0,0-1-1 0 0,-1 0 1 0 0,-1 4-1 0 0,-11 15 138 0 0,-6 10-159 0 0,15-21-40 0 0,-17 27 6 0 0,0-1 0 0 0,-3 0 0 0 0,-28 32 0 0 0,-63 61 214 0 0,-100 146 0 0 0,146-154-362 0 0,29-45 62 0 0,38-70 45 0 0,2-4 31 0 0,0-1 0 0 0,0 0 0 0 0,1 1 0 0 0,-1-1 0 0 0,0 0 0 0 0,-1 0 0 0 0,1 0 0 0 0,0 0 0 0 0,0 0 1 0 0,0 0-1 0 0,-1 0 0 0 0,1-1 0 0 0,0 1 0 0 0,-3 1 0 0 0,-5 5 34 0 0,8-7-91 0 0,1 0 0 0 0,0 1 0 0 0,0-1 0 0 0,-1 0 1 0 0,1 1-1 0 0,0-1 0 0 0,-1 0 0 0 0,1 1 0 0 0,0-1 1 0 0,-1 0-1 0 0,1 0 0 0 0,-1 0 0 0 0,1 1 0 0 0,0-1 0 0 0,-1 0 1 0 0,1 0-1 0 0,-1 0 0 0 0,1 0 0 0 0,-1 0 0 0 0,1 1 0 0 0,0-1 1 0 0,-1 0-1 0 0,1 0 0 0 0,-1 0 0 0 0,1 0 0 0 0,-1-1 1 0 0,1 1-1 0 0,-1 0 0 0 0,1 0 0 0 0,0 0 0 0 0,-1 0 0 0 0,1 0 1 0 0,-1 0-1 0 0,1-1 0 0 0,0 1 0 0 0,-1 0 0 0 0,0-1 0 0 0,1 1 43 0 0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30:35.36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1031 43 4040 0 0,'15'-3'578'0'0,"-6"1"270"0"0,28-18-410 0 0,-35 19-407 0 0,-1 1 10 0 0,-1-1-1 0 0,1 1 0 0 0,0-1 0 0 0,-1 1 1 0 0,1 0-1 0 0,0-1 0 0 0,-1 1 1 0 0,1 0-1 0 0,0-1 0 0 0,0 1 0 0 0,-1 0 1 0 0,1 0-1 0 0,0 0 0 0 0,0 0 1 0 0,-1 0-1 0 0,1 0 0 0 0,0 0 1 0 0,0 0-1 0 0,-1 0 0 0 0,1 0 0 0 0,0 0 1 0 0,0 0-1 0 0,-1 1 0 0 0,1-1 1 0 0,0 0-1 0 0,0 0 0 0 0,-1 1 0 0 0,2 0 1 0 0,1 3 292 0 0,-3-4-326 0 0,0 1-1 0 0,0-1 1 0 0,0 1-1 0 0,0-1 0 0 0,0 0 1 0 0,0 1-1 0 0,0-1 1 0 0,0 1-1 0 0,0-1 1 0 0,0 1-1 0 0,-1-1 1 0 0,1 1-1 0 0,0-1 1 0 0,0 1-1 0 0,0-1 1 0 0,-1 1-1 0 0,1-1 1 0 0,0 0-1 0 0,-1 1 0 0 0,1-1 1 0 0,0 0-1 0 0,-1 1 1 0 0,1-1-1 0 0,-1 0 1 0 0,1 1-1 0 0,0-1 1 0 0,-1 0-1 0 0,1 0 1 0 0,-2 1-1 0 0,-5 2 123 0 0,-97 51 437 0 0,-271 142 68 0 0,341-180-558 0 0,-1-1 0 0 0,0-1 0 0 0,-1-2 0 0 0,-1-2 0 0 0,0-1 0 0 0,-68 7 0 0 0,100-16-68 0 0,0 1 1 0 0,-1-1 0 0 0,1 0-1 0 0,0-1 1 0 0,-1 1 0 0 0,1-1-1 0 0,0 0 1 0 0,0 0-1 0 0,0-1 1 0 0,0 0 0 0 0,0 1-1 0 0,0-2 1 0 0,0 1 0 0 0,1 0-1 0 0,-1-1 1 0 0,1 0-1 0 0,-1 0 1 0 0,1-1 0 0 0,0 1-1 0 0,-3-5 1 0 0,2 3 74 0 0,0-1-1 0 0,0-1 1 0 0,1 1-1 0 0,0 0 1 0 0,0-1 0 0 0,0 0-1 0 0,-3-11 1 0 0,-2-1 23 0 0,0 1-45 0 0,1-1 220 0 0,-1 1-1 0 0,-1 0 0 0 0,-1 1 1 0 0,0 0-1 0 0,-22-23 1 0 0,-19-27 709 0 0,46 59-768 0 0,5 8-223 0 0,1-1 0 0 0,-1 1 0 0 0,1-1 1 0 0,0 1-1 0 0,-1-1 0 0 0,1 0 0 0 0,0 1 1 0 0,-1-1-1 0 0,1 1 0 0 0,0-1 0 0 0,0 0 1 0 0,0 1-1 0 0,-1-1 0 0 0,1 0 0 0 0,0 1 1 0 0,0-1-1 0 0,0 0 0 0 0,0 1 0 0 0,0-1 1 0 0,0 1-1 0 0,0-1 0 0 0,0 0 0 0 0,0 1 1 0 0,1-1-1 0 0,-1 0 0 0 0,0 1 0 0 0,0-1 1 0 0,1 0-1 0 0,-1 1 0 0 0,0-1 0 0 0,1 1 0 0 0,-1-1 1 0 0,0 1-1 0 0,1-1 0 0 0,-1 1 0 0 0,1-1 1 0 0,-1 1-1 0 0,1-1 0 0 0,0 0 0 0 0,2-1-59 0 0,1-2 25 0 0,-2 3-89 0 0,-2 0 120 0 0,1 1 0 0 0,-1 0 0 0 0,0-1 0 0 0,1 1 0 0 0,-1 0 0 0 0,0 0 0 0 0,1 0 0 0 0,-1-1 0 0 0,0 1 0 0 0,1 0 0 0 0,-1 0 0 0 0,1 0 0 0 0,-1 0 0 0 0,0 0 0 0 0,1 0 0 0 0,-1 0 0 0 0,1 0 0 0 0,-1 0 0 0 0,1 0 0 0 0,-1 0 0 0 0,0 0 0 0 0,1 0 0 0 0,0 0 0 0 0,8 2-1968 0 0,-8-1 1821 0 0,1 0 1 0 0,-1 0-1 0 0,0-1 1 0 0,0 1 0 0 0,1 0-1 0 0,-1 0 1 0 0,0 0-1 0 0,0 0 1 0 0,0 0 0 0 0,0 0-1 0 0,0 0 1 0 0,0 1-1 0 0,0 1 1 0 0,0-2 146 0 0,11 18-2962 0 0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30:36.35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627 25 2784 0 0,'0'-3'196'0'0,"0"1"-78"0"0,0 1 1 0 0,0-1 0 0 0,0 1-1 0 0,0 0 1 0 0,1-1-1 0 0,-1 1 1 0 0,0 0-1 0 0,1-1 1 0 0,0 1 0 0 0,-1 0-1 0 0,1 0 1 0 0,0 0-1 0 0,1-2 255 0 0,-2 3-330 0 0,1 0 0 0 0,-1 0 0 0 0,0-1 1 0 0,0 1-1 0 0,1 0 0 0 0,-1 0 0 0 0,0 0 0 0 0,0 0 0 0 0,1 0 0 0 0,-1 0 0 0 0,0 0 0 0 0,1 0 0 0 0,-1 0 0 0 0,0 0 0 0 0,0 0 0 0 0,1 0 0 0 0,-1 0 0 0 0,0 0 0 0 0,0 0 0 0 0,1 0 0 0 0,-1 0 0 0 0,0 0 0 0 0,0 0 0 0 0,1 1 0 0 0,-1-1 0 0 0,0 0 0 0 0,0 0 0 0 0,1 0 0 0 0,-1 1 28 0 0,0-1-1 0 0,1 1 0 0 0,-1-1 0 0 0,0 0 0 0 0,0 1 0 0 0,0-1 0 0 0,0 1 0 0 0,0-1 0 0 0,1 1 0 0 0,-1-1 0 0 0,0 1 0 0 0,0-1 0 0 0,0 1 0 0 0,0-1 0 0 0,0 0 0 0 0,0 1 0 0 0,-1-1 0 0 0,1 1 0 0 0,0-1 0 0 0,0 1 1 0 0,0-1-1 0 0,0 1 0 0 0,0-1 0 0 0,-1 0 0 0 0,1 1 0 0 0,-19 17 217 0 0,7-10 6 0 0,0 5-153 0 0,3-6-86 0 0,1 1 1 0 0,0 0-1 0 0,1 1 0 0 0,-9 13 1 0 0,5-5 110 0 0,-7 9-46 0 0,-3 10-95 0 0,-6 12 217 0 0,0-5 254 0 0,-49 60-228 0 0,-21 28-589 0 0,49-53 223 0 0,32-48 55 0 0,-2-1 0 0 0,-1-1 0 0 0,-33 37 0 0 0,46-58 61 0 0,-8 7 130 0 0,0 0-1 0 0,-29 23 0 0 0,39-36 82 0 0,3 0-118 0 0,-23 24 10 0 0,23-24-139 0 0,-6 5-486 0 0,6-6 497 0 0,1 0 0 0 0,0 0 0 0 0,0 0 1 0 0,0 0-1 0 0,0 1 0 0 0,-1-1 0 0 0,1 0 1 0 0,0 0-1 0 0,0 0 0 0 0,0 0 0 0 0,-1 0 1 0 0,1 0-1 0 0,0 0 0 0 0,0 0 0 0 0,0 0 1 0 0,-1-1-1 0 0,1 1 0 0 0,0 0 0 0 0,0 0 1 0 0,0 0-1 0 0,0 0 0 0 0,-1 0 0 0 0,1 0 0 0 0,0 0 1 0 0,0 0-1 0 0,0 0 0 0 0,0-1 0 0 0,0 1 1 0 0,-1 0-1 0 0,1 0 0 0 0,0 0 0 0 0,0 0 1 0 0,0 0-1 0 0,0-1 0 0 0,0 1 0 0 0,0 0 1 0 0,0 0-1 0 0,0 0 0 0 0,-1 0 0 0 0,1-1 1 0 0,0 1-1 0 0,0 0 0 0 0,0 0 0 0 0,0 0 1 0 0,0-1-1 0 0,0 1 0 0 0,0 0 0 0 0,0 0 1 0 0,0 0-1 0 0,0 0 0 0 0,0-1 0 0 0,0 1 1 0 0,1 0-1 0 0,-1 0 0 0 0,0 0 0 0 0,0-1 1 0 0,0 1-1 0 0,0 0 0 0 0,0 0 0 0 0,1-6-448 0 0,0 0-1 0 0,0 1 1 0 0,0-1-1 0 0,1 1 1 0 0,-1-1-1 0 0,2 1 1 0 0,-1 0-1 0 0,0 0 1 0 0,1 0-1 0 0,0 0 1 0 0,0 0-1 0 0,1 0 1 0 0,-1 1-1 0 0,6-5 1 0 0,9-16-590 0 0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30:37.12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417 104 1520 0 0,'0'-4'792'0'0,"18"-26"3326"0"0,-18 30-4100 0 0,0 0 0 0 0,0 0-1 0 0,0-1 1 0 0,0 1-1 0 0,0 0 1 0 0,1 0-1 0 0,-1-1 1 0 0,0 1-1 0 0,0 0 1 0 0,0 0-1 0 0,1 0 1 0 0,-1 0-1 0 0,0-1 1 0 0,0 1-1 0 0,0 0 1 0 0,1 0-1 0 0,-1 0 1 0 0,0 0-1 0 0,0-1 1 0 0,1 1 0 0 0,-1 0-1 0 0,0 0 1 0 0,0 0-1 0 0,1 0 1 0 0,-1 0-1 0 0,0 0 1 0 0,1 0-1 0 0,-1 0 1 0 0,0 0-1 0 0,0 0 1 0 0,1 0-1 0 0,-1 0 1 0 0,0 0-1 0 0,1 0 1 0 0,-2 1 77 0 0,1 0 0 0 0,-1-1 0 0 0,1 1 0 0 0,-1-1 0 0 0,1 1 0 0 0,-1 0-1 0 0,0-1 1 0 0,1 0 0 0 0,-1 1 0 0 0,0-1 0 0 0,0 1 0 0 0,1-1 0 0 0,-1 0 0 0 0,0 1 0 0 0,0-1 0 0 0,0 0 0 0 0,1 0 0 0 0,-2 0 0 0 0,-1 1-8 0 0,1 0 1 0 0,0 0-1 0 0,0 0 1 0 0,0 1-1 0 0,0-1 0 0 0,0 0 1 0 0,0 1-1 0 0,0-1 1 0 0,-2 4-1 0 0,2-3-3 0 0,0-1 0 0 0,1 1 0 0 0,-1-1-1 0 0,0 1 1 0 0,0-1 0 0 0,0 0 0 0 0,0 1 0 0 0,0-1-1 0 0,0 0 1 0 0,-1 0 0 0 0,-2 0 0 0 0,-172 34 946 0 0,85-18-635 0 0,65-15-381 0 0,21-1 9 0 0,0-1 0 0 0,-1 1 0 0 0,1 0 0 0 0,0 0 0 0 0,0 0 0 0 0,-7 4 0 0 0,9-5 57 0 0,-8 0-14 0 0,-5 3-38 0 0,29-1-242 0 0,9-6 143 0 0,-1 0 0 0 0,0-1 0 0 0,0-1 0 0 0,37-17 1 0 0,-15 6 320 0 0,70-32-35 0 0,-64 27 101 0 0,60-20 1 0 0,-102 41-251 0 0,6 1-2 0 0,4-1-47 0 0,-16 1-36 0 0,1 0 0 0 0,0-1 0 0 0,-1 1 0 0 0,1 0-1 0 0,-1 0 1 0 0,1 0 0 0 0,0 0 0 0 0,-1 0 0 0 0,1 0-1 0 0,0 0 1 0 0,-1 0 0 0 0,1 1 0 0 0,-1-1 0 0 0,1 0 0 0 0,0 0-1 0 0,-1 0 1 0 0,1 1 0 0 0,-1-1 0 0 0,1 0 0 0 0,-1 1-1 0 0,1-1 1 0 0,-1 0 0 0 0,1 1 0 0 0,0 0 0 0 0,-1-1 21 0 0,1 0 0 0 0,0 1 1 0 0,-1-1-1 0 0,1 1 1 0 0,0-1-1 0 0,-1 0 1 0 0,1 1-1 0 0,-1 0 0 0 0,1-1 1 0 0,-1 1-1 0 0,1-1 1 0 0,-1 1-1 0 0,0-1 1 0 0,1 1-1 0 0,-1 0 0 0 0,0-1 1 0 0,1 1-1 0 0,-1 0 1 0 0,0-1-1 0 0,0 1 1 0 0,1 0-1 0 0,-1 0 0 0 0,0-1 1 0 0,0 1-1 0 0,0 0 1 0 0,0 0-1 0 0,0-1 0 0 0,0 1 1 0 0,0 0-1 0 0,0-1 1 0 0,-1 1-1 0 0,1 0 1 0 0,-1 1-1 0 0,0 7 72 0 0,-11 146-714 0 0,10 2 819 0 0,3-129 39 0 0,2 1 0 0 0,1-1-1 0 0,10 40 1 0 0,-1-40-1016 0 0,-13-27 744 0 0,1 0 1 0 0,-1 0 0 0 0,0 0-1 0 0,1 0 1 0 0,-1 0 0 0 0,0 0-1 0 0,1 0 1 0 0,-1 0 0 0 0,1-1-1 0 0,0 1 1 0 0,-1 0 0 0 0,1 0 0 0 0,0 0-1 0 0,-1-1 1 0 0,1 1 0 0 0,0 0-1 0 0,0-1 1 0 0,-1 1 0 0 0,1-1-1 0 0,0 1 1 0 0,0-1 0 0 0,0 1-1 0 0,0-1 1 0 0,0 0 0 0 0,1 1-1 0 0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30:38.14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2064 0 0,'0'0'1'0'0,"5"0"345"0"0,-5 1-317 0 0,0 0-1 0 0,1 0 1 0 0,-1 0-1 0 0,1-1 1 0 0,-1 1-1 0 0,1 0 1 0 0,-1-1 0 0 0,1 1-1 0 0,0 0 1 0 0,-1-1-1 0 0,1 1 1 0 0,0-1 0 0 0,-1 1-1 0 0,1-1 1 0 0,0 1-1 0 0,0-1 1 0 0,0 0 0 0 0,-1 1-1 0 0,1-1 1 0 0,0 0-1 0 0,7 1 1384 0 0,2 11-755 0 0,-3-7 773 0 0,14 28-940 0 0,2 4 62 0 0,-10-16-399 0 0,64 94 484 0 0,122 253 493 0 0,-153-275-754 0 0,22 52 438 0 0,-62-132-598 0 0,-1 1 48 0 0,1-1 1 0 0,0 0-1 0 0,9 13 1 0 0,-14-18-203 0 0,0-3-50 0 0,13 7 112 0 0,-8-8-120 0 0,6 2-138 0 0,-11-6 70 0 0,-1 0-1 0 0,0 0 1 0 0,1-1-1 0 0,-1 1 1 0 0,0 0-1 0 0,1 0 1 0 0,-1-1-1 0 0,0 1 1 0 0,1 0-1 0 0,-1-1 1 0 0,0 1-1 0 0,0-1 1 0 0,0 1-1 0 0,1 0 1 0 0,-1-1 0 0 0,0 1-1 0 0,0-1 1 0 0,0 1-1 0 0,0-1 1 0 0,0 1-1 0 0,0 0 1 0 0,0-1-1 0 0,0 1 1 0 0,0-1-1 0 0,0 0 1 0 0,15-45-5296 0 0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23:30:39.05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29 9 3592 0 0,'0'-5'1086'0'0,"-1"13"317"0"0,1-8-1358 0 0,-1 0 1 0 0,1 0-1 0 0,0 0 0 0 0,-1 0 0 0 0,1 0 1 0 0,-1 1-1 0 0,1-1 0 0 0,0 0 0 0 0,-1 0 1 0 0,1 0-1 0 0,0 0 0 0 0,0 1 0 0 0,-1-1 1 0 0,1 0-1 0 0,0 0 0 0 0,-1 1 0 0 0,1-1 1 0 0,0 0-1 0 0,0 0 0 0 0,-1 1 0 0 0,1-1 1 0 0,0 0-1 0 0,0 1 0 0 0,0-1 0 0 0,0 0 1 0 0,-1 1-1 0 0,1-1 0 0 0,0 0 0 0 0,0 1 1 0 0,0-1-1 0 0,0 1 0 0 0,0-1 0 0 0,0 0 1 0 0,0 1-1 0 0,0-1 0 0 0,0 0 0 0 0,0 1 1 0 0,0-1-1 0 0,0 1 0 0 0,0-1 0 0 0,0 0 1 0 0,1 1-1 0 0,-1-1 0 0 0,0 0 0 0 0,0 1 1 0 0,0-1-1 0 0,0 0 0 0 0,1 1 0 0 0,-1-1 1 0 0,0 1-1 0 0,1 1 142 0 0,1 18 47 0 0,-1-1 0 0 0,-3 27 0 0 0,1-24-5 0 0,1 30 0 0 0,1-30-153 0 0,-2 1 0 0 0,0 0 1 0 0,-2-1-1 0 0,-8 37 1 0 0,4-22-19 0 0,6-29-25 0 0,3 14-321 0 0,-1-63 551 0 0,-2-20-333 0 0,-1 27 248 0 0,7-65 0 0 0,-6 91 281 0 0,10-9 104 0 0,-4 10-191 0 0,-1 0-306 0 0,0 1 1 0 0,0-1 0 0 0,1 1-1 0 0,0 0 1 0 0,0 1 0 0 0,0-1-1 0 0,1 1 1 0 0,0 0 0 0 0,0 0-1 0 0,0 1 1 0 0,1 0 0 0 0,10-5-1 0 0,-11 5-104 0 0,12-6 26 0 0,1 1 0 0 0,0 1 0 0 0,1 0 0 0 0,0 1 0 0 0,24-4-1 0 0,-34 9 101 0 0,1 1 0 0 0,-1 0 0 0 0,0 1 0 0 0,0 0 0 0 0,1 0 0 0 0,-1 1 0 0 0,0 1 0 0 0,0 0 0 0 0,0 0 0 0 0,0 1-1 0 0,0 0 1 0 0,15 8 0 0 0,138 65-58 0 0,-116-56-461 0 0,97 29 0 0 0,-134-47 42 0 0,18 4-715 0 0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10T00:07:08.148"/>
    </inkml:context>
    <inkml:brush xml:id="br0">
      <inkml:brushProperty name="width" value="0.42333" units="cm"/>
      <inkml:brushProperty name="height" value="0.42333" units="cm"/>
      <inkml:brushProperty name="color" value="#E71224"/>
    </inkml:brush>
  </inkml:definitions>
  <inkml:trace contextRef="#ctx0" brushRef="#br0">786 147 2600 0 0,'3'-8'126'0'0,"-1"5"-22"0"0,-1 1-1 0 0,0-1 1 0 0,0 0-1 0 0,0 0 1 0 0,0 0-1 0 0,-1 0 1 0 0,1-1-1 0 0,-1 1 1 0 0,0-3-1 0 0,-1-17 223 0 0,1 19-268 0 0,0 0 0 0 0,0 0 1 0 0,0 0-1 0 0,-1 0 1 0 0,0 0-1 0 0,1 1 1 0 0,-1-1-1 0 0,-1 0 1 0 0,1 0-1 0 0,0 1 1 0 0,-1-1-1 0 0,0 1 1 0 0,-3-5-1 0 0,-3-4 1175 0 0,-2 5-675 0 0,9 6-528 0 0,0 1 1 0 0,0-1 0 0 0,0 0-1 0 0,0 1 1 0 0,0-1-1 0 0,-1 1 1 0 0,1-1 0 0 0,0 1-1 0 0,0 0 1 0 0,0 0-1 0 0,-1-1 1 0 0,1 1 0 0 0,0 0-1 0 0,0 0 1 0 0,-1 0 0 0 0,1 0-1 0 0,-2 1 1 0 0,-11 23 1524 0 0,14-22-1425 0 0,-8 15-10 0 0,2 1 0 0 0,0-1 0 0 0,1 1 1 0 0,0 0-1 0 0,-3 35 0 0 0,2-10 97 0 0,-10 81-125 0 0,6 0 0 0 0,6 190 0 0 0,4-57-86 0 0,-79 1768 314 0 0,63-1579-230 0 0,-13 204 194 0 0,12-461 357 0 0,-55 264 1 0 0,65-424-664 0 0,1 4-288 0 0,-2 0 0 0 0,-23 62 0 0 0,29-89 275 0 0,-1 0 0 0 0,1 0 0 0 0,-1 0 0 0 0,-1 0 0 0 0,1 0 0 0 0,-1-1 0 0 0,0 1 0 0 0,0-1 0 0 0,0 0 0 0 0,-1 0 0 0 0,1-1 0 0 0,-1 0 0 0 0,0 0 0 0 0,0 0 0 0 0,-1 0 0 0 0,1-1 0 0 0,-1 0 1 0 0,0 0-1 0 0,0 0 0 0 0,0-1 0 0 0,-7 2 0 0 0,8-4-77 0 0,-1 0 1 0 0,0 0 0 0 0,0 0 0 0 0,0-1 0 0 0,0 0-1 0 0,0 0 1 0 0,1-1 0 0 0,-1 1 0 0 0,0-2 0 0 0,1 1-1 0 0,0 0 1 0 0,-1-1 0 0 0,1 0 0 0 0,0 0-1 0 0,0-1 1 0 0,0 0 0 0 0,1 0 0 0 0,-1 0 0 0 0,-6-8-1 0 0,-1-2-345 0 0,1 0 0 0 0,0-1 0 0 0,1-1 0 0 0,1 1 0 0 0,-11-26 0 0 0,-6-27-906 0 0,-25-100 0 0 0,38 120 656 0 0,9 34-773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43:47.80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24 3 7736 0 0,'-5'-1'400'0'0,"4"1"-315"0"0,1 0 1 0 0,-1-1-1 0 0,0 1 0 0 0,0 0 1 0 0,0 0-1 0 0,0-1 1 0 0,0 1-1 0 0,0 0 0 0 0,0 0 1 0 0,0 0-1 0 0,0 0 1 0 0,0 1-1 0 0,0-1 0 0 0,0 0 1 0 0,1 0-1 0 0,-1 0 1 0 0,0 1-1 0 0,-1 0 0 0 0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10T00:07:08.761"/>
    </inkml:context>
    <inkml:brush xml:id="br0">
      <inkml:brushProperty name="width" value="0.42333" units="cm"/>
      <inkml:brushProperty name="height" value="0.42333" units="cm"/>
      <inkml:brushProperty name="color" value="#E71224"/>
    </inkml:brush>
  </inkml:definitions>
  <inkml:trace contextRef="#ctx0" brushRef="#br0">1516 2714 2960 0 0,'85'-81'206'0'0,"38"-44"538"0"0,41-41-70 0 0,-25 46 216 0 0,155-101 0 0 0,-178 138-670 0 0,525-369 990 0 0,-382 249-1125 0 0,35-25 789 0 0,-136 120-616 0 0,97-70-109 0 0,-183 123 144 0 0,94-95-1 0 0,-91 74-264 0 0,188-204-56 0 0,-254 271 13 0 0,-1-1-1 0 0,0 0 1 0 0,0-1-1 0 0,-1 0 1 0 0,0 0-1 0 0,-1-1 1 0 0,0 0-1 0 0,0 0 1 0 0,4-16-1 0 0,-12 22-61 0 0,-16-25 30 0 0,7 25 24 0 0,5 5 20 0 0,0-2-42 0 0,-1 0 1 0 0,0 0 0 0 0,0 1 0 0 0,0 0 0 0 0,0 1-1 0 0,-1-1 1 0 0,1 2 0 0 0,0-1 0 0 0,-13 1 0 0 0,-67 12-681 0 0,68-9 605 0 0,-87 22-96 0 0,-153 57-1 0 0,117-34-103 0 0,-319 122-672 0 0,394-140 997 0 0,-495 215 260 0 0,-1203 570 873 0 0,1269-566-76 0 0,22-12-4198 0 0,454-226 2258 0 0,0 0-1 0 0,-19 15 1 0 0,32-21 700 0 0,1 0-1 0 0,1 1 1 0 0,-1-1 0 0 0,1 2 0 0 0,-1-1 0 0 0,2 0 0 0 0,-1 1 0 0 0,1 0-1 0 0,-5 9 1 0 0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10T00:07:11.149"/>
    </inkml:context>
    <inkml:brush xml:id="br0">
      <inkml:brushProperty name="width" value="0.42333" units="cm"/>
      <inkml:brushProperty name="height" value="0.42333" units="cm"/>
      <inkml:brushProperty name="color" value="#E71224"/>
    </inkml:brush>
  </inkml:definitions>
  <inkml:trace contextRef="#ctx0" brushRef="#br0">10 1756 4400 0 0,'-3'3'702'0'0,"-3"5"45"0"0,8 46-89 0 0,11 73 1 0 0,-1-14-105 0 0,51 648 1102 0 0,-14 675-240 0 0,-74-847-1712 0 0,9-444 1526 0 0,33-284-1194 0 0,44-186-1 0 0,59-127 64 0 0,-119 446-99 0 0,137-417-32 0 0,-108 349 24 0 0,3 2 0 0 0,2 2 0 0 0,70-104 0 0 0,-93 158 70 0 0,0 0 0 0 0,1 2 0 0 0,1-1 1 0 0,0 2-1 0 0,0 0 0 0 0,1 1 0 0 0,30-19 1 0 0,-39 28-34 0 0,1 0 0 0 0,-1 0 1 0 0,0 0-1 0 0,1 1 0 0 0,-1 0 1 0 0,1 1-1 0 0,0-1 1 0 0,-1 1-1 0 0,1 1 0 0 0,0-1 1 0 0,7 2-1 0 0,-9 0-18 0 0,0 0-1 0 0,-1 0 1 0 0,1 0 0 0 0,0 1-1 0 0,0 0 1 0 0,-1 0 0 0 0,1 0 0 0 0,-1 1-1 0 0,0-1 1 0 0,0 1 0 0 0,0 0-1 0 0,0 1 1 0 0,0-1 0 0 0,0 1-1 0 0,-1 0 1 0 0,6 7 0 0 0,8 13-8 0 0,-1 2 1 0 0,-1 0-1 0 0,-1 0 1 0 0,-2 2-1 0 0,0-1 0 0 0,-1 2 1 0 0,7 31-1 0 0,32 214-678 0 0,-39-197 517 0 0,2 0 1 0 0,31 98 0 0 0,-35-147 44 0 0,1-1 0 0 0,2-1 0 0 0,0 1 0 0 0,2-2 0 0 0,0 0 1 0 0,2-1-1 0 0,27 34 0 0 0,-35-50 82 0 0,-1 0 0 0 0,1 0 0 0 0,1-1 0 0 0,-1 1 0 0 0,1-2 0 0 0,1 0 0 0 0,-1 0 0 0 0,1-1 0 0 0,-1 0 0 0 0,2 0 0 0 0,-1-1 0 0 0,0-1 0 0 0,1 0 0 0 0,-1 0 0 0 0,1-1 0 0 0,0-1 0 0 0,0 0 0 0 0,-1 0 0 0 0,1-1 0 0 0,0-1 0 0 0,0 0 0 0 0,11-3 0 0 0,-4 0 10 0 0,0-1 1 0 0,0-1 0 0 0,0-1 0 0 0,-1-1 0 0 0,0 0-1 0 0,-1-2 1 0 0,1 0 0 0 0,-2 0 0 0 0,17-15 0 0 0,-10 5-55 0 0,-2-1 1 0 0,0-1 0 0 0,0-1 0 0 0,-2-1 0 0 0,19-32-1 0 0,6-24-143 0 0,-4-2-1 0 0,56-164 0 0 0,-94 242 219 0 0,164-518 592 0 0,-138 412-395 0 0,-3-2 0 0 0,16-205 1 0 0,-40 303-149 0 0,0 0-1 0 0,0 0 1 0 0,-1 0 0 0 0,-1 0 0 0 0,0 0 0 0 0,-1 0 0 0 0,0 1-1 0 0,-1-1 1 0 0,-1 1 0 0 0,-5-13 0 0 0,-9-6 63 0 0,10 27-52 0 0,4 3-49 0 0,2 0-6 0 0,0 1 0 0 0,1 0-1 0 0,-1-1 1 0 0,0 1 0 0 0,0 0 0 0 0,0 1 0 0 0,0-1 0 0 0,0 1 0 0 0,0-1 0 0 0,0 1 0 0 0,0 0 0 0 0,0 0 0 0 0,0 0 0 0 0,0 1 0 0 0,0-1-1 0 0,0 1 1 0 0,0-1 0 0 0,0 1 0 0 0,1 0 0 0 0,-1 1 0 0 0,0-1 0 0 0,0 0 0 0 0,1 1 0 0 0,-1 0 0 0 0,1-1 0 0 0,-1 1 0 0 0,1 0-1 0 0,0 0 1 0 0,-1 1 0 0 0,1-1 0 0 0,0 0 0 0 0,0 1 0 0 0,-1 2 0 0 0,-9 11 43 0 0,1 0-1 0 0,1 0 1 0 0,-16 35-1 0 0,22-43-44 0 0,-35 80-177 0 0,4 2 1 0 0,3 2 0 0 0,-29 138 0 0 0,27-59-239 0 0,-12 183-1 0 0,29-41 137 0 0,18-277-11 0 0,1-1 0 0 0,1 0 1 0 0,2-1-1 0 0,1 1 0 0 0,2-1 0 0 0,21 62 0 0 0,-25-87 263 0 0,1 0 0 0 0,0 1-1 0 0,0-2 1 0 0,0 1 0 0 0,1-1-1 0 0,0 0 1 0 0,1 0-1 0 0,0-1 1 0 0,0 0 0 0 0,0 0-1 0 0,1-1 1 0 0,0 0 0 0 0,0 0-1 0 0,10 4 1 0 0,-12-6-11 0 0,1-1 0 0 0,0 0 0 0 0,0-1 0 0 0,1 0 0 0 0,-1 0 0 0 0,0 0 0 0 0,1-1 0 0 0,-1 0 0 0 0,1-1 0 0 0,-1 0 0 0 0,1 0 0 0 0,-1-1 0 0 0,0 0 0 0 0,1 0 0 0 0,-1-1 0 0 0,0 0 0 0 0,1 0 0 0 0,10-6 0 0 0,-2 0 39 0 0,0-2 0 0 0,0 0-1 0 0,-1-1 1 0 0,0 0 0 0 0,-1-1 0 0 0,0-1 0 0 0,-1 0 0 0 0,0-1 0 0 0,13-19 0 0 0,-10 9 10 0 0,-1 0 0 0 0,-2-1 0 0 0,0-1 0 0 0,-1 0 1 0 0,12-43-1 0 0,-4-5 17 0 0,-4-2 0 0 0,-3-1 0 0 0,7-130 0 0 0,-3-186 564 0 0,15-166 600 0 0,-32 548-1083 0 0,8-27 379 0 0,-8 37-489 0 0,0 1-1 0 0,0-1 1 0 0,0 1-1 0 0,0-1 1 0 0,0 1-1 0 0,0-1 1 0 0,0 1-1 0 0,0-1 1 0 0,0 1-1 0 0,0-1 1 0 0,1 1-1 0 0,-1-1 1 0 0,0 1-1 0 0,0-1 1 0 0,1 1-1 0 0,-1 0 1 0 0,0-1-1 0 0,0 1 1 0 0,1-1-1 0 0,-1 1 1 0 0,0 0-1 0 0,1-1 1 0 0,-1 1-1 0 0,0 0 1 0 0,1-1-1 0 0,-1 1 1 0 0,1 0-1 0 0,-1 0 1 0 0,1 0-1 0 0,-1-1 1 0 0,0 1-1 0 0,1 0 1 0 0,-1 0-1 0 0,1 0 1 0 0,-1 0 0 0 0,1 0-1 0 0,-1 0 1 0 0,1 0-1 0 0,-1 0 1 0 0,1 0-1 0 0,-1 0 1 0 0,1 0-1 0 0,-1 0 1 0 0,1 0-1 0 0,-1 0 1 0 0,0 0-1 0 0,1 0 1 0 0,-1 1-1 0 0,1-1 1 0 0,-1 0-1 0 0,1 0 1 0 0,-1 1-1 0 0,0-1 1 0 0,1 0-1 0 0,-1 1 1 0 0,0-1-1 0 0,1 0 1 0 0,-1 1-1 0 0,0-1 1 0 0,1 0-1 0 0,-1 1 1 0 0,0-1-1 0 0,0 1 1 0 0,1-1-1 0 0,-1 1 1 0 0,0 0-1 0 0,5 8 104 0 0,0 0 0 0 0,0 1 0 0 0,-1-1 0 0 0,0 1 0 0 0,-1 0 0 0 0,0 1 0 0 0,-1-1 0 0 0,3 20 0 0 0,1 2 32 0 0,34 134 35 0 0,7-1 1 0 0,6-2 0 0 0,7-3 0 0 0,113 215 0 0 0,-161-353-308 0 0,1-1 0 0 0,30 38 1 0 0,-39-54 110 0 0,0 0 0 0 0,0 0 0 0 0,1 0 1 0 0,-1-1-1 0 0,1 0 0 0 0,0 0 0 0 0,0 0 1 0 0,1-1-1 0 0,-1 0 0 0 0,1 0 0 0 0,-1 0 1 0 0,1-1-1 0 0,0 0 0 0 0,0 0 0 0 0,0 0 0 0 0,10 1 1 0 0,-13-4-6 0 0,1 0 0 0 0,-1 0 0 0 0,1 0 0 0 0,-1 0 0 0 0,1 0 0 0 0,-1-1 0 0 0,0 0 0 0 0,0 0 0 0 0,0 0 0 0 0,0 0-1 0 0,0 0 1 0 0,0 0 0 0 0,0-1 0 0 0,0 0 0 0 0,-1 1 0 0 0,1-1 0 0 0,2-4 0 0 0,37-60-600 0 0,-38 59 613 0 0,24-47-63 0 0,-3 0 1 0 0,-2-2 0 0 0,-2 0-1 0 0,-3-2 1 0 0,14-71-1 0 0,32-309-705 0 0,-26 147 551 0 0,-32 250 263 0 0,0 0 86 0 0,1 0-1 0 0,2 0 1 0 0,1 1-1 0 0,22-54 1 0 0,-32 94-104 0 0,0 0-1 0 0,0 1 1 0 0,1-1 0 0 0,-1 0 0 0 0,0 0-1 0 0,0 0 1 0 0,1 0 0 0 0,-1 1 0 0 0,0-1-1 0 0,1 0 1 0 0,-1 0 0 0 0,1 1 0 0 0,-1-1-1 0 0,1 0 1 0 0,0 1 0 0 0,-1-1 0 0 0,1 0-1 0 0,-1 1 1 0 0,1-1 0 0 0,0 1 0 0 0,0-1-1 0 0,-1 1 1 0 0,1-1 0 0 0,0 1 0 0 0,0 0-1 0 0,-1 0 1 0 0,1-1 0 0 0,0 1 0 0 0,0 0-1 0 0,0 0 1 0 0,0 0 0 0 0,-1 0 0 0 0,1 0 0 0 0,0 0-1 0 0,0 0 1 0 0,0 0 0 0 0,0 0 0 0 0,-1 0-1 0 0,1 0 1 0 0,0 1 0 0 0,0-1 0 0 0,0 0-1 0 0,-1 1 1 0 0,1-1 0 0 0,0 0 0 0 0,0 1-1 0 0,-1-1 1 0 0,1 1 0 0 0,0-1 0 0 0,-1 1-1 0 0,1 0 1 0 0,-1-1 0 0 0,1 1 0 0 0,-1 0-1 0 0,1-1 1 0 0,-1 1 0 0 0,1 0 0 0 0,-1 0-1 0 0,1 0 1 0 0,-1-1 0 0 0,0 1 0 0 0,1 0-1 0 0,-1 0 1 0 0,0 0 0 0 0,0 1 0 0 0,9 12 108 0 0,-1 1 1 0 0,0 0-1 0 0,-1 0 0 0 0,0 1 1 0 0,-2-1-1 0 0,7 27 1 0 0,15 106-147 0 0,-20-105 183 0 0,35 198 62 0 0,16 118-262 0 0,-44-247 244 0 0,-1 142 0 0 0,-13-225-5 0 0,2-11-152 0 0,-2 1-1 0 0,-1-1 1 0 0,0 1 0 0 0,-1-1-1 0 0,0 1 1 0 0,-2-1-1 0 0,-7 24 1 0 0,11-40 14 0 0,0-1-43 0 0,0 0-1 0 0,0 0 1 0 0,0 0-1 0 0,0 0 1 0 0,-1-1 0 0 0,1 1-1 0 0,0 0 1 0 0,0 0-1 0 0,-1 0 1 0 0,1-1 0 0 0,-1 1-1 0 0,1 0 1 0 0,0 0-1 0 0,-1-1 1 0 0,1 1 0 0 0,-1 0-1 0 0,0-1 1 0 0,1 1-1 0 0,-1-1 1 0 0,1 1 0 0 0,-1-1-1 0 0,0 1 1 0 0,1-1-1 0 0,-1 1 1 0 0,0-1-1 0 0,0 0 1 0 0,0 1 0 0 0,0-1-15 0 0,1 0 1 0 0,0 0-1 0 0,0 0 1 0 0,0 0 0 0 0,0 1-1 0 0,-1-1 1 0 0,1 0-1 0 0,0 0 1 0 0,0 0-1 0 0,0 0 1 0 0,-1 0 0 0 0,1 0-1 0 0,0 0 1 0 0,0 0-1 0 0,0 0 1 0 0,-1-1 0 0 0,1 1-1 0 0,0 0 1 0 0,0 0-1 0 0,0 0 1 0 0,-1 0-1 0 0,1 0 1 0 0,0 0 0 0 0,0 0-1 0 0,0 0 1 0 0,0-1-1 0 0,-1 1 1 0 0,1 0 0 0 0,0 0-1 0 0,0 0 1 0 0,0 0-1 0 0,0 0 1 0 0,0-1-1 0 0,0 1 1 0 0,0 0 0 0 0,-1 0-1 0 0,1 0 1 0 0,0-1-1 0 0,0 1 1 0 0,0 0 0 0 0,0 0-1 0 0,0 0 1 0 0,0-1-1 0 0,0 1 1 0 0,0 0-1 0 0,0 0 1 0 0,0-1 0 0 0,-2-9-18 0 0,-1 0 1 0 0,2 0-1 0 0,-1-1 1 0 0,2 1 0 0 0,-1-1-1 0 0,1 1 1 0 0,3-19-1 0 0,15-83-172 0 0,-11 73 166 0 0,122-580 242 0 0,-96 498-149 0 0,4 1-1 0 0,5 2 1 0 0,58-113-1 0 0,-82 194-97 0 0,2 1-1 0 0,1 1 1 0 0,2 0-1 0 0,1 2 1 0 0,1 1 0 0 0,2 1-1 0 0,1 1 1 0 0,1 2-1 0 0,46-35 1 0 0,-70 60 30 0 0,-1-1 0 0 0,1 1 0 0 0,0 1 0 0 0,0-1 0 0 0,0 1-1 0 0,0 0 1 0 0,0 0 0 0 0,0 0 0 0 0,1 1 0 0 0,-1 0 0 0 0,1 0 0 0 0,-1 1 0 0 0,1-1 0 0 0,-1 1 0 0 0,1 0 0 0 0,-1 1 0 0 0,1 0-1 0 0,5 1 1 0 0,-4 0 14 0 0,-1 1-1 0 0,1 1 0 0 0,-1-1 1 0 0,0 1-1 0 0,0 0 0 0 0,-1 0 1 0 0,1 1-1 0 0,-1 0 0 0 0,0 0 1 0 0,0 0-1 0 0,0 0 0 0 0,6 10 0 0 0,6 14 17 0 0,0 1-1 0 0,-2 1 1 0 0,-1 1-1 0 0,19 58 1 0 0,-30-79-58 0 0,30 99-102 0 0,20 129 1 0 0,28 97-70 0 0,-71-303-8 0 0,2-2 0 0 0,26 52 1 0 0,-33-74 162 0 0,0-1 0 0 0,1 1 0 0 0,0-1 0 0 0,0 0 0 0 0,1 0 1 0 0,0-1-1 0 0,0 1 0 0 0,0-2 0 0 0,1 1 0 0 0,0-1 0 0 0,0-1 0 0 0,1 1 1 0 0,10 4-1 0 0,-15-9-45 0 0,1 0 0 0 0,-1-1 1 0 0,1 0-1 0 0,-1 1 0 0 0,1-1 0 0 0,-1-1 1 0 0,0 1-1 0 0,1-1 0 0 0,-1 0 1 0 0,1 0-1 0 0,-1 0 0 0 0,0 0 0 0 0,0-1 1 0 0,0 0-1 0 0,0 0 0 0 0,0 0 1 0 0,0-1-1 0 0,0 1 0 0 0,-1-1 0 0 0,1 0 1 0 0,-1 0-1 0 0,1 0 0 0 0,-1 0 0 0 0,4-6 1 0 0,3-3-224 0 0,0 0 0 0 0,-1-1 1 0 0,0 0-1 0 0,0 0 0 0 0,-2-1 1 0 0,8-16-1 0 0,1-16-350 0 0,-1-1 1 0 0,-2 0 0 0 0,-2-1-1 0 0,8-82 1 0 0,-2-203 316 0 0,-14 228 272 0 0,1-160 949 0 0,10-180 1083 0 0,4 228 1013 0 0,-15 203-2811 0 0,2 15 58 0 0,3 12 103 0 0,-8-13-318 0 0,122 397 891 0 0,-42-125-870 0 0,30 107 167 0 0,-11 41 295 0 0,-79-310-61 0 0,14 210 1 0 0,-33-302-378 0 0,-1-9-27 0 0,1 1-1 0 0,-1-1 1 0 0,0 1-1 0 0,-1-1 1 0 0,0 0-1 0 0,-1 1 1 0 0,0-1-1 0 0,0 0 1 0 0,-5 11-1 0 0,8-19-18 0 0,-1-1-1 0 0,0 0 0 0 0,-1 1 0 0 0,1-1 0 0 0,0 0 0 0 0,0 1 1 0 0,0-1-1 0 0,0 0 0 0 0,0 1 0 0 0,0-1 0 0 0,0 0 1 0 0,0 1-1 0 0,0-1 0 0 0,-1 0 0 0 0,1 1 0 0 0,0-1 1 0 0,0 0-1 0 0,0 0 0 0 0,-1 1 0 0 0,1-1 0 0 0,0 0 1 0 0,0 0-1 0 0,-1 1 0 0 0,1-1 0 0 0,0 0 0 0 0,-1 0 1 0 0,1 0-1 0 0,0 0 0 0 0,0 1 0 0 0,-1-1 0 0 0,1 0 1 0 0,0 0-1 0 0,-1 0 0 0 0,1 0 0 0 0,0 0 0 0 0,-1 0 1 0 0,1 0-1 0 0,0 0 0 0 0,-1 0 0 0 0,1 0 0 0 0,0 0 1 0 0,-1 0-1 0 0,1 0 0 0 0,0 0 0 0 0,-1 0 0 0 0,1-1 1 0 0,0 1-1 0 0,0 0 0 0 0,-1 0 0 0 0,1 0 0 0 0,0 0 0 0 0,-1-1 1 0 0,1 1-1 0 0,0 0 0 0 0,0 0 0 0 0,-1-1 0 0 0,1 1 1 0 0,0 0-1 0 0,0 0 0 0 0,0-1 0 0 0,-1 1 0 0 0,1 0 1 0 0,0-1-1 0 0,0 1 0 0 0,0 0 0 0 0,0-1 0 0 0,0 1 1 0 0,0 0-1 0 0,-1-1 0 0 0,-6-18 256 0 0,4-5-282 0 0,2-1 0 0 0,1 1 0 0 0,1-1 1 0 0,0 1-1 0 0,2-1 0 0 0,6-26 0 0 0,-2 3-3 0 0,29-172 508 0 0,102-352 0 0 0,128-188-279 0 0,90-209-1027 0 0,-298 804 774 0 0,-31 87-112 0 0,44-118-838 0 0,-63 176 693 0 0,4-9-66 0 0,-1 0-1 0 0,7-34 1 0 0,-54 120-5804 0 0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10T00:07:11.573"/>
    </inkml:context>
    <inkml:brush xml:id="br0">
      <inkml:brushProperty name="width" value="0.42333" units="cm"/>
      <inkml:brushProperty name="height" value="0.42333" units="cm"/>
      <inkml:brushProperty name="color" value="#E71224"/>
    </inkml:brush>
  </inkml:definitions>
  <inkml:trace contextRef="#ctx0" brushRef="#br0">1 1 5304 0 0,'73'87'972'0'0,"4"-4"0"0"0,4-3 0 0 0,2-4 0 0 0,4-4 0 0 0,103 65 0 0 0,-150-115-801 0 0,0-2 1 0 0,2-2 0 0 0,0-1-1 0 0,51 11 1 0 0,48 19 202 0 0,-141-47-376 0 0,7 3-109 0 0,1 0-1 0 0,-1 0 0 0 0,0-1 1 0 0,1 0-1 0 0,-1 0 1 0 0,1-1-1 0 0,-1 0 0 0 0,1-1 1 0 0,0 1-1 0 0,15-3 0 0 0,-5-3-224 0 0,-14 5 125 0 0,-1-2 0 0 0,0 1 0 0 0,1 0 0 0 0,-1-1 0 0 0,0 0 0 0 0,0 0 0 0 0,0 0 0 0 0,0 0 0 0 0,0 0 0 0 0,0-1 0 0 0,0 1 0 0 0,-1-1 0 0 0,1 0-1 0 0,-1 0 1 0 0,0 0 0 0 0,0 0 0 0 0,0 0 0 0 0,0 0 0 0 0,0-1 0 0 0,2-6 0 0 0,-2 4-341 0 0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10T00:07:13.347"/>
    </inkml:context>
    <inkml:brush xml:id="br0">
      <inkml:brushProperty name="width" value="0.42333" units="cm"/>
      <inkml:brushProperty name="height" value="0.42333" units="cm"/>
      <inkml:brushProperty name="color" value="#E71224"/>
    </inkml:brush>
  </inkml:definitions>
  <inkml:trace contextRef="#ctx0" brushRef="#br0">225 1194 4760 0 0,'12'63'960'0'0,"6"120"1"0"0,-14-124-788 0 0,2 0 0 0 0,20 91 0 0 0,11-37 110 0 0,5-2 1 0 0,57 108-1 0 0,-71-161-117 0 0,1-2-1 0 0,4-1 0 0 0,1-2 1 0 0,2-1-1 0 0,3-2 0 0 0,45 45 1 0 0,-73-84-111 0 0,-1-1 0 0 0,1-1 0 0 0,1 0 0 0 0,0 0 0 0 0,0-1 0 0 0,0-1 0 0 0,1 0 0 0 0,0-1 0 0 0,0 0 0 0 0,1-1 0 0 0,0-1 0 0 0,-1 0 0 0 0,1-1 0 0 0,1-1 0 0 0,-1 0 0 0 0,0-1 0 0 0,0-1 0 0 0,0 0 0 0 0,1-1 0 0 0,-1-1 0 0 0,0 0 0 0 0,0-1 0 0 0,0 0 0 0 0,0-2 0 0 0,18-7 0 0 0,2-4-21 0 0,0-1-1 0 0,-1-1 0 0 0,-1-2 0 0 0,-1-2 0 0 0,-1-1 1 0 0,0-1-1 0 0,-2-2 0 0 0,0-1 0 0 0,-2-1 0 0 0,-1-2 0 0 0,34-51 1 0 0,-25 26-12 0 0,-3-2 0 0 0,-2-1 1 0 0,-2-2-1 0 0,-3 0 0 0 0,-2-2 1 0 0,17-78-1 0 0,143-919-170 0 0,-99 496 320 0 0,-76 510 109 0 0,-5 31-169 0 0,1 0-1 0 0,1 0 1 0 0,1 0-1 0 0,11-29 1 0 0,-16 51-92 0 0,4-6 20 0 0,-3 6-35 0 0,0 0 0 0 0,-1 1 1 0 0,1 0-1 0 0,0-1 0 0 0,-1 1 0 0 0,1-1 1 0 0,0 1-1 0 0,-1 0 0 0 0,1 0 0 0 0,-1-1 1 0 0,1 1-1 0 0,-1 0 0 0 0,1 0 0 0 0,-1 0 1 0 0,0-1-1 0 0,1 1 0 0 0,-1 0 1 0 0,0 0-1 0 0,0 0 0 0 0,0 0 0 0 0,1 1 1 0 0,32 119-66 0 0,29 187 0 0 0,47 527-518 0 0,-38 8-209 0 0,-62-734 744 0 0,46 592-292 0 0,94 1395-962 0 0,-138-1838 1167 0 0,-22 276 0 0 0,1-406 92 0 0,-6-1 1 0 0,-5-1-1 0 0,-5-2 0 0 0,-48 145 1 0 0,43-188-160 0 0,-2-2 1 0 0,-4-1 0 0 0,-80 125-1 0 0,41-92-287 0 0,-143 163 0 0 0,177-230 294 0 0,-1-1-1 0 0,-2-2 0 0 0,-1-3 0 0 0,-2-2 0 0 0,-1-2 0 0 0,-2-2 0 0 0,-1-3 0 0 0,-110 44 0 0 0,124-60 14 0 0,-1-2 0 0 0,0-2 0 0 0,0-1 0 0 0,-1-2 0 0 0,-79-1 0 0 0,87-6 125 0 0,1-2-1 0 0,0-1 0 0 0,1-2 0 0 0,-1-1 1 0 0,1-2-1 0 0,0-1 0 0 0,1-2 1 0 0,-37-19-1 0 0,21 5 139 0 0,1-2 0 0 0,1-3 0 0 0,1-1 0 0 0,2-2 0 0 0,1-1 0 0 0,2-3 0 0 0,1-1 0 0 0,2-2 0 0 0,-46-72 0 0 0,46 55 154 0 0,2-1-1 0 0,3-2 0 0 0,2-1 0 0 0,3-2 0 0 0,2 0 0 0 0,3-1 0 0 0,-12-76 0 0 0,17 49 9 0 0,3 0 0 0 0,4-1-1 0 0,4 0 1 0 0,4 0 0 0 0,4 1-1 0 0,3-1 1 0 0,5 1 0 0 0,3 1-1 0 0,4 1 1 0 0,3 0-1 0 0,55-138 1 0 0,-33 128-108 0 0,5 3-1 0 0,67-102 1 0 0,137-169 346 0 0,-235 341-368 0 0,86-107-36 0 0,6 5 0 0 0,4 5 1 0 0,177-146-1 0 0,68-65-947 0 0,-246 229-250 0 0,5 5 0 0 0,3 6 1 0 0,155-89-1 0 0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10T00:07:14.449"/>
    </inkml:context>
    <inkml:brush xml:id="br0">
      <inkml:brushProperty name="width" value="0.42333" units="cm"/>
      <inkml:brushProperty name="height" value="0.42333" units="cm"/>
      <inkml:brushProperty name="color" value="#E71224"/>
    </inkml:brush>
  </inkml:definitions>
  <inkml:trace contextRef="#ctx0" brushRef="#br0">999 1399 5216 0 0,'-24'-42'540'0'0,"20"34"-378"0"0,0 0 1 0 0,0 1-1 0 0,-1-1 1 0 0,0 1-1 0 0,0 0 1 0 0,-1 1-1 0 0,-11-12 1 0 0,9 12-91 0 0,1 0-1 0 0,-1 0 1 0 0,0 1 0 0 0,-1 0-1 0 0,1 1 1 0 0,-1 0 0 0 0,1 0 0 0 0,-1 1-1 0 0,0 0 1 0 0,-1 1 0 0 0,1 0 0 0 0,0 1-1 0 0,0 0 1 0 0,-1 0 0 0 0,-11 1-1 0 0,7 2 49 0 0,0 1 0 0 0,0 0 0 0 0,1 1-1 0 0,-1 1 1 0 0,1 0 0 0 0,0 1 0 0 0,0 1 0 0 0,1 0-1 0 0,-19 14 1 0 0,0 2-67 0 0,1 2-1 0 0,1 2 1 0 0,1 1-1 0 0,1 1 1 0 0,-37 52 0 0 0,17-11 7 0 0,-62 122 1 0 0,65-101-35 0 0,4 2 0 0 0,4 2 0 0 0,-35 140 0 0 0,51-152-147 0 0,4 1 1 0 0,3 0-1 0 0,4 1 0 0 0,1 124 0 0 0,10-168 2 0 0,1 0-1 0 0,1 0 1 0 0,3 0-1 0 0,1-1 0 0 0,1 0 1 0 0,20 53-1 0 0,-21-73 63 0 0,0 0 0 0 0,2-1 0 0 0,0-1 0 0 0,0 1 0 0 0,2-2 0 0 0,0 0 0 0 0,1 0 0 0 0,1-1 1 0 0,0-1-1 0 0,1 0 0 0 0,0-1 0 0 0,1-1 0 0 0,34 21 0 0 0,-41-29 41 0 0,0 0 0 0 0,0-1 0 0 0,0 0 0 0 0,0-1 0 0 0,1 0 1 0 0,-1-1-1 0 0,1 0 0 0 0,-1-1 0 0 0,1 0 0 0 0,0 0 0 0 0,0-1 0 0 0,0 0 1 0 0,-1-1-1 0 0,19-4 0 0 0,-15 1-37 0 0,0-1 1 0 0,0 0-1 0 0,0-1 1 0 0,-1 0-1 0 0,0-1 1 0 0,0-1-1 0 0,0 0 1 0 0,-1 0-1 0 0,16-17 0 0 0,-5 2-34 0 0,-1-1 0 0 0,-1-1 0 0 0,-2-1 0 0 0,0-1 0 0 0,-1-1 0 0 0,-2 0 0 0 0,-1-1 0 0 0,20-56 0 0 0,-20 35 158 0 0,-2 1-1 0 0,-2-1 1 0 0,-2-1 0 0 0,2-63-1 0 0,-9-210 509 0 0,-4 159-460 0 0,1-16 365 0 0,-1 38 542 0 0,16-160 1 0 0,-12 290-876 0 0,-1 8-65 0 0,0 0 0 0 0,1 0-1 0 0,0 1 1 0 0,0-1 0 0 0,0 0 0 0 0,1 0-1 0 0,-1 1 1 0 0,1-1 0 0 0,0 1 0 0 0,0-1-1 0 0,1 1 1 0 0,-1 0 0 0 0,1 0 0 0 0,5-6-1 0 0,-5 6-66 0 0,1 0-1 0 0,-1 0 1 0 0,1 1 0 0 0,0-1-1 0 0,0 1 1 0 0,1 0-1 0 0,-1 0 1 0 0,0 0-1 0 0,1 1 1 0 0,0-1 0 0 0,0 1-1 0 0,0 1 1 0 0,-1-1-1 0 0,12-1 1 0 0,6-1 87 0 0,1 2 0 0 0,28 0 1 0 0,4 0-31 0 0,6-4 47 0 0,0-3 0 0 0,66-19 1 0 0,-97 19-63 0 0,-1-1 0 0 0,0-2 1 0 0,-1-1-1 0 0,-1-1 1 0 0,1-2-1 0 0,29-23 1 0 0,-17 8 6 0 0,-2-2 0 0 0,-1-2 0 0 0,-2-2 0 0 0,-1-1 0 0 0,-2-2 0 0 0,-1-1 0 0 0,30-55 0 0 0,54-94-236 0 0,-115 189 167 0 0,1 0 1 0 0,-1 0 0 0 0,0 0-1 0 0,1 0 1 0 0,-1 0 0 0 0,1 0-1 0 0,-1 0 1 0 0,1 0 0 0 0,0 0-1 0 0,-1 0 1 0 0,1 0 0 0 0,0 0-1 0 0,0 0 1 0 0,0 0 0 0 0,-1 1-1 0 0,1-1 1 0 0,0 0 0 0 0,0 1-1 0 0,2-2 1 0 0,10 5-1 0 0,1 13 1 0 0,-3 11 33 0 0,-1 1 1 0 0,-2 0 0 0 0,0 0-1 0 0,-2 1 1 0 0,-1 0 0 0 0,2 40 0 0 0,0-20-14 0 0,41 398 229 0 0,29 185-636 0 0,-74-614 287 0 0,36 168-315 0 0,-34-166 403 0 0,1-1 0 0 0,1 1 1 0 0,1-1-1 0 0,0-1 0 0 0,1 1 1 0 0,23 31-1 0 0,-29-45 13 0 0,0 0 0 0 0,1-1 1 0 0,0 0-1 0 0,0 1 0 0 0,0-1 1 0 0,1-1-1 0 0,-1 1 0 0 0,1-1 0 0 0,0 0 1 0 0,0 0-1 0 0,0 0 0 0 0,0-1 0 0 0,0 0 1 0 0,0 0-1 0 0,1 0 0 0 0,-1-1 0 0 0,1 1 1 0 0,-1-1-1 0 0,1-1 0 0 0,-1 1 0 0 0,1-1 1 0 0,-1 0-1 0 0,1-1 0 0 0,0 1 1 0 0,-1-1-1 0 0,1 0 0 0 0,-1-1 0 0 0,1 1 1 0 0,-1-1-1 0 0,0 0 0 0 0,0-1 0 0 0,0 0 1 0 0,0 1-1 0 0,0-1 0 0 0,0-1 0 0 0,-1 1 1 0 0,8-8-1 0 0,15-16 83 0 0,-1 0 1 0 0,-2-2-1 0 0,0-1 1 0 0,-2-1-1 0 0,-1-2 0 0 0,-2 0 1 0 0,27-60-1 0 0,83-266 517 0 0,-122 337-598 0 0,121-488-193 0 0,-42 144 76 0 0,-47 199 320 0 0,-6-1 1 0 0,11-184 0 0 0,-38 291-167 0 0,0-7 86 0 0,20-100 0 0 0,-21 156-53 0 0,-5 12-73 0 0,0 0 1 0 0,0 0-1 0 0,1-1 0 0 0,-1 1 1 0 0,0 0-1 0 0,0 0 0 0 0,1 0 1 0 0,-1 0-1 0 0,0 0 0 0 0,0 0 1 0 0,1 0-1 0 0,-1 0 0 0 0,0 0 1 0 0,0 0-1 0 0,1 0 0 0 0,-1 0 1 0 0,0 0-1 0 0,0 0 0 0 0,1 0 1 0 0,-1 0-1 0 0,0 0 0 0 0,0 0 1 0 0,1 1-1 0 0,-1-1 0 0 0,0 0 1 0 0,0 0-1 0 0,1 0 0 0 0,-1 0 1 0 0,0 0-1 0 0,0 1 0 0 0,0-1 1 0 0,0 0-1 0 0,1 0 0 0 0,-1 0 1 0 0,0 1-1 0 0,0-1 0 0 0,0 0 1 0 0,0 0-1 0 0,0 1 0 0 0,1-1 1 0 0,-1 0-1 0 0,0 0 0 0 0,0 1 1 0 0,0-1-1 0 0,0 0 0 0 0,0 0 1 0 0,0 1-1 0 0,0-1 0 0 0,4 11 3 0 0,10 45 38 0 0,11 100 0 0 0,-10-52-15 0 0,176 798-746 0 0,-161-770 704 0 0,-15-67 62 0 0,3-1 0 0 0,2-1 0 0 0,2-1 0 0 0,4-1 1 0 0,1-1-1 0 0,3-2 0 0 0,3-1 0 0 0,66 89 1 0 0,-91-137-67 0 0,0 0 1 0 0,1-1 0 0 0,0 0-1 0 0,0 0 1 0 0,0-1 0 0 0,1-1-1 0 0,0 1 1 0 0,1-2 0 0 0,-1 1-1 0 0,13 3 1 0 0,0-2-41 0 0,-1 0 0 0 0,1-2-1 0 0,47 5 1 0 0,-64-10-105 0 0,0-1 0 0 0,1 1 0 0 0,-1-1 0 0 0,0-1 0 0 0,0 1 0 0 0,0-1 0 0 0,0 0 0 0 0,0-1 1 0 0,0 1-1 0 0,-1-1 0 0 0,1-1 0 0 0,-1 1 0 0 0,0-1 0 0 0,0 0 0 0 0,0 0 0 0 0,0 0 0 0 0,0-1 0 0 0,-1 0 0 0 0,0 0 0 0 0,0 0 0 0 0,0 0 0 0 0,-1-1 0 0 0,4-7 0 0 0,3-4-835 0 0,-2-1 0 0 0,0 0 0 0 0,0 0 1 0 0,-2 0-1 0 0,0-1 0 0 0,4-25 0 0 0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10T00:10:28.98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431 136 5040 0 0,'36'-8'808'0'0,"-8"4"-343"0"0,305-28 332 0 0,-186 23-343 0 0,772-34-68 0 0,-465 27-328 0 0,332-3 101 0 0,-474 14 346 0 0,271 17 34 0 0,-440-7-326 0 0,-69-9-140 0 0,-60 2-21 0 0,0 1-1 0 0,0 0 1 0 0,0 1 0 0 0,-1 0-1 0 0,1 1 1 0 0,0 1 0 0 0,16 3-1 0 0,-46-8 23 0 0,0 0 0 0 0,-1 1-1 0 0,1 0 1 0 0,-23 2-1 0 0,-13-2-167 0 0,-577-2-284 0 0,477 9 350 0 0,-563 25-201 0 0,-836 144 0 0 0,1068-103 688 0 0,-148 26 186 0 0,602-91-733 0 0,9 0 14 0 0,20-6 74 0 0,-1 0 0 0 0,1 0-1 0 0,0 0 1 0 0,0 0 0 0 0,-1 0-1 0 0,1 0 1 0 0,0 1 0 0 0,-1-1-1 0 0,1 0 1 0 0,0 0-1 0 0,0 0 1 0 0,-1 0 0 0 0,1 0-1 0 0,0 1 1 0 0,0-1 0 0 0,-1 0-1 0 0,1 0 1 0 0,0 0 0 0 0,0 0-1 0 0,0 1 1 0 0,0-1 0 0 0,-1 0-1 0 0,1 0 1 0 0,0 1 0 0 0,0-1-1 0 0,0 0 1 0 0,0 0 0 0 0,0 1-1 0 0,-1-1 1 0 0,1 0-1 0 0,0 1 1 0 0,0-1 0 0 0,0 0-1 0 0,0 0 1 0 0,0 1 0 0 0,0-1-1 0 0,0 0 1 0 0,0 1 0 0 0,0-1-1 0 0,0 0 1 0 0,0 0 0 0 0,1 1-1 0 0,-1-1 1 0 0,0 0 0 0 0,0 0-1 0 0,0 1 1 0 0,0-1-1 0 0,0 0 1 0 0,0 0 0 0 0,1 1-1 0 0,-1-1 1 0 0,20 9 17 0 0,32 0 146 0 0,282-2 286 0 0,-207-9-370 0 0,244 3 11 0 0,324-1 140 0 0,774 21-774 0 0,-662 53 1199 0 0,-576-47-558 0 0,-99-11 35 0 0,238 60 1 0 0,-336-66-96 0 0,-1 1 0 0 0,42 20-1 0 0,-67-27-46 0 0,0 0 0 0 0,-1 0-1 0 0,1 1 1 0 0,-1-1-1 0 0,0 2 1 0 0,0-1 0 0 0,-1 1-1 0 0,0 0 1 0 0,0 0-1 0 0,0 1 1 0 0,0 0 0 0 0,-1 0-1 0 0,-1 0 1 0 0,1 1-1 0 0,4 9 1 0 0,-8-12-9 0 0,0 1 0 0 0,0-1 1 0 0,0 0-1 0 0,0 0 0 0 0,-1 0 0 0 0,0 1 0 0 0,0-1 0 0 0,0 0 1 0 0,-1 0-1 0 0,0 1 0 0 0,0-1 0 0 0,0 0 0 0 0,-1 0 1 0 0,0 0-1 0 0,1 0 0 0 0,-2-1 0 0 0,1 1 0 0 0,-1 0 1 0 0,1-1-1 0 0,-1 0 0 0 0,0 1 0 0 0,-7 5 0 0 0,-3 4 17 0 0,0-1-1 0 0,-2 0 0 0 0,1-1 0 0 0,-1-1 0 0 0,-18 11 1 0 0,-4-2-29 0 0,0-1 0 0 0,-1-1 0 0 0,-42 12 0 0 0,-127 31-146 0 0,136-42 158 0 0,-595 144 1411 0 0,420-124-1959 0 0,223-38 485 0 0,18-3 24 0 0,16-3 13 0 0,55-12-1849 0 0,81-33 1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43:48.60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3624 38 3864 0 0,'22'-10'255'0'0,"18"-2"379"0"0,-13 6-382 0 0,9-3-216 0 0,-35 9-19 0 0,7 0 334 0 0,-16 1-145 0 0,0 1 0 0 0,0 0-1 0 0,0 0 1 0 0,0 0 0 0 0,-8 4 0 0 0,2-1-106 0 0,-85 24 300 0 0,-110 17 1 0 0,43-19-16 0 0,-756 106 3469 0 0,417-59-2867 0 0,245-32-557 0 0,-83 24 729 0 0,88 0-607 0 0,245-64-533 0 0,0 1 1 0 0,1 1-1 0 0,0 0 1 0 0,-1 0 0 0 0,1 1-1 0 0,1 0 1 0 0,-1 1 0 0 0,-7 6-1 0 0,11-8-8 0 0,1-1 0 0 0,0 2 0 0 0,0-1-1 0 0,0 0 1 0 0,1 1 0 0 0,-1-1 0 0 0,1 1 0 0 0,0 0-1 0 0,1 0 1 0 0,-1 1 0 0 0,1-1 0 0 0,0 0 0 0 0,0 1-1 0 0,1 0 1 0 0,-2 8 0 0 0,-5 60-206 0 0,-3-1 0 0 0,-37 125 0 0 0,40-173 142 0 0,-2 1 1 0 0,0-1-1 0 0,-2-1 0 0 0,-1 0 0 0 0,-1-1 1 0 0,-1 0-1 0 0,0-1 0 0 0,-2-1 0 0 0,-1-1 0 0 0,-39 36 1 0 0,50-50 76 0 0,-1 0 0 0 0,0 0 1 0 0,0-1-1 0 0,0 0 1 0 0,-1-1-1 0 0,1 1 0 0 0,-1-2 1 0 0,0 1-1 0 0,-18 3 1 0 0,20-6-10 0 0,0 0 0 0 0,1-1 0 0 0,-1 0 1 0 0,0 0-1 0 0,1 0 0 0 0,-1-1 0 0 0,0 0 1 0 0,1-1-1 0 0,-1 1 0 0 0,1-1 0 0 0,-1 0 1 0 0,1-1-1 0 0,0 0 0 0 0,0 0 0 0 0,-7-4 1 0 0,-1-3 18 0 0,-1-1 0 0 0,1-1 0 0 0,1 0 0 0 0,0-1 0 0 0,1 0 0 0 0,0-1 1 0 0,1-1-1 0 0,1 0 0 0 0,0 0 0 0 0,-10-21 0 0 0,3 0 73 0 0,2-1-1 0 0,1 0 0 0 0,-15-65 1 0 0,-26-216-787 0 0,31 158 423 0 0,1 55-1854 0 0,22 98 1530 0 0,2 10 163 0 0,1 0-1 0 0,-1 0 1 0 0,1-1 0 0 0,-1 1 0 0 0,1 0 0 0 0,0-1 0 0 0,0 1 0 0 0,0-1-1 0 0,5 5 1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43:58.64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1 309 3328 0 0,'9'-4'276'0'0,"12"0"577"0"0,-4 4-534 0 0,95 4 1231 0 0,-5 4-396 0 0,-26 0-794 0 0,230 7 722 0 0,-246-14-1044 0 0,152 7 355 0 0,108 2 390 0 0,300 8 855 0 0,-391-8-1244 0 0,20 3-903 0 0,172 4 344 0 0,-126-8 377 0 0,66 0-32 0 0,-83 0-21 0 0,-42 1 20 0 0,142-3 331 0 0,3 0-12 0 0,72 1-641 0 0,265 3-1324 0 0,-709-11 1429 0 0,782-6 678 0 0,9 14-351 0 0,-366 17-442 0 0,90 1 977 0 0,-239-16-1152 0 0,-257-8 295 0 0,127 4-302 0 0,-150-6 401 0 0,-9 0-60 0 0,0 0 0 0 0,0 0-1 0 0,-1-1 1 0 0,1 1-1 0 0,0 0 1 0 0,0 0 0 0 0,0 0-1 0 0,0-1 1 0 0,0 1 0 0 0,0 0-1 0 0,-1-1 1 0 0,1 1 0 0 0,0 0-1 0 0,0-1 1 0 0,-1 1-1 0 0,1-1 1 0 0,0 0 0 0 0,0 1-1 0 0,0-2 1 0 0,-3-13 429 0 0,2 14-388 0 0,0 1-46 0 0,0-1 0 0 0,0 1 0 0 0,0-1-1 0 0,0 0 1 0 0,0 1 0 0 0,0-1 0 0 0,-1 1 0 0 0,1-1 0 0 0,0 1 0 0 0,0-1 0 0 0,-1 1 0 0 0,1-1-1 0 0,0 1 1 0 0,-1-1 0 0 0,1 1 0 0 0,0-1 0 0 0,-1 1 0 0 0,1 0 0 0 0,0-1 0 0 0,-1 1 0 0 0,1-1-1 0 0,-1 1 1 0 0,1 0 0 0 0,-1 0 0 0 0,1-1 0 0 0,-1 1 0 0 0,1 0 0 0 0,-1 0 0 0 0,0-1-1 0 0,-5-1 17 0 0,-5-5-27 0 0,0 0 1 0 0,0 1-1 0 0,0 0 1 0 0,-23-7 0 0 0,-17-9-403 0 0,-16-11-143 0 0,-88-31 1 0 0,-94-40 869 0 0,213 88-284 0 0,-205-114 1074 0 0,128 64-590 0 0,47 26-580 0 0,127 74-718 0 0,105 43 0 0 0,69 7 848 0 0,-24-18-409 0 0,-47-21 364 0 0,-114-34-68 0 0,94 33 1 0 0,-128-37-11 0 0,-6-4-2 0 0,0 1 1 0 0,-1 1-1 0 0,1-1 1 0 0,-1 1-1 0 0,14 11 1 0 0,-22-15 53 0 0,1 0 0 0 0,-1 1 1 0 0,0-1-1 0 0,1 0 0 0 0,-1 1 1 0 0,0-1-1 0 0,0 1 1 0 0,0 0-1 0 0,0-1 0 0 0,0 1 1 0 0,-1 0-1 0 0,1-1 0 0 0,0 1 1 0 0,-1 0-1 0 0,0 0 1 0 0,1 0-1 0 0,-1 0 0 0 0,0-1 1 0 0,0 1-1 0 0,0 0 0 0 0,0 0 1 0 0,0 0-1 0 0,0 0 0 0 0,0 0 1 0 0,-1-1-1 0 0,1 1 1 0 0,-1 0-1 0 0,1 0 0 0 0,-1 0 1 0 0,0-1-1 0 0,0 1 0 0 0,0 0 1 0 0,0-1-1 0 0,0 1 1 0 0,0-1-1 0 0,0 1 0 0 0,-2 1 1 0 0,-13 14-55 0 0,0 0 0 0 0,-1-2 1 0 0,-1 0-1 0 0,0-1 1 0 0,-1-1-1 0 0,-28 15 0 0 0,-2 2 71 0 0,-134 106 736 0 0,118-86-645 0 0,-129 111 256 0 0,122-100 74 0 0,61-52-392 0 0,0 1 1 0 0,0 0-1 0 0,2 0 1 0 0,-1 1-1 0 0,1 0 1 0 0,-12 21 0 0 0,17-18-1409 0 0,15-8-863 0 0,-9-7 2062 0 0,-1 1 0 0 0,1 0 0 0 0,0 0 0 0 0,-1-1 0 0 0,1 1 0 0 0,0-1-1 0 0,-1 1 1 0 0,1-1 0 0 0,-1 0 0 0 0,1 0 0 0 0,-1 0 0 0 0,3-1-1 0 0,1-3-316 0 0,0 0-1 0 0,0-1 1 0 0,-1 1-1 0 0,5-8 0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46:21.84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38 20 6112 0 0,'0'-2'80'0'0,"0"1"-42"0"0,0 0-1 0 0,0 1 0 0 0,0-1 1 0 0,0 1-1 0 0,0-1 0 0 0,0 1 1 0 0,-1-1-1 0 0,1 0 0 0 0,0 1 1 0 0,0-1-1 0 0,-1 1 0 0 0,1-1 0 0 0,0 1 1 0 0,-1-1-1 0 0,1 1 0 0 0,-1-1 1 0 0,1 1-1 0 0,0 0 0 0 0,-1-1 1 0 0,1 1-1 0 0,-1-1 0 0 0,1 1 1 0 0,-1 0-1 0 0,1 0 0 0 0,-1-1 0 0 0,0 1 1 0 0,1-1-16 0 0,-1 1 1 0 0,1 0-1 0 0,0 0 1 0 0,-1-1-1 0 0,1 1 1 0 0,0 0-1 0 0,0 0 0 0 0,-1-1 1 0 0,1 1-1 0 0,0 0 1 0 0,-1 0-1 0 0,1 0 1 0 0,-1 0-1 0 0,1-1 1 0 0,0 1-1 0 0,-1 0 1 0 0,1 0-1 0 0,0 0 0 0 0,-1 0 1 0 0,1 0-1 0 0,-1 0 1 0 0,1 0-1 0 0,0 0 1 0 0,-1 0-1 0 0,1 0 1 0 0,-1 0-1 0 0,1 0 1 0 0,0 0-1 0 0,-1 1 0 0 0,1-1 1 0 0,0 0-1 0 0,-1 0 1 0 0,1 0-1 0 0,-1 0 1 0 0,1 1-1 0 0,0-1 1 0 0,0 0-1 0 0,-1 0 1 0 0,1 1-1 0 0,0-1 0 0 0,-1 0 1 0 0,1 1-1 0 0,0-1 1 0 0,0 0-1 0 0,0 1 1 0 0,-1-1-1 0 0,1 0 1 0 0,0 1-1 0 0,0-1 1 0 0,0 0-1 0 0,0 1 0 0 0,0-1 1 0 0,-1 0-1 0 0,1 1 1 0 0,0-1-1 0 0,0 1 1 0 0,0-1-1 0 0,0 0 1 0 0,0 1-1 0 0,0-1 0 0 0,0 1 1 0 0,1-1-1 0 0,-2 18 360 0 0,-5 97 406 0 0,2-78-628 0 0,3-1 0 0 0,1 1 0 0 0,2-1 1 0 0,6 42-1 0 0,58 207-1035 0 0,-15-78-5067 0 0,-42-143 3989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46:22.36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1063 274 6472 0 0,'6'-25'466'0'0,"0"1"0"0"0,2-27 0 0 0,1-7 160 0 0,-5 38 176 0 0,0-1 0 0 0,-2 0 1 0 0,0-33-1 0 0,-1 88-963 0 0,2 0-1 0 0,1 1 1 0 0,1-2 0 0 0,3 1 0 0 0,16 48-1 0 0,-5-31-153 0 0,2-1 0 0 0,52 88 0 0 0,-58-115 349 0 0,-2 2 0 0 0,0 0 0 0 0,16 48 0 0 0,-26-66-24 0 0,-1 1-1 0 0,0 0 1 0 0,-1 0-1 0 0,1 0 1 0 0,-2 0-1 0 0,1 0 1 0 0,-1 0-1 0 0,0 0 1 0 0,-1 0-1 0 0,0 0 1 0 0,0 0-1 0 0,-1 0 1 0 0,1-1-1 0 0,-2 1 1 0 0,1 0-1 0 0,-1-1 1 0 0,-1 0 0 0 0,-3 8-1 0 0,-4 0 54 0 0,0 0 0 0 0,-1-1 0 0 0,0-1 0 0 0,-1 0 0 0 0,-1 0 0 0 0,0-1 0 0 0,0-1 0 0 0,-1 0 0 0 0,-1-2 0 0 0,-24 13 0 0 0,5-6-66 0 0,-1-2 0 0 0,-1-1 0 0 0,-71 16 0 0 0,-64 12 15 0 0,-108 19-142 0 0,190-46-135 0 0,-66 9 437 0 0,52-14-3335 0 0,51 0 292 0 0,45-7 2474 0 0,-1 0-1 0 0,1 0 1 0 0,-1-1 0 0 0,1 0-1 0 0,-1-1 1 0 0,-14-1 0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46:23.14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960 1077 7192 0 0,'4'-12'136'0'0,"-1"1"0"0"0,0-1 0 0 0,2-15 0 0 0,-1-70 1664 0 0,-3 27-890 0 0,3 7-584 0 0,-3 0-1 0 0,-3-1 1 0 0,-12-75-1 0 0,8 103-184 0 0,-2 0 0 0 0,-1 0 0 0 0,-2 0 0 0 0,-1 1 0 0 0,-2 1 1 0 0,-35-62-1 0 0,38 78-131 0 0,-1 1 1 0 0,-1 1 0 0 0,-1 0-1 0 0,0 1 1 0 0,-1 0 0 0 0,-1 1-1 0 0,0 1 1 0 0,-20-13 0 0 0,24 18-14 0 0,-1 0 1 0 0,0 1-1 0 0,-1 1 1 0 0,0 0-1 0 0,0 1 1 0 0,0 0-1 0 0,0 1 1 0 0,-1 1-1 0 0,0 0 1 0 0,1 1 0 0 0,-1 1-1 0 0,-16 0 1 0 0,20 2-52 0 0,0 1 1 0 0,0 0-1 0 0,1 0 1 0 0,-1 1-1 0 0,1 1 1 0 0,0 0-1 0 0,0 0 1 0 0,0 1 0 0 0,0 0-1 0 0,1 1 1 0 0,0 0-1 0 0,0 1 1 0 0,-12 11-1 0 0,-9 10-38 0 0,2 2-1 0 0,-31 41 1 0 0,47-55-50 0 0,-11 15-32 0 0,1 1 0 0 0,2 1 0 0 0,-23 49 0 0 0,19-25-74 0 0,-24 82 0 0 0,32-83-64 0 0,3 1 0 0 0,-5 61 0 0 0,14-79 125 0 0,2 0-1 0 0,2 1 1 0 0,1-1 0 0 0,7 40 0 0 0,-4-58 133 0 0,1 0 0 0 0,0-1 1 0 0,2 0-1 0 0,0 0 0 0 0,2 0 1 0 0,0-1-1 0 0,1 0 0 0 0,22 31 1 0 0,-25-41 31 0 0,-1 0 0 0 0,2 0 0 0 0,-1-1 0 0 0,2 0 0 0 0,-1 0 0 0 0,1-1 0 0 0,0 0 0 0 0,0-1 0 0 0,1 0 0 0 0,-1 0 0 0 0,2-1 0 0 0,-1 0 0 0 0,0-1 1 0 0,1 0-1 0 0,0-1 0 0 0,0 0 0 0 0,0-1 0 0 0,12 2 0 0 0,-11-4 85 0 0,0-1 0 0 0,-1 0 0 0 0,1-1 0 0 0,0 0 0 0 0,-1 0 1 0 0,1-2-1 0 0,-1 1 0 0 0,0-2 0 0 0,0 1 0 0 0,0-1 0 0 0,-1-1 0 0 0,1 0 0 0 0,-1 0 1 0 0,9-9-1 0 0,3-2 17 0 0,-1-2 0 0 0,0-1 0 0 0,-2 0 1 0 0,30-40-1 0 0,-18 15 150 0 0,-2-1 0 0 0,-2-2 1 0 0,-2-1-1 0 0,-3 0 0 0 0,21-67 1 0 0,-21 43 73 0 0,-4 0 1 0 0,-3-2-1 0 0,7-92 1 0 0,-20 149-340 0 0,0-6-244 0 0,0-35 0 0 0,-2 54 244 0 0,-1-1 0 0 0,1 1-1 0 0,-1-1 1 0 0,0 1 0 0 0,0-1-1 0 0,-1 1 1 0 0,0 0 0 0 0,0 0 0 0 0,0-1-1 0 0,0 1 1 0 0,-7-9 0 0 0,9 14 19 0 0,-1-1 1 0 0,0 0-1 0 0,1 0 0 0 0,-1 1 1 0 0,0-1-1 0 0,1 0 1 0 0,-1 1-1 0 0,0-1 0 0 0,0 1 1 0 0,1-1-1 0 0,-1 1 1 0 0,0-1-1 0 0,0 1 1 0 0,0 0-1 0 0,0-1 0 0 0,0 1 1 0 0,0 0-1 0 0,0 0 1 0 0,0 0-1 0 0,0 0 1 0 0,1 0-1 0 0,-1 0 0 0 0,0 0 1 0 0,0 0-1 0 0,0 0 1 0 0,-1 0-1 0 0,-1 1-73 0 0,1 0 0 0 0,0 0-1 0 0,-1 0 1 0 0,1 0 0 0 0,0 1 0 0 0,0-1-1 0 0,0 1 1 0 0,0-1 0 0 0,0 1 0 0 0,-1 2-1 0 0,-4 3-302 0 0,1 0-1 0 0,1 0 0 0 0,0 1 0 0 0,-8 13 0 0 0,3 1-1307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46:23.53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200 1 6112 0 0,'5'22'435'0'0,"0"1"0"0"0,-1 0 0 0 0,-1 0 1 0 0,-1 25-1 0 0,2 16 263 0 0,1 14-379 0 0,-11 145-1 0 0,2-162-319 0 0,-1 14-42 0 0,-4-1-1 0 0,-2-1 0 0 0,-4 0 0 0 0,-4 0 0 0 0,-32 83 1 0 0,17-80 97 0 0,30-68-419 0 0,-1 1 0 0 0,0-1 1 0 0,0-1-1 0 0,-1 1 0 0 0,0-1 1 0 0,-11 10-1 0 0,3-16-1796 0 0,13-2 2151 0 0,0-1 0 0 0,0 1 0 0 0,0 0 0 0 0,0 0 0 0 0,0 0 0 0 0,0-1 0 0 0,0 1 0 0 0,1-1 0 0 0,-1 1 0 0 0,1 0 0 0 0,-1-1 0 0 0,1 1 0 0 0,-1-1 0 0 0,1 1 0 0 0,0-1 0 0 0,-1 0 1 0 0,1 1-1 0 0,0-1 0 0 0,0 1 0 0 0,1-3 0 0 0,4-38-261 0 0,-2 26-117 0 0,18-87-1739 0 0,-19 97 870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46:23.94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224 209 8088 0 0,'0'-1'17'0'0,"30"-47"548"0"0,-14 25-293 0 0,20-24 0 0 0,-29 38-228 0 0,1 0 0 0 0,0 1 0 0 0,1 0 0 0 0,0 1 0 0 0,0-1 0 0 0,1 2 0 0 0,0-1-1 0 0,0 1 1 0 0,1 1 0 0 0,12-5 0 0 0,-21 9-40 0 0,0 0 0 0 0,1 0 0 0 0,-1 0-1 0 0,0 0 1 0 0,1 1 0 0 0,-1-1 0 0 0,0 1 0 0 0,1 0 0 0 0,-1-1 0 0 0,1 1-1 0 0,-1 0 1 0 0,1 1 0 0 0,-1-1 0 0 0,1 0 0 0 0,-1 1 0 0 0,1-1-1 0 0,-1 1 1 0 0,0 0 0 0 0,1 0 0 0 0,-1 0 0 0 0,0 0 0 0 0,0 0 0 0 0,0 0-1 0 0,0 0 1 0 0,0 1 0 0 0,0-1 0 0 0,0 1 0 0 0,0 0 0 0 0,0 0-1 0 0,-1-1 1 0 0,1 1 0 0 0,-1 0 0 0 0,1 0 0 0 0,-1 0 0 0 0,0 1 0 0 0,2 2-1 0 0,-1 2 6 0 0,1 1 0 0 0,-1 0 0 0 0,0 0 0 0 0,-1 0 0 0 0,0 0-1 0 0,0 1 1 0 0,-1-1 0 0 0,0 0 0 0 0,-2 16 0 0 0,-3 6-17 0 0,-1 1 0 0 0,-1-2-1 0 0,-2 1 1 0 0,-1-1 0 0 0,-1 0 0 0 0,-2-1 0 0 0,-28 47 0 0 0,21-44-5 0 0,-2-1 0 0 0,0-1-1 0 0,-2-1 1 0 0,-1-1 0 0 0,-2-1 0 0 0,-34 26-1 0 0,35-33-210 0 0,-50 27-1 0 0,4-9-3343 0 0,50-26 1503 0 0,12-8 101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8T13:36:48.246"/>
    </inkml:context>
    <inkml:brush xml:id="br0">
      <inkml:brushProperty name="width" value="0.56444" units="cm"/>
      <inkml:brushProperty name="height" value="0.56444" units="cm"/>
      <inkml:brushProperty name="color" value="#E71224"/>
    </inkml:brush>
  </inkml:definitions>
  <inkml:trace contextRef="#ctx0" brushRef="#br0">217 1052 9536 0 0,'66'-214'987'0'0,"15"-110"1146"0"0,-75 296-2093 0 0,25-101 748 0 0,87-227 0 0 0,-164 483-460 0 0,-223 679-1048 0 0,113-65 1068 0 0,131-539-312 0 0,3 350 1 0 0,27-444-147 0 0,34 189-1 0 0,-24-225 63 0 0,4-1 0 0 0,3-1 0 0 0,47 104 0 0 0,-47-131 71 0 0,1-1 1 0 0,2-2-1 0 0,2 0 1 0 0,2-2-1 0 0,1 0 1 0 0,2-3-1 0 0,41 36 1 0 0,-44-45-6 0 0,2-2 1 0 0,1-2 0 0 0,0 0 0 0 0,2-2 0 0 0,1-2-1 0 0,0-1 1 0 0,1-2 0 0 0,1-1 0 0 0,59 15 0 0 0,-45-19-382 0 0,0-1 1 0 0,0-3 0 0 0,0-2-1 0 0,1-2 1 0 0,0-2 0 0 0,97-13 0 0 0,-109 6 43 0 0,-1-1 1 0 0,0-2-1 0 0,0-1 1 0 0,-1-2 0 0 0,-1-2-1 0 0,0-1 1 0 0,-1-2 0 0 0,-1-2-1 0 0,55-39 1 0 0,-39 15-1099 0 0,-2-2 1 0 0,74-90 0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46:24.39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1 557 7552 0 0,'9'-3'212'0'0,"0"1"-1"0"0,0 0 1 0 0,15 0 0 0 0,-16 1 37 0 0,1 0-1 0 0,-1 0 0 0 0,0 0 1 0 0,10-4-1 0 0,-2-2-112 0 0,0 1 0 0 0,-1-2 0 0 0,0 0 0 0 0,-1-1 0 0 0,0 0 0 0 0,0-1-1 0 0,-1-1 1 0 0,-1 0 0 0 0,1-1 0 0 0,-2 0 0 0 0,0-1 0 0 0,0 0 0 0 0,-1 0 0 0 0,-1-1 0 0 0,0-1 0 0 0,10-22 0 0 0,83-224 264 0 0,-101 258-464 0 0,0-1 1 0 0,0 1-1 0 0,0 0 1 0 0,0-1 0 0 0,-1 1-1 0 0,1 0 1 0 0,-1-1-1 0 0,0 1 1 0 0,0-1-1 0 0,0 1 1 0 0,0-1 0 0 0,-1 1-1 0 0,1 0 1 0 0,-1-1-1 0 0,-2-5 1 0 0,3 9 35 0 0,-1-1 0 0 0,1 0 0 0 0,-1 1 0 0 0,1-1 0 0 0,-1 0 0 0 0,0 1 0 0 0,1-1 0 0 0,-1 1 0 0 0,0-1 0 0 0,0 1 0 0 0,1-1 0 0 0,-1 1 0 0 0,0 0 0 0 0,0-1 0 0 0,0 1 0 0 0,1 0 0 0 0,-1-1 0 0 0,0 1 0 0 0,0 0 0 0 0,0 0 0 0 0,0 0 0 0 0,0 0 0 0 0,1 0 0 0 0,-1 0 0 0 0,0 0 0 0 0,0 0 0 0 0,0 0 0 0 0,0 1 0 0 0,0-1 0 0 0,1 0 1 0 0,-1 0-1 0 0,0 1 0 0 0,0-1 0 0 0,0 1 0 0 0,1-1 0 0 0,-1 0 0 0 0,-1 2 0 0 0,-26 18 82 0 0,11 0-193 0 0,0 0 0 0 0,1 0 0 0 0,1 2 0 0 0,-14 24 0 0 0,-42 97-696 0 0,62-121 813 0 0,3-11 22 0 0,-11 26 29 0 0,1 1 0 0 0,-13 44-1 0 0,26-71-22 0 0,1 1 1 0 0,-1-1-1 0 0,2 1 0 0 0,0-1 1 0 0,0 1-1 0 0,1 0 0 0 0,0-1 0 0 0,1 1 1 0 0,0 0-1 0 0,1-1 0 0 0,1 1 0 0 0,4 13 1 0 0,-6-21-6 0 0,1-1-1 0 0,-1 0 1 0 0,1 1 0 0 0,0-1 0 0 0,0 0 0 0 0,0 0 0 0 0,0 0 0 0 0,1 0-1 0 0,-1 0 1 0 0,1-1 0 0 0,0 1 0 0 0,0-1 0 0 0,0 1 0 0 0,0-1 0 0 0,0 0 0 0 0,0 0-1 0 0,0-1 1 0 0,1 1 0 0 0,-1-1 0 0 0,1 1 0 0 0,-1-1 0 0 0,1 0 0 0 0,0-1-1 0 0,-1 1 1 0 0,1 0 0 0 0,4-1 0 0 0,0 0 34 0 0,1 0 0 0 0,0-1 0 0 0,-1 0 0 0 0,1 0 0 0 0,-1-1 0 0 0,0 0 0 0 0,1-1 0 0 0,-1 0 0 0 0,0 0 0 0 0,9-6 0 0 0,-6 3-1 0 0,-1 0-1 0 0,-1-1 1 0 0,1 0 0 0 0,-1 0 0 0 0,0-1 0 0 0,-1-1 0 0 0,0 0-1 0 0,0 0 1 0 0,-1 0 0 0 0,0-1 0 0 0,-1 0 0 0 0,11-20 0 0 0,-14 24 26 0 0,15-30 99 0 0,-1 0 0 0 0,-2 0 0 0 0,15-56 0 0 0,-21 56 138 0 0,2 1 0 0 0,1 0 1 0 0,19-36-1 0 0,-31 71-288 0 0,0 0 1 0 0,0-1-1 0 0,0 1 1 0 0,0 0-1 0 0,0 0 1 0 0,0 0-1 0 0,0 0 1 0 0,0 0-1 0 0,0-1 1 0 0,0 1-1 0 0,0 0 1 0 0,1 0-1 0 0,-1 0 1 0 0,0 0-1 0 0,0 0 1 0 0,0 0-1 0 0,0-1 1 0 0,0 1-1 0 0,1 0 1 0 0,-1 0-1 0 0,0 0 1 0 0,0 0-1 0 0,0 0 1 0 0,0 0-1 0 0,1 0 1 0 0,-1 0-1 0 0,0 0 1 0 0,0 0-1 0 0,0 0 1 0 0,0 0-1 0 0,1 0 1 0 0,-1 0-1 0 0,0 0 1 0 0,0 0-1 0 0,0 0 1 0 0,0 0-1 0 0,1 0 1 0 0,-1 0-1 0 0,0 0 1 0 0,0 0-1 0 0,0 0 1 0 0,0 0-1 0 0,1 0 0 0 0,-1 1 1 0 0,0-1-1 0 0,0 0 1 0 0,0 0-1 0 0,0 0 1 0 0,0 0-1 0 0,0 0 1 0 0,1 0-1 0 0,-1 1 1 0 0,0-1-1 0 0,0 0 1 0 0,0 0-1 0 0,0 0 1 0 0,0 1-1 0 0,5 7 221 0 0,-3 0-187 0 0,-1 1 0 0 0,0 0 0 0 0,0 0 1 0 0,0 0-1 0 0,-1-1 0 0 0,-2 17 0 0 0,-13 56-25 0 0,5-36 86 0 0,6-17-105 0 0,1 1 0 0 0,1 30 0 0 0,3-56-28 0 0,0-3 28 0 0,0 0 0 0 0,0 0 0 0 0,0 0 0 0 0,0 1 1 0 0,0-1-1 0 0,0 0 0 0 0,0 0 0 0 0,0 0 0 0 0,0 0 0 0 0,0-1 0 0 0,0 1 1 0 0,0 0-1 0 0,0 0 0 0 0,0-1 0 0 0,0 1 0 0 0,0 0 0 0 0,0-1 0 0 0,0 1 0 0 0,0-1 1 0 0,0 1-1 0 0,0-1 0 0 0,-1 0 0 0 0,1 1 0 0 0,0-1 0 0 0,0 0 0 0 0,-1 0 1 0 0,1 1-1 0 0,0-2 0 0 0,0 1 1 0 0,15-16 142 0 0,0-1 0 0 0,-2-1 1 0 0,21-34-1 0 0,-8 11-15 0 0,35-60 128 0 0,-39 62-63 0 0,37-51 1 0 0,-55 85-181 0 0,-1 1 1 0 0,1 0 0 0 0,0 1-1 0 0,0-1 1 0 0,0 1 0 0 0,0 0-1 0 0,1 0 1 0 0,0 0 0 0 0,0 1 0 0 0,7-3-1 0 0,-11 5-7 0 0,0 0 0 0 0,0 1 0 0 0,1-1 0 0 0,-1 1 0 0 0,0-1 0 0 0,0 1 0 0 0,1 0 0 0 0,-1 0 0 0 0,0 0 0 0 0,1 0 0 0 0,-1 0 0 0 0,0 0 0 0 0,0 1 1 0 0,1-1-1 0 0,-1 1 0 0 0,0 0 0 0 0,0-1 0 0 0,0 1 0 0 0,0 0 0 0 0,0 0 0 0 0,0 0 0 0 0,0 1 0 0 0,0-1 0 0 0,0 0 0 0 0,0 1 0 0 0,-1-1 0 0 0,1 1 0 0 0,-1 0 0 0 0,1 0 0 0 0,-1-1 0 0 0,1 1 0 0 0,1 4 0 0 0,11 22 123 0 0,0 0 0 0 0,12 39 1 0 0,-17-40-123 0 0,1-1 1 0 0,2-1-1 0 0,22 38 1 0 0,-13-36 55 0 0,1-1 1 0 0,1-2 0 0 0,1 0 0 0 0,51 39-1 0 0,38 36-3011 0 0,-105-90 2765 0 0,0 1 0 0 0,0 0 1 0 0,-1 0-1 0 0,0 0 1 0 0,8 17-1 0 0,-13-22-27 0 0,0 0 1 0 0,0 0-1 0 0,0 0 0 0 0,0 1 1 0 0,-1-1-1 0 0,0 0 0 0 0,0 1 1 0 0,-1-1-1 0 0,1 0 1 0 0,-1 1-1 0 0,0-1 0 0 0,-1 1 1 0 0,1-1-1 0 0,-3 11 0 0 0,-4 3-1571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46:25.10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777 200 10080 0 0,'5'-10'46'0'0,"5"-9"831"0"0,13-38 1 0 0,-21 53-762 0 0,-1-1 0 0 0,0 0 1 0 0,0 0-1 0 0,0 0 1 0 0,0-1-1 0 0,-1 1 0 0 0,1 0 1 0 0,-2 0-1 0 0,1 0 1 0 0,0 0-1 0 0,-1 0 0 0 0,0 0 1 0 0,-2-7-1 0 0,1 9-87 0 0,1 0 0 0 0,-1 1-1 0 0,1 0 1 0 0,-1-1-1 0 0,0 1 1 0 0,0 0 0 0 0,0 0-1 0 0,-1 0 1 0 0,1 0 0 0 0,0 0-1 0 0,-1 1 1 0 0,1-1-1 0 0,-1 1 1 0 0,1 0 0 0 0,-1-1-1 0 0,0 1 1 0 0,0 0 0 0 0,1 1-1 0 0,-1-1 1 0 0,0 0 0 0 0,0 1-1 0 0,0-1 1 0 0,0 1-1 0 0,0 0 1 0 0,-3 1 0 0 0,-10-1-273 0 0,1 1 0 0 0,-1 0-1 0 0,-19 6 1 0 0,-11 3-23 0 0,1 3-1 0 0,0 2 0 0 0,1 1 0 0 0,-82 45 0 0 0,68-27 59 0 0,2 2 0 0 0,-98 83 0 0 0,151-116 216 0 0,-10 8-124 0 0,1 0-1 0 0,0 0 1 0 0,1 1-1 0 0,-16 23 1 0 0,25-32 104 0 0,0-1 0 0 0,0 1-1 0 0,0 1 1 0 0,1-1 0 0 0,-1 0 0 0 0,1 0 0 0 0,0 0 0 0 0,0 1 0 0 0,0-1 0 0 0,1 1 0 0 0,-1-1 0 0 0,1 1 0 0 0,0-1 0 0 0,0 1 0 0 0,0-1 0 0 0,0 0 0 0 0,0 1 0 0 0,1-1 0 0 0,0 1 0 0 0,0-1-1 0 0,0 1 1 0 0,0-1 0 0 0,0 0 0 0 0,0 0 0 0 0,1 0 0 0 0,0 0 0 0 0,0 0 0 0 0,3 4 0 0 0,2 1-46 0 0,0 0 1 0 0,1-1-1 0 0,0 0 1 0 0,0-1-1 0 0,0 0 1 0 0,1 0-1 0 0,0-1 0 0 0,0 0 1 0 0,1 0-1 0 0,17 5 1 0 0,11 2 31 0 0,59 10 0 0 0,-79-18 32 0 0,129 23-229 0 0,85 18 573 0 0,-177-31-1299 0 0,-1 2 1 0 0,61 27-1 0 0,-107-39 722 0 0,62 26-1092 0 0,114 69-1 0 0,-164-87 1337 0 0,-1 2 0 0 0,0 0-1 0 0,-1 1 1 0 0,-1 1 0 0 0,0 1-1 0 0,-2 0 1 0 0,0 1 0 0 0,0 1-1 0 0,-2 0 1 0 0,13 24 0 0 0,-18-26-60 0 0,8 13 171 0 0,15 43 1 0 0,-28-65 8 0 0,0 0-1 0 0,-1 0 1 0 0,0 0 0 0 0,-1 0 0 0 0,0 0-1 0 0,0 0 1 0 0,0 0 0 0 0,-1 0 0 0 0,0 0-1 0 0,-1 0 1 0 0,-2 12 0 0 0,1-15-58 0 0,0 1 0 0 0,-1-1 0 0 0,1 1 0 0 0,-1-1 0 0 0,-1 0 0 0 0,1 0 0 0 0,-1-1 0 0 0,0 1 0 0 0,0-1 0 0 0,0 0 0 0 0,0 0 0 0 0,-1 0 0 0 0,1 0 0 0 0,-1-1 0 0 0,0 0 0 0 0,0 0 0 0 0,-1 0 0 0 0,1-1 0 0 0,-8 3 0 0 0,-5 2 210 0 0,0-2 0 0 0,-1 0 0 0 0,0-1 0 0 0,-31 3 0 0 0,-5-4-148 0 0,0-2 0 0 0,-106-11 0 0 0,-105-35 694 0 0,-82-8-176 0 0,325 51-568 0 0,0 2 1 0 0,-23 1 0 0 0,39 0-67 0 0,0 0 1 0 0,0 0 0 0 0,0 1 0 0 0,0 0-1 0 0,0 0 1 0 0,0 0 0 0 0,1 1-1 0 0,-1 0 1 0 0,1 0 0 0 0,-11 8 0 0 0,14-8-6 0 0,1-1 1 0 0,0 1 0 0 0,0-1 0 0 0,0 1 0 0 0,0 0 0 0 0,0-1 0 0 0,0 1-1 0 0,1 0 1 0 0,-1 0 0 0 0,1 1 0 0 0,0-1 0 0 0,0 0 0 0 0,0 0-1 0 0,0 0 1 0 0,1 1 0 0 0,-1-1 0 0 0,1 0 0 0 0,0 1 0 0 0,0-1-1 0 0,0 1 1 0 0,0-1 0 0 0,1 0 0 0 0,-1 1 0 0 0,2 4 0 0 0,3 9 167 0 0,1 1 1 0 0,0-1 0 0 0,12 23-1 0 0,-5-12-65 0 0,24 59 204 0 0,33 89-399 0 0,-52-117-1813 0 0,-3 0 1 0 0,-2 0-1 0 0,7 84 0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46:26.19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707 347 5488 0 0,'-59'-14'180'0'0,"35"10"181"0"0,-43 1 0 0 0,-85 13 852 0 0,118-7-1124 0 0,11-1 70 0 0,0 2 0 0 0,0 0 0 0 0,1 1 0 0 0,-1 1-1 0 0,-32 14 1 0 0,41-13-147 0 0,0 0-1 0 0,0 1 1 0 0,1 1-1 0 0,0 0 1 0 0,1 1-1 0 0,0 0 0 0 0,0 1 1 0 0,1 0-1 0 0,-10 14 1 0 0,13-15-5 0 0,0 0 0 0 0,1 1 0 0 0,1 0 1 0 0,0 0-1 0 0,0 0 0 0 0,1 1 0 0 0,1 0 0 0 0,0 0 1 0 0,0 0-1 0 0,-1 15 0 0 0,4-22-11 0 0,0 1 0 0 0,1 0 1 0 0,0 0-1 0 0,0 0 0 0 0,0 0 0 0 0,1 0 0 0 0,0 0 1 0 0,0-1-1 0 0,0 1 0 0 0,1 0 0 0 0,0-1 0 0 0,0 1 1 0 0,1-1-1 0 0,-1 0 0 0 0,1 1 0 0 0,0-1 0 0 0,1 0 1 0 0,-1-1-1 0 0,1 1 0 0 0,0-1 0 0 0,0 1 0 0 0,0-1 1 0 0,9 6-1 0 0,-4-4 9 0 0,1-1-1 0 0,-1 0 1 0 0,1-1 0 0 0,0 0 0 0 0,0 0 0 0 0,0-1-1 0 0,0 0 1 0 0,1-1 0 0 0,-1 0 0 0 0,11 0 0 0 0,3-1 116 0 0,0 0 1 0 0,0-2 0 0 0,32-5 0 0 0,-28 2-100 0 0,1-1 0 0 0,-1-2 0 0 0,0-1 0 0 0,-1-1 0 0 0,0-2 0 0 0,32-16 0 0 0,-44 18-17 0 0,-1 0 0 0 0,1-1 0 0 0,-1 0 0 0 0,-1-1 1 0 0,0-1-1 0 0,-1 0 0 0 0,0 0 0 0 0,0-2 0 0 0,-2 1 0 0 0,0-1 1 0 0,15-27-1 0 0,-20 30 55 0 0,0 0 0 0 0,-1 0 0 0 0,-1 0 0 0 0,0-1 0 0 0,0 1 0 0 0,-1-1 0 0 0,0 1 0 0 0,-1-1 0 0 0,0 0 0 0 0,-1 0 0 0 0,-1 0 0 0 0,-2-17 0 0 0,2 22-25 0 0,0 0 1 0 0,-1 0-1 0 0,0 0 0 0 0,-1 0 1 0 0,1 1-1 0 0,-1-1 1 0 0,0 0-1 0 0,-1 1 1 0 0,0 0-1 0 0,0 0 1 0 0,0 0-1 0 0,-1 0 1 0 0,1 1-1 0 0,-1 0 0 0 0,-1 0 1 0 0,1 0-1 0 0,-1 0 1 0 0,0 1-1 0 0,0 0 1 0 0,0 0-1 0 0,-9-3 1 0 0,5 1-246 0 0,7 4 155 0 0,1 0 0 0 0,-1 0 0 0 0,0 0 0 0 0,0 1 0 0 0,0 0 0 0 0,0-1 0 0 0,0 1-1 0 0,-5 0 1 0 0,12-3-175 0 0,11-2-218 0 0,18-5-184 0 0,-19 6 750 0 0,0 1 0 0 0,0 1 1 0 0,1 1-1 0 0,0 0 0 0 0,24 0 0 0 0,-35 2-84 0 0,0 0-1 0 0,0 0 1 0 0,0 1-1 0 0,0 0 0 0 0,1 0 1 0 0,-1 0-1 0 0,0 0 1 0 0,0 0-1 0 0,-1 1 1 0 0,1 0-1 0 0,0 0 0 0 0,-1 0 1 0 0,1 0-1 0 0,-1 1 1 0 0,1-1-1 0 0,-1 1 1 0 0,0 0-1 0 0,0 0 0 0 0,0 0 1 0 0,-1 0-1 0 0,1 0 1 0 0,-1 1-1 0 0,0-1 1 0 0,3 5-1 0 0,5 19-10 0 0,-1 0-1 0 0,-1 0 1 0 0,-1 1-1 0 0,5 38 1 0 0,3 19-33 0 0,-8-57-12 0 0,-2-1-101 0 0,2 0-1 0 0,18 47 1 0 0,-22-68 105 0 0,0 1 1 0 0,0-1-1 0 0,0 0 0 0 0,1 0 1 0 0,0 0-1 0 0,0-1 1 0 0,1 1-1 0 0,-1-1 1 0 0,1 0-1 0 0,1 0 0 0 0,-1-1 1 0 0,1 1-1 0 0,-1-1 1 0 0,1 0-1 0 0,0-1 1 0 0,9 4-1 0 0,-10-5 34 0 0,0-1 0 0 0,0 1 0 0 0,0-1 0 0 0,1-1 0 0 0,-1 1-1 0 0,0-1 1 0 0,1 0 0 0 0,-1 0 0 0 0,0 0 0 0 0,1-1 0 0 0,-1 0 0 0 0,0 0 0 0 0,0 0 0 0 0,0-1-1 0 0,0 1 1 0 0,0-1 0 0 0,0 0 0 0 0,0-1 0 0 0,0 1 0 0 0,-1-1 0 0 0,1 0 0 0 0,-1 0 0 0 0,0-1 0 0 0,0 1-1 0 0,4-5 1 0 0,1-1 27 0 0,-1-1 0 0 0,0 0 0 0 0,-1 0 0 0 0,1 0 0 0 0,-2-1 0 0 0,0 0 0 0 0,0-1 0 0 0,-1 1 0 0 0,6-20 0 0 0,34-155 281 0 0,5-15 72 0 0,18-2-531 0 0,-65 199-26 0 0,5-4 27 0 0,-8 8 133 0 0,1 0 0 0 0,-1 0 0 0 0,0 0 1 0 0,1 0-1 0 0,-1 0 0 0 0,1 0 0 0 0,-1 0 0 0 0,0 0 0 0 0,1 0 0 0 0,-1 0 0 0 0,1 0 0 0 0,-1 0 0 0 0,0 0 0 0 0,1 0 0 0 0,-1 0 0 0 0,1 0 0 0 0,-1 0 0 0 0,0 1 0 0 0,1-1 0 0 0,-1 0 0 0 0,0 0 0 0 0,1 0 0 0 0,-1 1 0 0 0,0-1 1 0 0,1 0-1 0 0,-1 0 0 0 0,0 1 0 0 0,4 5 43 0 0,-1 0 1 0 0,0-1-1 0 0,0 1 1 0 0,-1 1-1 0 0,0-1 1 0 0,0 0-1 0 0,0 1 1 0 0,1 11-1 0 0,2 5 50 0 0,30 132-527 0 0,-22-89 215 0 0,2 0 0 0 0,4-1 0 0 0,32 74 1 0 0,-48-132 265 0 0,0 0 1 0 0,1-1-1 0 0,0 1 1 0 0,0-1 0 0 0,0 0-1 0 0,1-1 1 0 0,10 11-1 0 0,-14-15-17 0 0,0 0 0 0 0,1 0 0 0 0,-1-1 0 0 0,0 1 0 0 0,1 0 0 0 0,-1 0 0 0 0,1-1 0 0 0,-1 1 0 0 0,1 0 0 0 0,0-1 0 0 0,-1 0 0 0 0,1 1 0 0 0,-1-1 0 0 0,1 0 0 0 0,0 0 0 0 0,2 0 0 0 0,-2 0-24 0 0,0-1-1 0 0,-1 0 0 0 0,1 1 1 0 0,0-1-1 0 0,0 0 0 0 0,-1 0 1 0 0,1 0-1 0 0,0 0 0 0 0,-1 0 1 0 0,1 0-1 0 0,-1-1 1 0 0,0 1-1 0 0,1-1 0 0 0,-1 1 1 0 0,0-1-1 0 0,0 1 0 0 0,2-3 1 0 0,2-5 108 0 0,0-1 0 0 0,-1 1 0 0 0,0-1 0 0 0,0 0 0 0 0,-1 0 0 0 0,0 0 0 0 0,1-13 0 0 0,6-77 269 0 0,-9 81-452 0 0,4-80 464 0 0,-4 48-223 0 0,2-1 0 0 0,12-58-1 0 0,-15 107-176 0 0,1-1 0 0 0,0 0 0 0 0,0 1-1 0 0,1-1 1 0 0,-1 1 0 0 0,1-1 0 0 0,-1 1-1 0 0,1 0 1 0 0,0 0 0 0 0,0-1 0 0 0,3-2 0 0 0,4 2-14 0 0,-6 4 10 0 0,-1 1 0 0 0,0 0 1 0 0,0 0-1 0 0,1-1 1 0 0,-1 1-1 0 0,0 1 0 0 0,0-1 1 0 0,0 0-1 0 0,0 0 1 0 0,0 1-1 0 0,-1-1 0 0 0,1 1 1 0 0,0 0-1 0 0,-1-1 1 0 0,4 5-1 0 0,22 32-1079 0 0,-24-33 869 0 0,41 64-1030 0 0,39 57-342 0 0,-67-104-963 0 0,29 29 0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46:26.63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1 456 9088 0 0,'4'-1'300'0'0,"5"5"909"0"0,10 6 356 0 0,-9-4-1492 0 0,0 1 0 0 0,0 0 1 0 0,0 1-1 0 0,-1 0 0 0 0,14 14 0 0 0,37 52 196 0 0,-56-69-267 0 0,25 36-247 0 0,-2 2-1 0 0,-3 0 1 0 0,-1 1 0 0 0,23 63 0 0 0,-36-87-128 0 0,-2-5 316 0 0,-6-19-27 0 0,-4-12-23 0 0,-13-172 441 0 0,12 123-261 0 0,-2-66 395 0 0,18-202 0 0 0,-11 317-342 0 0,0 0 0 0 0,0 0 1 0 0,2 0-1 0 0,0 0 0 0 0,11-28 0 0 0,-13 40-152 0 0,-1 1 0 0 0,1-1 0 0 0,0 1 0 0 0,1-1 0 0 0,-1 1 0 0 0,0 0 0 0 0,1 0 0 0 0,0 0 0 0 0,0 0 0 0 0,0 1 0 0 0,0-1 0 0 0,0 1 0 0 0,0-1 0 0 0,1 1 0 0 0,-1 0 0 0 0,1 1-1 0 0,0-1 1 0 0,-1 0 0 0 0,1 1 0 0 0,0 0 0 0 0,0 0 0 0 0,0 0 0 0 0,0 1 0 0 0,0-1 0 0 0,0 1 0 0 0,0 0 0 0 0,0 0 0 0 0,0 0 0 0 0,4 1 0 0 0,2 1-103 0 0,0 0 0 0 0,0 1 1 0 0,-1 0-1 0 0,1 1 1 0 0,-1 0-1 0 0,0 0 0 0 0,17 12 1 0 0,55 45-860 0 0,-81-61 981 0 0,79 60-3761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46:26.99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305 36 7464 0 0,'-4'-4'125'0'0,"0"1"-1"0"0,0-1 1 0 0,-1 1 0 0 0,1 0 0 0 0,-1 0 0 0 0,0 1-1 0 0,0-1 1 0 0,0 1 0 0 0,0 0 0 0 0,0 1 0 0 0,0-1-1 0 0,-1 1 1 0 0,1 0 0 0 0,0 0 0 0 0,-1 1 0 0 0,1-1-1 0 0,-1 1 1 0 0,1 0 0 0 0,-8 2 0 0 0,6-1 31 0 0,1 0 0 0 0,-1 1 0 0 0,1 0 0 0 0,-1 0 0 0 0,1 0 0 0 0,0 1 0 0 0,0 0 0 0 0,0 0 0 0 0,0 1 0 0 0,0-1 0 0 0,1 1 0 0 0,0 1 0 0 0,0-1 0 0 0,0 1 0 0 0,-5 5 0 0 0,-2 7-151 0 0,0 0 0 0 0,1 1 0 0 0,1 1 0 0 0,1-1 0 0 0,0 1 1 0 0,2 1-1 0 0,0 0 0 0 0,1 0 0 0 0,1 0 0 0 0,1 0 0 0 0,1 1 0 0 0,0 0 1 0 0,2 0-1 0 0,1 29 0 0 0,1-32-1 0 0,1 0 0 0 0,0 0 0 0 0,2 0 0 0 0,-1 0 0 0 0,2 0 0 0 0,1-1 0 0 0,0 0 1 0 0,1 0-1 0 0,1-1 0 0 0,0 0 0 0 0,1 0 0 0 0,1-1 0 0 0,1 0 0 0 0,0 0 0 0 0,0-2 0 0 0,25 23 0 0 0,-23-25 2 0 0,1-1 0 0 0,0 0 0 0 0,1-2 0 0 0,0 1 0 0 0,0-2 0 0 0,0 0 0 0 0,1-1 0 0 0,1 0 0 0 0,-1-1 0 0 0,17 2 0 0 0,-21-5-338 0 0,0 0-1 0 0,1-1 1 0 0,-1-1 0 0 0,0 0-1 0 0,0 0 1 0 0,0-1 0 0 0,0-1 0 0 0,0 0-1 0 0,0-1 1 0 0,0 0 0 0 0,-1-1 0 0 0,1 0-1 0 0,-1-1 1 0 0,19-10 0 0 0,-21 9-227 0 0,0-1 1 0 0,0 0 0 0 0,0 0-1 0 0,-1-1 1 0 0,0 0 0 0 0,0 0-1 0 0,-1-1 1 0 0,10-16 0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46:27.47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0 542 9440 0 0,'10'3'173'0'0,"1"-1"-1"0"0,-1 0 1 0 0,0-1 0 0 0,0 0 0 0 0,1-1 0 0 0,-1 1 0 0 0,1-2 0 0 0,-1 0-1 0 0,0 0 1 0 0,0-1 0 0 0,1 0 0 0 0,-1-1 0 0 0,0 0 0 0 0,-1 0 0 0 0,1-1-1 0 0,-1-1 1 0 0,1 1 0 0 0,-1-2 0 0 0,15-11 0 0 0,-9 5 4 0 0,0-1 0 0 0,-1-1 0 0 0,-1 0 0 0 0,-1 0 1 0 0,0-1-1 0 0,0-1 0 0 0,-2 0 0 0 0,0-1 0 0 0,15-35 0 0 0,-19 37-167 0 0,-1 0-1 0 0,0-1 1 0 0,-1 0-1 0 0,-1 0 1 0 0,0 0-1 0 0,-2 0 1 0 0,1-1-1 0 0,-2 1 1 0 0,0 0-1 0 0,-1-1 1 0 0,-1 1-1 0 0,-4-20 1 0 0,4 31-59 0 0,1 0 1 0 0,-1 0 0 0 0,0 0 0 0 0,0 0 0 0 0,0 0 0 0 0,-1 1-1 0 0,1-1 1 0 0,-1 1 0 0 0,0-1 0 0 0,-1 1 0 0 0,1 0 0 0 0,-1 0-1 0 0,1 1 1 0 0,-6-5 0 0 0,6 6 23 0 0,-1 0-1 0 0,1 0 1 0 0,-1 0-1 0 0,0 0 1 0 0,0 1-1 0 0,0-1 1 0 0,0 1-1 0 0,0 0 1 0 0,0 0-1 0 0,0 0 1 0 0,-1 1-1 0 0,1-1 1 0 0,0 1-1 0 0,0 0 1 0 0,0 0-1 0 0,-1 1 1 0 0,1-1-1 0 0,-4 2 1 0 0,-2 1-67 0 0,0-1 0 0 0,1 2 1 0 0,-1-1-1 0 0,1 1 0 0 0,0 1 0 0 0,0 0 1 0 0,0 0-1 0 0,1 0 0 0 0,0 1 0 0 0,0 1 1 0 0,-13 12-1 0 0,13-9 48 0 0,0 0 0 0 0,0 0 0 0 0,1 1 0 0 0,1 0 0 0 0,0 0-1 0 0,0 0 1 0 0,1 1 0 0 0,-6 21 0 0 0,6-16 33 0 0,2 0 1 0 0,0 1-1 0 0,0 0 0 0 0,2-1 0 0 0,0 1 0 0 0,1 0 0 0 0,1 0 1 0 0,1 0-1 0 0,0-1 0 0 0,2 1 0 0 0,0-1 0 0 0,0 0 0 0 0,12 28 1 0 0,-6-26 1 0 0,0 0 0 0 0,0-1 0 0 0,2 0 1 0 0,0-1-1 0 0,1 0 0 0 0,1-1 0 0 0,1 0 0 0 0,0-1 1 0 0,29 22-1 0 0,-23-23-126 0 0,1 0 0 0 0,0-1 0 0 0,0-2 0 0 0,2 0 0 0 0,-1-1 0 0 0,1-1 0 0 0,45 9 0 0 0,-32-11-148 0 0,0-1-1 0 0,61 1 1 0 0,-77-7-21 0 0,0 0-1 0 0,1-2 0 0 0,-1-1 0 0 0,0 0 1 0 0,0-2-1 0 0,21-7 0 0 0,-35 9-205 0 0,-1 0-1 0 0,1-1 1 0 0,-1 1 0 0 0,10-9-1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46:40.17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8070 800 0 0,'22'-31'2336'0'0,"-17"25"-1947"0"0,-2 4-131 0 0,-1-1 1 0 0,0 0-1 0 0,0 0 0 0 0,-1-1 1 0 0,1 1-1 0 0,0 0 1 0 0,-1-1-1 0 0,2-5 0 0 0,11-23 255 0 0,0-8 1544 0 0,-10 28-1830 0 0,-1-1 0 0 0,2 0 1 0 0,7-14-1 0 0,-2 7 410 0 0,23-50-155 0 0,30-77 582 0 0,51-184 0 0 0,-52 139-876 0 0,19-63 184 0 0,-39 107-296 0 0,145-438 232 0 0,-130 448-563 0 0,6 3 1 0 0,6 3-1 0 0,5 3 1 0 0,135-176 0 0 0,-170 254 153 0 0,80-95-1042 0 0,-103 129 966 0 0,1 1-1 0 0,0 1 1 0 0,1 0-1 0 0,1 1 1 0 0,0 1 0 0 0,22-10-1 0 0,-27 15 30 0 0,42-16-17 0 0,-51 22 113 0 0,0 1 0 0 0,1 0 0 0 0,-1 0 0 0 0,0 0 0 0 0,1 1 0 0 0,-1-1 0 0 0,1 1 0 0 0,-1 1 0 0 0,7 0 0 0 0,29 8 52 0 0,-2 3 0 0 0,1 0-1 0 0,-1 3 1 0 0,50 26 0 0 0,-71-31 54 0 0,-1-1 0 0 0,-1 2 0 0 0,30 25 0 0 0,40 47 350 0 0,-19-17-191 0 0,-4-8-191 0 0,75 64 1264 0 0,-115-104-1154 0 0,2-1 0 0 0,0-1 0 0 0,0-1 0 0 0,37 15 0 0 0,159 49 289 0 0,-192-72-313 0 0,0 0 0 0 0,0-2 0 0 0,1-1 0 0 0,-1-2 0 0 0,58-2 0 0 0,-54-3-78 0 0,-2-2 0 0 0,1-1-1 0 0,0-1 1 0 0,-1-2 0 0 0,-1-1 0 0 0,1-1-1 0 0,-2-2 1 0 0,0-1 0 0 0,0-1-1 0 0,-1-1 1 0 0,-1-2 0 0 0,-1-1 0 0 0,46-43-1 0 0,-11 0-145 0 0,-4-4 0 0 0,56-81 1 0 0,86-155 1189 0 0,-182 275-1086 0 0,41-76 379 0 0,72-177-1 0 0,-77 158-260 0 0,74-224-275 0 0,-27-9-138 0 0,-8 24 159 0 0,0 79 243 0 0,-26 79-34 0 0,-46 117-25 0 0,-5 10-16 0 0,2 1 0 0 0,36-70 0 0 0,-32 77-153 0 0,-7 11 73 0 0,20-28 0 0 0,-29 48 44 0 0,0 1 0 0 0,0 0-1 0 0,1 0 1 0 0,0 0 0 0 0,0 0 0 0 0,0 1-1 0 0,1 0 1 0 0,14-8 0 0 0,-18 11-13 0 0,0 1 0 0 0,0 0-1 0 0,0 0 1 0 0,1 0 0 0 0,-1 1 0 0 0,0-1 0 0 0,1 1 0 0 0,-1 0 0 0 0,0 0-1 0 0,1 0 1 0 0,-1 0 0 0 0,0 1 0 0 0,1-1 0 0 0,-1 1 0 0 0,0 0-1 0 0,1 0 1 0 0,-1 0 0 0 0,0 0 0 0 0,0 1 0 0 0,0-1 0 0 0,0 1 0 0 0,0-1-1 0 0,0 1 1 0 0,-1 0 0 0 0,5 4 0 0 0,6 6-171 0 0,0 1 0 0 0,-1 0-1 0 0,17 25 1 0 0,-13-18-165 0 0,79 89 154 0 0,36 48 69 0 0,-87-96 52 0 0,3-3 0 0 0,2-1 0 0 0,3-3 0 0 0,2-2 0 0 0,120 89 0 0 0,63 7 806 0 0,-118-82-713 0 0,89 49-238 0 0,-186-105 320 0 0,1-1 1 0 0,0-1-1 0 0,0-1 1 0 0,1-1-1 0 0,0-1 1 0 0,0-1-1 0 0,31 2 1 0 0,-14-5 85 0 0,-1-2 0 0 0,1-1 0 0 0,62-13 0 0 0,-88 12-101 0 0,1-2 0 0 0,-1 0 0 0 0,0-1 0 0 0,-1 0 0 0 0,22-13 0 0 0,66-48 408 0 0,-93 61-472 0 0,19-16 186 0 0,-1-2 0 0 0,47-53 0 0 0,-29 29-64 0 0,6-8-54 0 0,-3-2 0 0 0,-3-2 0 0 0,-2-2 1 0 0,38-75-1 0 0,119-281 470 0 0,-126 254-470 0 0,224-494 89 0 0,-22-81 1324 0 0,-229 601-1404 0 0,-16 54-521 0 0,62-117 0 0 0,-40 94 135 0 0,59-105-146 0 0,-109 206 364 0 0,-1 4-159 0 0,20-13-169 0 0,-22 15 404 0 0,8-7-829 0 0,-14 14 41 0 0,-9 8 981 0 0,-2-1 1 0 0,-31 22 0 0 0,21-17-63 0 0,-95 64-370 0 0,-37 28-7 0 0,-96 100 844 0 0,27-22-893 0 0,163-142 338 0 0,-2-3 0 0 0,-76 35-1 0 0,71-39 100 0 0,17-8 419 0 0,50-28-362 0 0,17-16 26 0 0,83-54-646 0 0,9-8 268 0 0,248-203 701 0 0,-185 160-422 0 0,95-70 89 0 0,-219 151-156 0 0,51-56 1 0 0,-32 29-70 0 0,-3 1-274 0 0,21-21 276 0 0,-70 76 37 0 0,-10 6-27 0 0,1 1 1 0 0,-1 0 0 0 0,1-1 0 0 0,-1 1 0 0 0,0 0-1 0 0,1-1 1 0 0,-1 1 0 0 0,1 0 0 0 0,-1 0-1 0 0,1 0 1 0 0,0-1 0 0 0,-1 1 0 0 0,1 0 0 0 0,-1 0-1 0 0,1 0 1 0 0,-1 0 0 0 0,1 0 0 0 0,-1 0 0 0 0,1 0-1 0 0,-1 0 1 0 0,1 0 0 0 0,0 0 0 0 0,-1 0 0 0 0,1 0-1 0 0,-1 1 1 0 0,1-1 0 0 0,-1 0 0 0 0,1 0 0 0 0,-1 1-1 0 0,1-1 1 0 0,-1 0 0 0 0,0 0 0 0 0,1 1-1 0 0,-1-1 1 0 0,1 0 0 0 0,-1 1 0 0 0,0-1 0 0 0,1 1-1 0 0,-1-1 1 0 0,0 1 0 0 0,1-1 0 0 0,-1 1 0 0 0,0-1-1 0 0,1 1 1 0 0,-1-1 0 0 0,0 1 0 0 0,0-1 0 0 0,0 1-1 0 0,0-1 1 0 0,0 1 0 0 0,1 0 0 0 0,-1 0-33 0 0,4 19-45 0 0,-1 0 0 0 0,-1 0 0 0 0,0 0 0 0 0,-3 38 0 0 0,2 26-74 0 0,2-53 157 0 0,27 276-67 0 0,-18-226 38 0 0,40 140 1 0 0,47 73 621 0 0,-98-293-589 0 0,2 9-29 0 0,1 1 0 0 0,0-1 0 0 0,1 0 0 0 0,0 0 1 0 0,1 0-1 0 0,0-1 0 0 0,1 0 0 0 0,-1 0 1 0 0,11 10-1 0 0,-7-11-122 0 0,-9-7 14 0 0,0-1 1 0 0,0 1-1 0 0,0-1 0 0 0,-1 1 1 0 0,1-1-1 0 0,0 1 0 0 0,0-1 1 0 0,0 1-1 0 0,0-1 0 0 0,0 0 1 0 0,0 0-1 0 0,0 0 0 0 0,0 1 0 0 0,0-1 1 0 0,1 0-1 0 0,3-44-8940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55:50.26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152 7540 2784 0 0,'-1'-2'36'0'0,"0"0"1"0"0,-1 1 0 0 0,1-1-1 0 0,-1 0 1 0 0,1 0-1 0 0,-1 1 1 0 0,0-1-1 0 0,0 1 1 0 0,-2-2-1 0 0,3 2 6 0 0,-6-2 598 0 0,-11-15 610 0 0,-4-5-1001 0 0,21 22-185 0 0,0 0-1 0 0,-1-1 1 0 0,1 1 0 0 0,0 0 0 0 0,0-1 0 0 0,0 1-1 0 0,0-1 1 0 0,0 0 0 0 0,0 1 0 0 0,0-3 0 0 0,-5-10 176 0 0,3 3-168 0 0,-1 1 0 0 0,1 0-1 0 0,-2-18 1 0 0,3 18 6 0 0,0 0 78 0 0,-2-16-24 0 0,-17-142 408 0 0,9-39 530 0 0,9 103-709 0 0,-6-66-153 0 0,18-216 0 0 0,116-657 520 0 0,-75 702-560 0 0,-13 69-48 0 0,-4 63-117 0 0,60-356-144 0 0,42 8 472 0 0,-43 287-292 0 0,140-287 1 0 0,-122 308 65 0 0,120-235 190 0 0,-42 195-323 0 0,21 15-44 0 0,-178 234 58 0 0,-18 24-23 0 0,48-62-324 0 0,99-99 1 0 0,310-203 280 0 0,-465 376 80 0 0,36-26-50 0 0,2 3 1 0 0,0 1 0 0 0,2 3-1 0 0,1 1 1 0 0,87-28 0 0 0,75-23 206 0 0,-31 11-34 0 0,-97 38-67 0 0,-21 6 16 0 0,64-28 1 0 0,-114 43-154 0 0,11 1 85 0 0,-20 2-19 0 0,0 1 1 0 0,0-1 0 0 0,0 0-1 0 0,0 0 1 0 0,1 0-1 0 0,-1 0 1 0 0,0 0-1 0 0,0 0 1 0 0,0 0 0 0 0,1 0-1 0 0,-1 0 1 0 0,0 0-1 0 0,0 0 1 0 0,0 0-1 0 0,0 0 1 0 0,1 0 0 0 0,-1 0-1 0 0,0 0 1 0 0,0 0-1 0 0,0 0 1 0 0,1 0-1 0 0,-1 0 1 0 0,0 0-1 0 0,0 0 1 0 0,0 0 0 0 0,1 0-1 0 0,-1 0 1 0 0,0 0-1 0 0,0-1 1 0 0,0 1-1 0 0,0 0 1 0 0,0 0 0 0 0,1 0-1 0 0,-1 0 1 0 0,0 0-1 0 0,0-1 1 0 0,0 1-1 0 0,0 0 1 0 0,0 0 0 0 0,0 0-1 0 0,0 0 1 0 0,1-1-1 0 0,-1 1 1 0 0,0 0-1 0 0,0 0 1 0 0,0 0 0 0 0,0 0-1 0 0,0-1 1 0 0,0 1-1 0 0,0 0 1 0 0,0 0-1 0 0,0 0 1 0 0,0-1-1 0 0,0 1 1 0 0,0 0 0 0 0,0 0-1 0 0,0 0 1 0 0,0-1-1 0 0,0 1 1 0 0,-1 0-1 0 0,1 0 1 0 0,0 0 0 0 0,0 0-1 0 0,0-1 1 0 0,0 1-1 0 0,0 0 1 0 0,0 0-1 0 0,-1 0 1 0 0,-3-22-1906 0 0,3 19 1727 0 0,1-1 1 0 0,0 1-1 0 0,0 0 1 0 0,1 0-1 0 0,-1 0 1 0 0,0 0-1 0 0,1 0 1 0 0,0 0-1 0 0,0 0 1 0 0,0 0-1 0 0,0 0 1 0 0,0 1 0 0 0,1-1-1 0 0,-1 0 1 0 0,1 1-1 0 0,0-1 1 0 0,2-2-1 0 0,3-5-1253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55:50.88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184 118 2960 0 0,'-22'-24'414'0'0,"13"14"70"0"0,0 1 0 0 0,-20-16 1 0 0,13 12-73 0 0,11 9-311 0 0,0 0 0 0 0,0 1 0 0 0,0-1-1 0 0,0 1 1 0 0,0 0 0 0 0,-1 1 0 0 0,0-1 0 0 0,1 1 0 0 0,-11-2 0 0 0,1 0 75 0 0,5 4-103 0 0,3 5-58 0 0,6-2-25 0 0,0-1 0 0 0,1 1 0 0 0,-1 0 0 0 0,1-1 0 0 0,0 1 1 0 0,0-1-1 0 0,0 1 0 0 0,0 0 0 0 0,0-1 0 0 0,0 1 0 0 0,1 0 0 0 0,-1-1 1 0 0,1 1-1 0 0,2 4 0 0 0,14 35-138 0 0,-7-24 78 0 0,0-2 0 0 0,1 0 0 0 0,1 0 0 0 0,0-1 0 0 0,2 0 0 0 0,-1-1-1 0 0,2 0 1 0 0,-1-2 0 0 0,23 16 0 0 0,7 0-21 0 0,1-2-1 0 0,61 26 0 0 0,-79-39 174 0 0,2-1 1 0 0,0-1-1 0 0,0-2 1 0 0,1-1-1 0 0,0-1 1 0 0,0-2-1 0 0,1-1 1 0 0,-1-1-1 0 0,1-2 0 0 0,0-1 1 0 0,0-1-1 0 0,52-9 1 0 0,-63 6 97 0 0,-8 2-129 0 0,-1 0-1 0 0,1-1 1 0 0,-1 0-1 0 0,0 0 0 0 0,0-2 1 0 0,0 1-1 0 0,0-1 0 0 0,-1-1 1 0 0,0 0-1 0 0,14-11 0 0 0,-64 31-504 0 0,31-9 432 0 0,2 1 0 0 0,-1-1 0 0 0,0 2 0 0 0,1-1 1 0 0,0 1-1 0 0,1 0 0 0 0,0 0 0 0 0,-9 14 0 0 0,-3 8-90 0 0,-16 34 0 0 0,13-22-73 0 0,0-1 79 0 0,1 1 0 0 0,3 1-1 0 0,-15 50 1 0 0,8-8 38 0 0,-31 116-1 0 0,55-198 98 0 0,-1 0-1 0 0,1-1 1 0 0,-1 1 0 0 0,1 0 0 0 0,-1-1 0 0 0,1 1 0 0 0,-1-1-1 0 0,0 1 1 0 0,1-1 0 0 0,-1 1 0 0 0,0-1 0 0 0,0 1 0 0 0,0-1-1 0 0,-1 0 1 0 0,1 0 0 0 0,0 1 0 0 0,0-1 0 0 0,-1 0 0 0 0,1 0-1 0 0,0 0 1 0 0,-1 0 0 0 0,1-1 0 0 0,-1 1 0 0 0,1 0 0 0 0,-1-1-1 0 0,0 1 1 0 0,1-1 0 0 0,-4 1 0 0 0,3-1 13 0 0,-1 0-1 0 0,1 0 1 0 0,-1 0 0 0 0,1-1 0 0 0,0 1 0 0 0,-1-1-1 0 0,1 0 1 0 0,0 0 0 0 0,0 1 0 0 0,0-1 0 0 0,-1-1-1 0 0,1 1 1 0 0,0 0 0 0 0,0 0 0 0 0,0-1 0 0 0,1 1-1 0 0,-1-1 1 0 0,0 0 0 0 0,-1-2 0 0 0,-6-8 108 0 0,1 0 0 0 0,0 0 0 0 0,1 0 0 0 0,0-1 0 0 0,1-1 0 0 0,-5-15 0 0 0,1-3 405 0 0,-9-51 0 0 0,15 54-641 0 0,2 0 1 0 0,1-52 0 0 0,2 33-937 0 0,-1 41 939 0 0,0-1 0 0 0,1 1-1 0 0,0-1 1 0 0,0 1 0 0 0,0-1-1 0 0,1 1 1 0 0,4-10 0 0 0,-6 16 12 0 0,1 1 0 0 0,-1-1 0 0 0,0 1 1 0 0,0-1-1 0 0,1 1 0 0 0,-1 0 0 0 0,1-1 1 0 0,-1 1-1 0 0,0-1 0 0 0,1 1 0 0 0,-1 0 0 0 0,1-1 1 0 0,-1 1-1 0 0,1 0 0 0 0,-1 0 0 0 0,1-1 1 0 0,-1 1-1 0 0,1 0 0 0 0,-1 0 0 0 0,1 0 0 0 0,-1 0 1 0 0,1 0-1 0 0,0 0 0 0 0,10-4-1742 0 0,-1-1 458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55:51.86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313 1 1976 0 0,'-75'68'104'0'0,"50"-47"-36"0"0,1 2 0 0 0,0 0 0 0 0,-35 46 0 0 0,45-47-132 0 0,1 0 0 0 0,0 0 0 0 0,-10 27 0 0 0,14-28 208 0 0,1 1 1 0 0,2-1-1 0 0,0 1 0 0 0,-5 34 1 0 0,10-48-96 0 0,0 0-1 0 0,1 0 1 0 0,0 0 0 0 0,0-1 0 0 0,1 1 0 0 0,0 0 0 0 0,0 0 0 0 0,0-1 0 0 0,1 1 0 0 0,1 0 0 0 0,-1-1 0 0 0,1 0 0 0 0,1 0-1 0 0,-1 0 1 0 0,1 0 0 0 0,8 10 0 0 0,-10-14-32 0 0,1 0-1 0 0,0-1 0 0 0,0 1 1 0 0,1-1-1 0 0,-1 0 1 0 0,0 0-1 0 0,1 0 1 0 0,0 0-1 0 0,-1-1 0 0 0,1 1 1 0 0,0-1-1 0 0,0 0 1 0 0,-1 0-1 0 0,7 0 0 0 0,7 1 101 0 0,35-1-1 0 0,-35-1 76 0 0,47-3 1 0 0,77-13 0 0 0,-89 8-69 0 0,0 2 1 0 0,93 2 0 0 0,-131 5-111 0 0,-1 0 1 0 0,1 1-1 0 0,-1 1 1 0 0,1 0-1 0 0,-1 1 1 0 0,0 1-1 0 0,22 10 1 0 0,-26-10-4 0 0,1 1 1 0 0,-1 1 0 0 0,0-1-1 0 0,-1 1 1 0 0,0 1-1 0 0,0 0 1 0 0,0 0 0 0 0,-1 0-1 0 0,12 19 1 0 0,-11-14 38 0 0,0 0 1 0 0,-1 0-1 0 0,0 1 1 0 0,-2 0-1 0 0,1 0 0 0 0,-2 1 1 0 0,0-1-1 0 0,4 29 1 0 0,-7-36-25 0 0,-1 1 1 0 0,0-1-1 0 0,0 1 1 0 0,-1-1-1 0 0,0 0 1 0 0,0 1-1 0 0,-1-1 1 0 0,0 0-1 0 0,0 0 1 0 0,0 0-1 0 0,-1 0 1 0 0,0 0-1 0 0,-1-1 1 0 0,1 1-1 0 0,-1-1 1 0 0,-1 0-1 0 0,1 0 1 0 0,-1-1-1 0 0,-10 11 1 0 0,-6 3 171 0 0,11-9-173 0 0,0 0 0 0 0,-1 0 0 0 0,-1-1 0 0 0,0 0 0 0 0,0-1 1 0 0,-1 0-1 0 0,0-1 0 0 0,-23 9 0 0 0,-21-1 182 0 0,-87 10-1 0 0,56-11 325 0 0,75-12-488 0 0,0 1 0 0 0,0 0 0 0 0,0 1 0 0 0,0 1 0 0 0,0 0 0 0 0,-16 9 0 0 0,25-11-32 0 0,-1-1-1 0 0,1 1 0 0 0,0 1 1 0 0,0-1-1 0 0,1 0 1 0 0,-1 1-1 0 0,1 0 0 0 0,0 0 1 0 0,-1 0-1 0 0,2 0 1 0 0,-1 0-1 0 0,0 1 0 0 0,1-1 1 0 0,0 1-1 0 0,0 0 1 0 0,1-1-1 0 0,-1 1 0 0 0,1 0 1 0 0,-2 10-1 0 0,2-2 60 0 0,1-1 1 0 0,0 1-1 0 0,1 0 0 0 0,0 0 1 0 0,6 22-1 0 0,22 61 313 0 0,-20-74-442 0 0,-2 1-1 0 0,0-1 1 0 0,-2 2-1 0 0,5 42 1 0 0,1 50-1239 0 0,-3-41-5 0 0,-6-59-566 0 0,8 31 1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8T13:36:48.685"/>
    </inkml:context>
    <inkml:brush xml:id="br0">
      <inkml:brushProperty name="width" value="0.56444" units="cm"/>
      <inkml:brushProperty name="height" value="0.56444" units="cm"/>
      <inkml:brushProperty name="color" value="#E71224"/>
    </inkml:brush>
  </inkml:definitions>
  <inkml:trace contextRef="#ctx0" brushRef="#br0">1 1374 8816 0 0,'143'-39'177'0'0,"71"-17"522"0"0,169-47 410 0 0,203-73-1043 0 0,76-22 538 0 0,11 29 399 0 0,2084-261 339 0 0,-1669 328-2510 0 0,-802 70 966 0 0,-228 22-627 0 0,-1-3 0 0 0,93-32-1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55:52.29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 1608 0 0,'4'15'20'0'0,"6"30"561"0"0,3-1 0 0 0,34 82 1 0 0,-16-62-231 0 0,-3 1-1 0 0,28 96 1 0 0,-31-41-799 0 0,-23-116 348 0 0,-1 1 1 0 0,-1-1-1 0 0,1 1 1 0 0,-1 0-1 0 0,0-1 1 0 0,0 1-1 0 0,0 0 1 0 0,0-1-1 0 0,-1 1 1 0 0,0 0-1 0 0,0-1 1 0 0,0 1-1 0 0,-1-1 1 0 0,0 1-1 0 0,-3 6 1 0 0,4-10 39 0 0,1-1 0 0 0,-1 0 0 0 0,1 0 0 0 0,-1 1 1 0 0,1-1-1 0 0,-1 0 0 0 0,1 0 0 0 0,-1 0 0 0 0,1 0 0 0 0,-1 0 0 0 0,1 0 1 0 0,-1 0-1 0 0,1 0 0 0 0,-1 0 0 0 0,0 0 0 0 0,1 0 0 0 0,-1 0 0 0 0,1 0 0 0 0,-2 0 1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55:52.62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0 106 2688 0 0,'19'-12'306'0'0,"23"-14"100"0"0,24-10-189 0 0,-55 31-172 0 0,1-1 0 0 0,1 2 0 0 0,-1 0 0 0 0,1 0 0 0 0,-1 1 0 0 0,1 1 0 0 0,17-2 0 0 0,-21 4-43 0 0,0 1-1 0 0,0 0 1 0 0,-1 0-1 0 0,1 0 1 0 0,0 1-1 0 0,-1 0 1 0 0,0 1-1 0 0,1 0 1 0 0,-1 0-1 0 0,0 1 1 0 0,0 0-1 0 0,-1 0 1 0 0,1 1-1 0 0,-1 0 1 0 0,0 0-1 0 0,0 1 1 0 0,-1 0-1 0 0,0 0 1 0 0,0 1-1 0 0,9 12 1 0 0,-9-11 49 0 0,-1 0 1 0 0,0 0 0 0 0,0 1-1 0 0,-1 0 1 0 0,-1 0 0 0 0,1 0-1 0 0,-1 1 1 0 0,-1-1 0 0 0,0 1-1 0 0,0-1 1 0 0,-1 1 0 0 0,0 0-1 0 0,0-1 1 0 0,-2 1 0 0 0,1 0-1 0 0,-1 0 1 0 0,0-1 0 0 0,-4 14 0 0 0,-1-2 73 0 0,-1 0 1 0 0,-2-1-1 0 0,0-1 1 0 0,0 1-1 0 0,-2-1 1 0 0,-23 31-1 0 0,16-28-10 0 0,-2 0-1 0 0,0-1 0 0 0,-1-1 1 0 0,-37 26-1 0 0,14-15-695 0 0,-27 20-463 0 0,70-50 951 0 0,0 0-1 0 0,0-1 1 0 0,1 1 0 0 0,-1 0 0 0 0,0 0 0 0 0,1-1-1 0 0,-1 1 1 0 0,1 0 0 0 0,-1 0 0 0 0,1 0 0 0 0,-1 0-1 0 0,1 0 1 0 0,-1-1 0 0 0,1 1 0 0 0,0 0-1 0 0,-1 0 1 0 0,1 0 0 0 0,0 0 0 0 0,0 0 0 0 0,0 0-1 0 0,0 0 1 0 0,0 0 0 0 0,0 0 0 0 0,0 0 0 0 0,0 0-1 0 0,0 0 1 0 0,1 0 0 0 0,-1 0 0 0 0,0 0-1 0 0,1 0 1 0 0,-1 0 0 0 0,1 0 0 0 0,0 1 0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55:53.06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397 189 5488 0 0,'1'-1'9'0'0,"0"0"92"0"0,0-1-1 0 0,-1 1 1 0 0,1-1-1 0 0,0 1 1 0 0,0-1-1 0 0,-1 1 1 0 0,1-1-1 0 0,-1 0 1 0 0,1 1-1 0 0,-1-1 1 0 0,0 0-1 0 0,1 1 1 0 0,-1-1-1 0 0,0 0 1 0 0,0-2-1 0 0,-1 3-84 0 0,1 0 0 0 0,0 0 0 0 0,0 0-1 0 0,-1 0 1 0 0,1 1 0 0 0,-1-1 0 0 0,1 0 0 0 0,-1 0 0 0 0,1 0-1 0 0,-1 1 1 0 0,1-1 0 0 0,-1 0 0 0 0,0 1 0 0 0,1-1 0 0 0,-1 0-1 0 0,0 1 1 0 0,0-1 0 0 0,1 1 0 0 0,-1-1 0 0 0,0 1 0 0 0,0 0-1 0 0,0-1 1 0 0,0 1 0 0 0,1 0 0 0 0,-1-1 0 0 0,0 1 0 0 0,0 0-1 0 0,0 0 1 0 0,0 0 0 0 0,0 0 0 0 0,0 0 0 0 0,-1 0 0 0 0,-2 0 4 0 0,-3-1-34 0 0,-1 0 1 0 0,0 1 0 0 0,1 0 0 0 0,-1 0-1 0 0,0 0 1 0 0,1 1 0 0 0,-1 1 0 0 0,1-1-1 0 0,-1 1 1 0 0,1 0 0 0 0,0 1 0 0 0,0 0-1 0 0,0 0 1 0 0,0 1 0 0 0,-8 5-1 0 0,-9 6-90 0 0,0 2-1 0 0,-34 32 0 0 0,41-33 39 0 0,1 0 0 0 0,1 1 0 0 0,0 1 0 0 0,-18 30-1 0 0,25-36-43 0 0,2 0 0 0 0,0 0 0 0 0,0 0 0 0 0,1 1 0 0 0,0 0 0 0 0,2 0 0 0 0,-1 1 0 0 0,-2 25 0 0 0,6-33 130 0 0,0 0 0 0 0,0 0 0 0 0,0 0 0 0 0,1 0 0 0 0,0 0 0 0 0,0 0 0 0 0,0 0 0 0 0,1 0 0 0 0,5 10 0 0 0,-7-14-14 0 0,1 0 0 0 0,0 0 0 0 0,0-1 0 0 0,1 1 0 0 0,-1 0 0 0 0,0-1 0 0 0,1 1 0 0 0,-1-1 0 0 0,0 1 0 0 0,1-1 0 0 0,0 0 1 0 0,-1 1-1 0 0,1-1 0 0 0,0 0 0 0 0,0 0 0 0 0,-1 0 0 0 0,1-1 0 0 0,0 1 0 0 0,0 0 0 0 0,0-1 0 0 0,0 1 0 0 0,0-1 0 0 0,0 1 0 0 0,0-1 0 0 0,0 0 0 0 0,0 0 0 0 0,0 0 1 0 0,1 0-1 0 0,-1-1 0 0 0,0 1 0 0 0,0 0 0 0 0,2-2 0 0 0,4-1 35 0 0,1 0 1 0 0,-1-1 0 0 0,0 0-1 0 0,0 0 1 0 0,0-1-1 0 0,0 0 1 0 0,-1-1-1 0 0,0 1 1 0 0,0-1 0 0 0,-1-1-1 0 0,1 1 1 0 0,-2-1-1 0 0,8-10 1 0 0,2-6 104 0 0,0 0 1 0 0,-2-1-1 0 0,13-30 1 0 0,-16 25-140 0 0,-1-1 1 0 0,-1-1-1 0 0,-1 1 1 0 0,2-34-1 0 0,-3 24 52 0 0,-2-14 21 0 0,-4 43-57 0 0,0 1 0 0 0,1-1 0 0 0,0 1 0 0 0,1 0 0 0 0,0 0 0 0 0,1-1 1 0 0,0 1-1 0 0,8-19 0 0 0,-7 26 81 0 0,10-1-18 0 0,-13 4-85 0 0,1 1 0 0 0,0-1 0 0 0,0 1 1 0 0,0-1-1 0 0,-1 1 0 0 0,1 0 0 0 0,0-1 0 0 0,-1 1 0 0 0,1 0 0 0 0,-1 0 0 0 0,1 1 0 0 0,-1-1 0 0 0,1 0 0 0 0,-1 0 0 0 0,0 1 0 0 0,1-1 0 0 0,0 2 0 0 0,21 31 89 0 0,-17-25-12 0 0,106 140 459 0 0,3 5-467 0 0,-101-131-118 0 0,1-1-1 0 0,1 0 1 0 0,1-2 0 0 0,1 1 0 0 0,1-2 0 0 0,38 31-1 0 0,-56-49 37 0 0,0 0 0 0 0,0 0-1 0 0,1 0 1 0 0,-1 0 0 0 0,0 0-1 0 0,0 0 1 0 0,1-1 0 0 0,-1 1-1 0 0,1 0 1 0 0,-1-1 0 0 0,0 1-1 0 0,1-1 1 0 0,-1 0 0 0 0,1 1-1 0 0,-1-1 1 0 0,1 0 0 0 0,0 0-1 0 0,-1 0 1 0 0,1 0 0 0 0,-1 0-1 0 0,1 0 1 0 0,-1 0 0 0 0,1-1-1 0 0,-1 1 1 0 0,1-1 0 0 0,-1 1-1 0 0,2-1 1 0 0,-1-1-73 0 0,-1 0 1 0 0,1 1-1 0 0,-1-1 0 0 0,1 0 1 0 0,-1 0-1 0 0,0 0 1 0 0,0 0-1 0 0,0 0 0 0 0,0 0 1 0 0,0 0-1 0 0,0-1 1 0 0,0 1-1 0 0,-1 0 0 0 0,1 0 1 0 0,-1-1-1 0 0,1-3 0 0 0,7-51-3381 0 0,-2 25 2492 0 0,1-45 0 0 0,-7 72 102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55:53.46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1 481 2600 0 0,'15'-63'2041'0'0,"-10"56"-1469"0"0,-4 6-558 0 0,-1 1-1 0 0,1 0 0 0 0,-1 0 1 0 0,0 0-1 0 0,1 0 0 0 0,-1 0 1 0 0,1-1-1 0 0,-1 1 0 0 0,1 0 1 0 0,-1 0-1 0 0,1 0 1 0 0,-1 0-1 0 0,0 0 0 0 0,1 0 1 0 0,-1 1-1 0 0,1-1 0 0 0,-1 0 1 0 0,1 0-1 0 0,-1 0 0 0 0,0 0 1 0 0,1 0-1 0 0,-1 1 1 0 0,1-1-1 0 0,-1 0 0 0 0,0 0 1 0 0,1 0-1 0 0,-1 1 0 0 0,0-1 1 0 0,1 0-1 0 0,-1 1 0 0 0,0-1 1 0 0,1 0-1 0 0,-1 1 1 0 0,0-1-1 0 0,0 0 0 0 0,0 1 1 0 0,1-1-1 0 0,-1 1 0 0 0,0-1 1 0 0,0 0-1 0 0,0 1 0 0 0,0-1 1 0 0,0 1-1 0 0,13 33 619 0 0,1-1-1 0 0,1-1 1 0 0,25 40 0 0 0,-2-1-1216 0 0,-27-49 555 0 0,-11-17-48 0 0,0-2 23 0 0,-1-2-10 0 0,-1-2 10 0 0,1 1 54 0 0,1-1-1 0 0,-1 1 0 0 0,1 0 1 0 0,0-1-1 0 0,-1 1 0 0 0,1-1 1 0 0,-1 1-1 0 0,1-1 0 0 0,0 1 1 0 0,0-1-1 0 0,-1 1 0 0 0,1-1 1 0 0,0 1-1 0 0,0-1 0 0 0,-1 1 0 0 0,1-1 1 0 0,0 1-1 0 0,0-1 0 0 0,0 1 1 0 0,0-1-1 0 0,0 0 0 0 0,0 1 1 0 0,0-1-1 0 0,0 0 0 0 0,0-8 169 0 0,-3-4-70 0 0,0 1-1 0 0,2-1 1 0 0,-1 0-1 0 0,1-24 1 0 0,7-59 565 0 0,-1 46-519 0 0,-3 16-155 0 0,0-20-78 0 0,3 1-1 0 0,2-1 1 0 0,23-88 0 0 0,-28 135-176 0 0,1 0-1 0 0,0 0 1 0 0,0 0 0 0 0,1 1 0 0 0,0-1 0 0 0,0 1 0 0 0,1 0 0 0 0,0 0-1 0 0,0 0 1 0 0,0 1 0 0 0,1 0 0 0 0,-1 0 0 0 0,1 0 0 0 0,11-6 0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55:53.84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1 492 4848 0 0,'27'35'377'0'0,"30"53"-1"0"0,-34-46 101 0 0,-2 1 0 0 0,27 76 0 0 0,-46-113-463 0 0,0 0 0 0 0,0 0 0 0 0,-1 0 1 0 0,0 1-1 0 0,0-1 0 0 0,0 1 0 0 0,-1-1 1 0 0,0 0-1 0 0,0 1 0 0 0,-1-1 0 0 0,-2 13 0 0 0,2-18-3 0 0,0 0-1 0 0,0 1 0 0 0,0-1 1 0 0,0 0-1 0 0,0 0 0 0 0,0 0 1 0 0,-1 0-1 0 0,1 0 0 0 0,0 0 1 0 0,0 0-1 0 0,-1 0 0 0 0,1 0 0 0 0,-1 0 1 0 0,1-1-1 0 0,-1 1 0 0 0,1-1 1 0 0,-1 1-1 0 0,1-1 0 0 0,-1 1 1 0 0,0-1-1 0 0,1 0 0 0 0,-3 0 1 0 0,1 1-7 0 0,0-1 1 0 0,0 0 0 0 0,0 0-1 0 0,0 0 1 0 0,0 0 0 0 0,0 0-1 0 0,0-1 1 0 0,1 0 0 0 0,-1 1-1 0 0,0-1 1 0 0,-4-2 0 0 0,2-1 30 0 0,0 0 1 0 0,0-1 0 0 0,0 0-1 0 0,0 0 1 0 0,1 0 0 0 0,0 0-1 0 0,0-1 1 0 0,1 1 0 0 0,-1-1-1 0 0,1 0 1 0 0,0 0 0 0 0,1 0-1 0 0,-1-1 1 0 0,1 1-1 0 0,1-1 1 0 0,-2-8 0 0 0,-1-7 106 0 0,2 1 1 0 0,0-1-1 0 0,2-39 1 0 0,4 14-321 0 0,20-90 0 0 0,25-43-178 0 0,-35 135-753 0 0,1-1 0 0 0,2 2 0 0 0,2 0-1 0 0,2 1 1 0 0,41-61 0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55:54.32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1 762 5664 0 0,'35'31'698'0'0,"47"53"-1"0"0,24 23 532 0 0,-97-101-1229 0 0,0 1 0 0 0,0-1 1 0 0,1-1-1 0 0,-1 0 0 0 0,1 0 0 0 0,1-1 1 0 0,-1-1-1 0 0,0 1 0 0 0,1-2 0 0 0,0 1 1 0 0,0-2-1 0 0,0 1 0 0 0,-1-1 0 0 0,16-1 1 0 0,-8-1-1 0 0,0-1 1 0 0,0 0-1 0 0,-1-1 1 0 0,1-1-1 0 0,-1 0 0 0 0,0-2 1 0 0,0 0-1 0 0,18-9 1 0 0,-17 5-305 0 0,1 0 0 0 0,-2-1 0 0 0,0-1 0 0 0,0-1 0 0 0,19-18-1 0 0,-26 21 64 0 0,-1-1-1 0 0,1 0 1 0 0,-2-1-1 0 0,0 1 1 0 0,0-2-1 0 0,-1 1 0 0 0,-1-1 1 0 0,8-21-1 0 0,-3 1 149 0 0,-2-1-1 0 0,-2 0 1 0 0,-1 0 0 0 0,2-40-1 0 0,-11-141 484 0 0,3 208-381 0 0,-2-29 307 0 0,-1-1 1 0 0,-2 1 0 0 0,-14-53-1 0 0,17 80-260 0 0,-1 0 0 0 0,0 1 1 0 0,0-1-1 0 0,-1 1 0 0 0,0 0 0 0 0,-1 0 0 0 0,0 1 0 0 0,0-1 0 0 0,0 1 0 0 0,-1 0 0 0 0,0 0 0 0 0,-1 1 0 0 0,1 0 0 0 0,-1 0 0 0 0,0 0 0 0 0,-1 1 0 0 0,1 0 0 0 0,-1 1 0 0 0,-15-7 0 0 0,19 9-51 0 0,-1 1 0 0 0,1-1 0 0 0,-1 1 0 0 0,1 1 1 0 0,-1-1-1 0 0,1 1 0 0 0,-1-1 0 0 0,1 1 0 0 0,-1 0 0 0 0,0 1 0 0 0,1-1 1 0 0,-1 1-1 0 0,1 0 0 0 0,-1 0 0 0 0,1 0 0 0 0,0 1 0 0 0,0 0 1 0 0,-1 0-1 0 0,1 0 0 0 0,0 0 0 0 0,0 0 0 0 0,1 1 0 0 0,-1 0 0 0 0,0 0 1 0 0,1 0-1 0 0,0 0 0 0 0,0 0 0 0 0,0 1 0 0 0,0-1 0 0 0,-5 8 0 0 0,2 0 11 0 0,0 0-1 0 0,1 0 1 0 0,0 0-1 0 0,0 0 1 0 0,1 1-1 0 0,1 0 0 0 0,0-1 1 0 0,0 2-1 0 0,1-1 1 0 0,0 17-1 0 0,3 3-1 0 0,1-1 1 0 0,1 1-1 0 0,2-1 0 0 0,2-1 1 0 0,0 1-1 0 0,21 51 0 0 0,89 169 77 0 0,-57-143-69 0 0,-28-54 6 0 0,-3 2 0 0 0,33 86 0 0 0,9 128-40 0 0,-21 10-16 0 0,-37-200 26 0 0,1 14-85 0 0,12 66-161 0 0,-24-150 181 0 0,-1-7 52 0 0,-1 0 1 0 0,1-1-1 0 0,-1 1 1 0 0,1 0-1 0 0,0-1 1 0 0,0 1-1 0 0,0-1 1 0 0,0 1 0 0 0,0-1-1 0 0,1 0 1 0 0,-1 1-1 0 0,1-1 1 0 0,0 0-1 0 0,0 0 1 0 0,2 2-1 0 0,9-28-4263 0 0,-13 24 4291 0 0,2-10-226 0 0,-1 0 0 0 0,-1 0 0 0 0,1 0 0 0 0,-2 0 0 0 0,-1-13 0 0 0,2 18-530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55:54.72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0 362 6568 0 0,'26'-45'551'0'0,"44"-62"1"0"0,-5 11-510 0 0,-55 80-1109 0 0,0 1-1 0 0,20-21 1 0 0,-25 30 749 0 0,1 1 1 0 0,-1-1 0 0 0,1 1 0 0 0,1 1 0 0 0,-1-1-1 0 0,0 1 1 0 0,1 0 0 0 0,10-4 0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55:55.32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0 207 6384 0 0,'7'4'1148'0'0,"-1"14"-550"0"0,5 37-261 0 0,-8-33-178 0 0,2-1 0 0 0,8 26 0 0 0,-2-17-289 0 0,2-1 0 0 0,2 0 0 0 0,35 53 0 0 0,-45-75 96 0 0,1 0 0 0 0,1 0 0 0 0,-1-1 1 0 0,1 0-1 0 0,13 9 0 0 0,-15-13-73 0 0,-3-2 113 0 0,1 1 0 0 0,-1-1 0 0 0,1 0 0 0 0,0 0 0 0 0,-1 0 0 0 0,1 0 0 0 0,0-1 0 0 0,-1 1 0 0 0,1-1 0 0 0,0 0 0 0 0,-1 1 0 0 0,1-1 0 0 0,-1 0 0 0 0,1 0 0 0 0,-1-1 0 0 0,0 1-1 0 0,0-1 1 0 0,1 1 0 0 0,-1-1 0 0 0,0 1 0 0 0,0-1 0 0 0,0 0 0 0 0,-1 0 0 0 0,1 0 0 0 0,0 0 0 0 0,-1-1 0 0 0,1 1 0 0 0,-1 0 0 0 0,2-4 0 0 0,0-2 29 0 0,-1 0 1 0 0,0 0 0 0 0,0-1-1 0 0,-1 1 1 0 0,0 0 0 0 0,0-14-1 0 0,-1 18-33 0 0,-2-122 236 0 0,0 88-108 0 0,1 0 0 0 0,2-1 0 0 0,1 1 0 0 0,12-54 0 0 0,-14 90-129 0 0,0 1 1 0 0,1-1 0 0 0,-1 1 0 0 0,1-1-1 0 0,-1 1 1 0 0,1-1 0 0 0,-1 1 0 0 0,1 0-1 0 0,0 0 1 0 0,0-1 0 0 0,0 1 0 0 0,1-1-1 0 0,-2 1 1 0 0,0 1 0 0 0,1 0 0 0 0,-1 0 0 0 0,0 0 0 0 0,1 0 0 0 0,-1-1-1 0 0,0 1 1 0 0,0 0 0 0 0,1 0 0 0 0,-1 0 0 0 0,0 0 0 0 0,1 0-1 0 0,-1 0 1 0 0,0 0 0 0 0,1 0 0 0 0,-1 0 0 0 0,0 0 0 0 0,1 0-1 0 0,-1 0 1 0 0,0 0 0 0 0,1 0 0 0 0,-1 0 0 0 0,0 1 0 0 0,1-1 0 0 0,-1 0-1 0 0,0 0 1 0 0,1 0 0 0 0,-1 0 0 0 0,0 1 0 0 0,11 12 128 0 0,61 78 121 0 0,-35-43-108 0 0,2-2 0 0 0,47 44 0 0 0,-79-83-171 0 0,1 0 0 0 0,0-1 0 0 0,0 0 1 0 0,1 0-1 0 0,0-1 0 0 0,-1 0 1 0 0,2-1-1 0 0,-1 0 0 0 0,0 0 0 0 0,1-1 1 0 0,0 0-1 0 0,0-1 0 0 0,0 0 0 0 0,18 1 1 0 0,-24-4-28 0 0,-1 1 1 0 0,1-1-1 0 0,-1 0 1 0 0,1 0 0 0 0,-1 0-1 0 0,1 0 1 0 0,-1 0-1 0 0,0-1 1 0 0,0 0-1 0 0,0 0 1 0 0,0 0 0 0 0,0 0-1 0 0,0 0 1 0 0,0 0-1 0 0,0-1 1 0 0,-1 1-1 0 0,1-1 1 0 0,-1 0 0 0 0,0 0-1 0 0,0 0 1 0 0,0 0-1 0 0,0 0 1 0 0,-1 0-1 0 0,3-7 1 0 0,3-6-303 0 0,-2 1 0 0 0,0-1 0 0 0,5-32-1 0 0,-2-32-488 0 0,-8 61 989 0 0,2 1 0 0 0,0 0 0 0 0,1 0 0 0 0,9-32-1 0 0,-9 46 316 0 0,-2 3-445 0 0,-1 0 1 0 0,1 1 0 0 0,0-1-1 0 0,0 0 1 0 0,-1 0-1 0 0,1 1 1 0 0,0-1-1 0 0,0 0 1 0 0,0 1 0 0 0,0-1-1 0 0,0 1 1 0 0,0 0-1 0 0,0-1 1 0 0,0 1 0 0 0,0 0-1 0 0,0-1 1 0 0,0 1-1 0 0,0 0 1 0 0,0 0-1 0 0,0 0 1 0 0,0 0 0 0 0,1 0-1 0 0,4 9 124 0 0,-5-7-130 0 0,21 44 212 0 0,27 85 0 0 0,-12-26-8 0 0,-31-85-163 0 0,-5-16-31 0 0,0 0-1 0 0,0 0 1 0 0,0 0-1 0 0,1 0 1 0 0,-1 0-1 0 0,1 0 1 0 0,0-1-1 0 0,0 1 1 0 0,0-1-1 0 0,1 1 1 0 0,-1-1-1 0 0,4 4 1 0 0,-5-7 95 0 0,-2-4-19 0 0,-5-12-128 0 0,1-1 0 0 0,0 0 0 0 0,1 0 0 0 0,1 0 0 0 0,1 0 0 0 0,-1-35-1 0 0,1 17-43 0 0,2 18 57 0 0,1 0 0 0 0,1 0 0 0 0,1 0 0 0 0,0 0 1 0 0,1 0-1 0 0,1 1 0 0 0,0 0 0 0 0,1 0 0 0 0,1 0 1 0 0,14-23-1 0 0,-19 35 27 0 0,0 1 0 0 0,0 0 0 0 0,0 0 1 0 0,0 0-1 0 0,1 0 0 0 0,-1 1 0 0 0,1-1 0 0 0,0 1 1 0 0,0-1-1 0 0,0 1 0 0 0,0 0 0 0 0,0 0 1 0 0,0 1-1 0 0,1-1 0 0 0,-1 0 0 0 0,1 1 0 0 0,-1 0 1 0 0,1 0-1 0 0,-1 0 0 0 0,1 0 0 0 0,0 1 1 0 0,5-1-1 0 0,-3 1 1 0 0,0 1 0 0 0,-1-1 1 0 0,1 1-1 0 0,0 1 0 0 0,-1-1 0 0 0,0 1 1 0 0,1 0-1 0 0,-1 0 0 0 0,0 0 1 0 0,0 1-1 0 0,0 0 0 0 0,0 0 0 0 0,9 7 1 0 0,-9-6-7 0 0,36 30 38 0 0,47 30 0 0 0,-72-54-30 0 0,0-1 1 0 0,1-1 0 0 0,0 0-1 0 0,1-1 1 0 0,0-1-1 0 0,30 6 1 0 0,-25-7-103 0 0,1-1 0 0 0,0-1 0 0 0,-1-1 0 0 0,1-1 0 0 0,0-1 0 0 0,0-2 0 0 0,0 0 0 0 0,35-8 0 0 0,-45 6-1025 0 0,0 0 0 0 0,0 0 1 0 0,23-12-1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55:57.10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22 4999 2872 0 0,'0'0'13'0'0,"0"0"-1"0"0,-1 0 1 0 0,1-1 0 0 0,0 1 0 0 0,0 0 0 0 0,0 0-1 0 0,0-1 1 0 0,-1 1 0 0 0,1 0 0 0 0,0 0 0 0 0,0-1-1 0 0,0 1 1 0 0,-1 0 0 0 0,1 0 0 0 0,0 0-1 0 0,0 0 1 0 0,-1 0 0 0 0,1-1 0 0 0,0 1 0 0 0,0 0-1 0 0,-1 0 1 0 0,1 0 0 0 0,0 0 0 0 0,-1 0 0 0 0,1 0-1 0 0,0 0 1 0 0,0 0 0 0 0,-1 0 0 0 0,-8-6 1443 0 0,9-15-652 0 0,0 20-803 0 0,-4-36 2320 0 0,6 14-1816 0 0,-1 15-410 0 0,-1 9 78 0 0,0-5 64 0 0,-3-36-120 0 0,2 27-141 0 0,0-1 1 0 0,3-20-1 0 0,0 2 9 0 0,-1-10 13 0 0,25-156 423 0 0,-17 143-362 0 0,-6 34-58 0 0,24-155 162 0 0,58-198 1 0 0,50-33 48 0 0,36 13-32 0 0,190-248 60 0 0,-356 633-240 0 0,69-111-280 0 0,6 3 0 0 0,104-119 0 0 0,117-148-281 0 0,-280 356 531 0 0,387-433-314 0 0,-160 197 239 0 0,-178 188 110 0 0,3 4 0 0 0,117-91 1 0 0,-163 143 5 0 0,366-276 122 0 0,-362 275-100 0 0,1 2 0 0 0,0 1-1 0 0,50-19 1 0 0,106-28 385 0 0,-155 55-396 0 0,-18 4 57 0 0,0 1 0 0 0,27-4 0 0 0,-38 10-37 0 0,7-6 43 0 0,9-4 36 0 0,-6 4-753 0 0,-14 10 458 0 0,-1-4 106 0 0,1 0 0 0 0,0-1 0 0 0,-1 1 0 0 0,1 0-1 0 0,0 0 1 0 0,0-1 0 0 0,0 1 0 0 0,0 0-1 0 0,-1 0 1 0 0,1-1 0 0 0,0 1 0 0 0,0 0 0 0 0,1 0-1 0 0,-1-1 1 0 0,0 1 0 0 0,0 0 0 0 0,0 0-1 0 0,0-1 1 0 0,1 1 0 0 0,-1 0 0 0 0,0-1 0 0 0,1 1-1 0 0,-1 1 1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1:55:57.75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3864 0 0,'3'15'789'0'0,"-3"-12"-767"0"0,0 1-11 0 0,10 10-9 0 0,-4-8 53 0 0,1 0 1 0 0,-1 0-1 0 0,1-1 1 0 0,0 0 0 0 0,1 0-1 0 0,-1-1 1 0 0,1 0-1 0 0,0 0 1 0 0,0 0-1 0 0,14 3 1 0 0,10 2-25 0 0,47 7 0 0 0,-35-10-15 0 0,0-3 0 0 0,0-1 1 0 0,75-6-1 0 0,132-32-194 0 0,-197 27 177 0 0,68-22-1 0 0,-107 29-594 0 0,-11 3 428 0 0,-7 4 135 0 0,-18 20-561 0 0,1 1 1 0 0,2 1-1 0 0,0 0 1 0 0,-19 43-1 0 0,-92 288-65 0 0,30-71 270 0 0,85-250 456 0 0,7-15 245 0 0,-2 0 1 0 0,0-1 0 0 0,-1 0 0 0 0,-1-1 0 0 0,-15 20 0 0 0,24-38-141 0 0,0 0 0 0 0,1 0 0 0 0,-1 0 0 0 0,0 0 0 0 0,-1 0 0 0 0,1 0 0 0 0,0-1 0 0 0,0 1 0 0 0,-1-1 0 0 0,1 0 0 0 0,-5 3 0 0 0,6-4-172 0 0,0 0 1 0 0,1 1-1 0 0,-1-1 0 0 0,0 0 0 0 0,0 0 1 0 0,1 1-1 0 0,-1-1 0 0 0,0 0 1 0 0,0 0-1 0 0,0 0 0 0 0,0 0 1 0 0,1 0-1 0 0,-1 0 0 0 0,0 0 1 0 0,0 0-1 0 0,0-1 0 0 0,1 1 1 0 0,-1 0-1 0 0,0 0 0 0 0,0-1 1 0 0,1 1-1 0 0,-1 0 0 0 0,-1-1 1 0 0,0 0 83 0 0,1 0-37 0 0,0 0 1 0 0,-1 1-1 0 0,1-1 0 0 0,-1 0 1 0 0,1 0-1 0 0,0 0 1 0 0,0 0-1 0 0,-1 0 0 0 0,1 0 1 0 0,0 0-1 0 0,0-1 1 0 0,0 1-1 0 0,0 0 0 0 0,0-1 1 0 0,0 1-1 0 0,1 0 1 0 0,-1-1-1 0 0,0 1 0 0 0,1-1 1 0 0,-1 1-1 0 0,0-3 1 0 0,-6-35 995 0 0,7 37-1029 0 0,-9-91 387 0 0,5 0 1 0 0,3 0 0 0 0,5 0-1 0 0,29-174 1 0 0,-31 249-767 0 0,-1 11 253 0 0,1-1-1 0 0,-1 1 0 0 0,1 0 0 0 0,0 0 0 0 0,5-11 0 0 0,21 32-5860 0 0,-17-7 5536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001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95C16D-46DF-4B78-8233-74961E298F20}" type="datetimeFigureOut">
              <a:rPr lang="en-001" smtClean="0"/>
              <a:t>03/12/2025</a:t>
            </a:fld>
            <a:endParaRPr lang="en-001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001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00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00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C8E4C1-4BE7-4ECA-A675-F578316F39BC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2019447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00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C8E4C1-4BE7-4ECA-A675-F578316F39BC}" type="slidenum">
              <a:rPr lang="en-001" smtClean="0"/>
              <a:t>1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997378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00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C8E4C1-4BE7-4ECA-A675-F578316F39BC}" type="slidenum">
              <a:rPr lang="en-001" smtClean="0"/>
              <a:t>2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17330454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C8E4C1-4BE7-4ECA-A675-F578316F39BC}" type="slidenum">
              <a:rPr lang="en-001" smtClean="0"/>
              <a:t>3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20154342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C8E4C1-4BE7-4ECA-A675-F578316F39BC}" type="slidenum">
              <a:rPr lang="en-001" smtClean="0"/>
              <a:t>4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38577265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C8E4C1-4BE7-4ECA-A675-F578316F39BC}" type="slidenum">
              <a:rPr lang="en-001" smtClean="0"/>
              <a:t>5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23093822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C8E4C1-4BE7-4ECA-A675-F578316F39BC}" type="slidenum">
              <a:rPr lang="en-001" smtClean="0"/>
              <a:t>6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458445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001"/>
              <a:t>2025-12-03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 BY-SA 4.0</a:t>
            </a:r>
            <a:endParaRPr lang="en-00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8EAC-347A-43C6-B0D2-53C193074B64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1851749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001"/>
              <a:t>2025-12-03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 BY-SA 4.0</a:t>
            </a:r>
            <a:endParaRPr lang="en-00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8EAC-347A-43C6-B0D2-53C193074B64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2632568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001"/>
              <a:t>2025-12-03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 BY-SA 4.0</a:t>
            </a:r>
            <a:endParaRPr lang="en-00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8EAC-347A-43C6-B0D2-53C193074B64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3863515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001"/>
              <a:t>2025-12-03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 BY-SA 4.0</a:t>
            </a:r>
            <a:endParaRPr lang="en-00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8EAC-347A-43C6-B0D2-53C193074B64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806414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001"/>
              <a:t>2025-12-03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 BY-SA 4.0</a:t>
            </a:r>
            <a:endParaRPr lang="en-00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8EAC-347A-43C6-B0D2-53C193074B64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2457887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001"/>
              <a:t>2025-12-03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 BY-SA 4.0</a:t>
            </a:r>
            <a:endParaRPr lang="en-00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8EAC-347A-43C6-B0D2-53C193074B64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1630727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001"/>
              <a:t>2025-12-03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 BY-SA 4.0</a:t>
            </a:r>
            <a:endParaRPr lang="en-001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8EAC-347A-43C6-B0D2-53C193074B64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4044204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001"/>
              <a:t>2025-12-03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 BY-SA 4.0</a:t>
            </a:r>
            <a:endParaRPr lang="en-00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8EAC-347A-43C6-B0D2-53C193074B64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4291729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001"/>
              <a:t>2025-12-03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 BY-SA 4.0</a:t>
            </a:r>
            <a:endParaRPr lang="en-00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8EAC-347A-43C6-B0D2-53C193074B64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789594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001"/>
              <a:t>2025-12-03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 BY-SA 4.0</a:t>
            </a:r>
            <a:endParaRPr lang="en-00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8EAC-347A-43C6-B0D2-53C193074B64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1067152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001"/>
              <a:t>2025-12-03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 BY-SA 4.0</a:t>
            </a:r>
            <a:endParaRPr lang="en-00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8EAC-347A-43C6-B0D2-53C193074B64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3342529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001"/>
              <a:t>2025-12-03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CC BY-SA 4.0</a:t>
            </a:r>
            <a:endParaRPr lang="en-00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E18EAC-347A-43C6-B0D2-53C193074B64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16116286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customXml" Target="../ink/ink5.xml"/><Relationship Id="rId18" Type="http://schemas.openxmlformats.org/officeDocument/2006/relationships/image" Target="../media/image9.png"/><Relationship Id="rId3" Type="http://schemas.openxmlformats.org/officeDocument/2006/relationships/image" Target="../media/image1.png"/><Relationship Id="rId21" Type="http://schemas.openxmlformats.org/officeDocument/2006/relationships/customXml" Target="../ink/ink9.xml"/><Relationship Id="rId7" Type="http://schemas.openxmlformats.org/officeDocument/2006/relationships/customXml" Target="../ink/ink2.xml"/><Relationship Id="rId12" Type="http://schemas.openxmlformats.org/officeDocument/2006/relationships/image" Target="../media/image6.png"/><Relationship Id="rId17" Type="http://schemas.openxmlformats.org/officeDocument/2006/relationships/customXml" Target="../ink/ink7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customXml" Target="../ink/ink4.xml"/><Relationship Id="rId5" Type="http://schemas.openxmlformats.org/officeDocument/2006/relationships/customXml" Target="../ink/ink1.xml"/><Relationship Id="rId15" Type="http://schemas.openxmlformats.org/officeDocument/2006/relationships/customXml" Target="../ink/ink6.xml"/><Relationship Id="rId10" Type="http://schemas.openxmlformats.org/officeDocument/2006/relationships/image" Target="../media/image5.png"/><Relationship Id="rId19" Type="http://schemas.openxmlformats.org/officeDocument/2006/relationships/customXml" Target="../ink/ink8.xml"/><Relationship Id="rId4" Type="http://schemas.openxmlformats.org/officeDocument/2006/relationships/image" Target="../media/image2.svg"/><Relationship Id="rId9" Type="http://schemas.openxmlformats.org/officeDocument/2006/relationships/customXml" Target="../ink/ink3.xml"/><Relationship Id="rId14" Type="http://schemas.openxmlformats.org/officeDocument/2006/relationships/image" Target="../media/image7.png"/><Relationship Id="rId22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42.xml"/><Relationship Id="rId21" Type="http://schemas.openxmlformats.org/officeDocument/2006/relationships/customXml" Target="../ink/ink94.xml"/><Relationship Id="rId42" Type="http://schemas.openxmlformats.org/officeDocument/2006/relationships/image" Target="../media/image96.png"/><Relationship Id="rId63" Type="http://schemas.openxmlformats.org/officeDocument/2006/relationships/customXml" Target="../ink/ink115.xml"/><Relationship Id="rId84" Type="http://schemas.openxmlformats.org/officeDocument/2006/relationships/image" Target="../media/image117.png"/><Relationship Id="rId138" Type="http://schemas.openxmlformats.org/officeDocument/2006/relationships/image" Target="../media/image144.png"/><Relationship Id="rId107" Type="http://schemas.openxmlformats.org/officeDocument/2006/relationships/customXml" Target="../ink/ink137.xml"/><Relationship Id="rId11" Type="http://schemas.openxmlformats.org/officeDocument/2006/relationships/customXml" Target="../ink/ink89.xml"/><Relationship Id="rId32" Type="http://schemas.openxmlformats.org/officeDocument/2006/relationships/image" Target="../media/image91.png"/><Relationship Id="rId53" Type="http://schemas.openxmlformats.org/officeDocument/2006/relationships/customXml" Target="../ink/ink110.xml"/><Relationship Id="rId74" Type="http://schemas.openxmlformats.org/officeDocument/2006/relationships/image" Target="../media/image112.png"/><Relationship Id="rId128" Type="http://schemas.openxmlformats.org/officeDocument/2006/relationships/image" Target="../media/image139.png"/><Relationship Id="rId5" Type="http://schemas.openxmlformats.org/officeDocument/2006/relationships/diagramColors" Target="../diagrams/colors3.xml"/><Relationship Id="rId90" Type="http://schemas.openxmlformats.org/officeDocument/2006/relationships/image" Target="../media/image120.png"/><Relationship Id="rId95" Type="http://schemas.openxmlformats.org/officeDocument/2006/relationships/customXml" Target="../ink/ink131.xml"/><Relationship Id="rId22" Type="http://schemas.openxmlformats.org/officeDocument/2006/relationships/image" Target="../media/image86.png"/><Relationship Id="rId27" Type="http://schemas.openxmlformats.org/officeDocument/2006/relationships/customXml" Target="../ink/ink97.xml"/><Relationship Id="rId43" Type="http://schemas.openxmlformats.org/officeDocument/2006/relationships/customXml" Target="../ink/ink105.xml"/><Relationship Id="rId48" Type="http://schemas.openxmlformats.org/officeDocument/2006/relationships/image" Target="../media/image99.png"/><Relationship Id="rId64" Type="http://schemas.openxmlformats.org/officeDocument/2006/relationships/image" Target="../media/image107.png"/><Relationship Id="rId69" Type="http://schemas.openxmlformats.org/officeDocument/2006/relationships/customXml" Target="../ink/ink118.xml"/><Relationship Id="rId113" Type="http://schemas.openxmlformats.org/officeDocument/2006/relationships/customXml" Target="../ink/ink140.xml"/><Relationship Id="rId118" Type="http://schemas.openxmlformats.org/officeDocument/2006/relationships/image" Target="../media/image134.png"/><Relationship Id="rId134" Type="http://schemas.openxmlformats.org/officeDocument/2006/relationships/image" Target="../media/image142.png"/><Relationship Id="rId139" Type="http://schemas.openxmlformats.org/officeDocument/2006/relationships/customXml" Target="../ink/ink153.xml"/><Relationship Id="rId80" Type="http://schemas.openxmlformats.org/officeDocument/2006/relationships/image" Target="../media/image115.png"/><Relationship Id="rId85" Type="http://schemas.openxmlformats.org/officeDocument/2006/relationships/customXml" Target="../ink/ink126.xml"/><Relationship Id="rId12" Type="http://schemas.openxmlformats.org/officeDocument/2006/relationships/image" Target="../media/image81.png"/><Relationship Id="rId17" Type="http://schemas.openxmlformats.org/officeDocument/2006/relationships/customXml" Target="../ink/ink92.xml"/><Relationship Id="rId33" Type="http://schemas.openxmlformats.org/officeDocument/2006/relationships/customXml" Target="../ink/ink100.xml"/><Relationship Id="rId38" Type="http://schemas.openxmlformats.org/officeDocument/2006/relationships/image" Target="../media/image94.png"/><Relationship Id="rId59" Type="http://schemas.openxmlformats.org/officeDocument/2006/relationships/customXml" Target="../ink/ink113.xml"/><Relationship Id="rId103" Type="http://schemas.openxmlformats.org/officeDocument/2006/relationships/customXml" Target="../ink/ink135.xml"/><Relationship Id="rId108" Type="http://schemas.openxmlformats.org/officeDocument/2006/relationships/image" Target="../media/image129.png"/><Relationship Id="rId124" Type="http://schemas.openxmlformats.org/officeDocument/2006/relationships/image" Target="../media/image137.png"/><Relationship Id="rId129" Type="http://schemas.openxmlformats.org/officeDocument/2006/relationships/customXml" Target="../ink/ink148.xml"/><Relationship Id="rId54" Type="http://schemas.openxmlformats.org/officeDocument/2006/relationships/image" Target="../media/image102.png"/><Relationship Id="rId70" Type="http://schemas.openxmlformats.org/officeDocument/2006/relationships/image" Target="../media/image110.png"/><Relationship Id="rId75" Type="http://schemas.openxmlformats.org/officeDocument/2006/relationships/customXml" Target="../ink/ink121.xml"/><Relationship Id="rId91" Type="http://schemas.openxmlformats.org/officeDocument/2006/relationships/customXml" Target="../ink/ink129.xml"/><Relationship Id="rId96" Type="http://schemas.openxmlformats.org/officeDocument/2006/relationships/image" Target="../media/image123.png"/><Relationship Id="rId140" Type="http://schemas.openxmlformats.org/officeDocument/2006/relationships/image" Target="../media/image145.png"/><Relationship Id="rId145" Type="http://schemas.openxmlformats.org/officeDocument/2006/relationships/customXml" Target="../ink/ink15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23" Type="http://schemas.openxmlformats.org/officeDocument/2006/relationships/customXml" Target="../ink/ink95.xml"/><Relationship Id="rId28" Type="http://schemas.openxmlformats.org/officeDocument/2006/relationships/image" Target="../media/image89.png"/><Relationship Id="rId49" Type="http://schemas.openxmlformats.org/officeDocument/2006/relationships/customXml" Target="../ink/ink108.xml"/><Relationship Id="rId114" Type="http://schemas.openxmlformats.org/officeDocument/2006/relationships/image" Target="../media/image132.png"/><Relationship Id="rId119" Type="http://schemas.openxmlformats.org/officeDocument/2006/relationships/customXml" Target="../ink/ink143.xml"/><Relationship Id="rId44" Type="http://schemas.openxmlformats.org/officeDocument/2006/relationships/image" Target="../media/image97.png"/><Relationship Id="rId60" Type="http://schemas.openxmlformats.org/officeDocument/2006/relationships/image" Target="../media/image105.png"/><Relationship Id="rId65" Type="http://schemas.openxmlformats.org/officeDocument/2006/relationships/customXml" Target="../ink/ink116.xml"/><Relationship Id="rId81" Type="http://schemas.openxmlformats.org/officeDocument/2006/relationships/customXml" Target="../ink/ink124.xml"/><Relationship Id="rId86" Type="http://schemas.openxmlformats.org/officeDocument/2006/relationships/image" Target="../media/image118.png"/><Relationship Id="rId130" Type="http://schemas.openxmlformats.org/officeDocument/2006/relationships/image" Target="../media/image140.png"/><Relationship Id="rId135" Type="http://schemas.openxmlformats.org/officeDocument/2006/relationships/customXml" Target="../ink/ink151.xml"/><Relationship Id="rId13" Type="http://schemas.openxmlformats.org/officeDocument/2006/relationships/customXml" Target="../ink/ink90.xml"/><Relationship Id="rId18" Type="http://schemas.openxmlformats.org/officeDocument/2006/relationships/image" Target="../media/image84.png"/><Relationship Id="rId39" Type="http://schemas.openxmlformats.org/officeDocument/2006/relationships/customXml" Target="../ink/ink103.xml"/><Relationship Id="rId109" Type="http://schemas.openxmlformats.org/officeDocument/2006/relationships/customXml" Target="../ink/ink138.xml"/><Relationship Id="rId34" Type="http://schemas.openxmlformats.org/officeDocument/2006/relationships/image" Target="../media/image92.png"/><Relationship Id="rId50" Type="http://schemas.openxmlformats.org/officeDocument/2006/relationships/image" Target="../media/image100.png"/><Relationship Id="rId55" Type="http://schemas.openxmlformats.org/officeDocument/2006/relationships/customXml" Target="../ink/ink111.xml"/><Relationship Id="rId76" Type="http://schemas.openxmlformats.org/officeDocument/2006/relationships/image" Target="../media/image113.png"/><Relationship Id="rId97" Type="http://schemas.openxmlformats.org/officeDocument/2006/relationships/customXml" Target="../ink/ink132.xml"/><Relationship Id="rId104" Type="http://schemas.openxmlformats.org/officeDocument/2006/relationships/image" Target="../media/image127.png"/><Relationship Id="rId120" Type="http://schemas.openxmlformats.org/officeDocument/2006/relationships/image" Target="../media/image135.png"/><Relationship Id="rId125" Type="http://schemas.openxmlformats.org/officeDocument/2006/relationships/customXml" Target="../ink/ink146.xml"/><Relationship Id="rId141" Type="http://schemas.openxmlformats.org/officeDocument/2006/relationships/customXml" Target="../ink/ink154.xml"/><Relationship Id="rId146" Type="http://schemas.openxmlformats.org/officeDocument/2006/relationships/image" Target="../media/image148.png"/><Relationship Id="rId7" Type="http://schemas.openxmlformats.org/officeDocument/2006/relationships/customXml" Target="../ink/ink87.xml"/><Relationship Id="rId71" Type="http://schemas.openxmlformats.org/officeDocument/2006/relationships/customXml" Target="../ink/ink119.xml"/><Relationship Id="rId92" Type="http://schemas.openxmlformats.org/officeDocument/2006/relationships/image" Target="../media/image121.png"/><Relationship Id="rId2" Type="http://schemas.openxmlformats.org/officeDocument/2006/relationships/diagramData" Target="../diagrams/data3.xml"/><Relationship Id="rId29" Type="http://schemas.openxmlformats.org/officeDocument/2006/relationships/customXml" Target="../ink/ink98.xml"/><Relationship Id="rId24" Type="http://schemas.openxmlformats.org/officeDocument/2006/relationships/image" Target="../media/image87.png"/><Relationship Id="rId40" Type="http://schemas.openxmlformats.org/officeDocument/2006/relationships/image" Target="../media/image95.png"/><Relationship Id="rId45" Type="http://schemas.openxmlformats.org/officeDocument/2006/relationships/customXml" Target="../ink/ink106.xml"/><Relationship Id="rId66" Type="http://schemas.openxmlformats.org/officeDocument/2006/relationships/image" Target="../media/image108.png"/><Relationship Id="rId87" Type="http://schemas.openxmlformats.org/officeDocument/2006/relationships/customXml" Target="../ink/ink127.xml"/><Relationship Id="rId110" Type="http://schemas.openxmlformats.org/officeDocument/2006/relationships/image" Target="../media/image130.png"/><Relationship Id="rId115" Type="http://schemas.openxmlformats.org/officeDocument/2006/relationships/customXml" Target="../ink/ink141.xml"/><Relationship Id="rId131" Type="http://schemas.openxmlformats.org/officeDocument/2006/relationships/customXml" Target="../ink/ink149.xml"/><Relationship Id="rId136" Type="http://schemas.openxmlformats.org/officeDocument/2006/relationships/image" Target="../media/image143.png"/><Relationship Id="rId61" Type="http://schemas.openxmlformats.org/officeDocument/2006/relationships/customXml" Target="../ink/ink114.xml"/><Relationship Id="rId82" Type="http://schemas.openxmlformats.org/officeDocument/2006/relationships/image" Target="../media/image116.png"/><Relationship Id="rId19" Type="http://schemas.openxmlformats.org/officeDocument/2006/relationships/customXml" Target="../ink/ink93.xml"/><Relationship Id="rId14" Type="http://schemas.openxmlformats.org/officeDocument/2006/relationships/image" Target="../media/image82.png"/><Relationship Id="rId30" Type="http://schemas.openxmlformats.org/officeDocument/2006/relationships/image" Target="../media/image90.png"/><Relationship Id="rId35" Type="http://schemas.openxmlformats.org/officeDocument/2006/relationships/customXml" Target="../ink/ink101.xml"/><Relationship Id="rId56" Type="http://schemas.openxmlformats.org/officeDocument/2006/relationships/image" Target="../media/image103.png"/><Relationship Id="rId77" Type="http://schemas.openxmlformats.org/officeDocument/2006/relationships/customXml" Target="../ink/ink122.xml"/><Relationship Id="rId100" Type="http://schemas.openxmlformats.org/officeDocument/2006/relationships/image" Target="../media/image125.png"/><Relationship Id="rId105" Type="http://schemas.openxmlformats.org/officeDocument/2006/relationships/customXml" Target="../ink/ink136.xml"/><Relationship Id="rId126" Type="http://schemas.openxmlformats.org/officeDocument/2006/relationships/image" Target="../media/image138.png"/><Relationship Id="rId147" Type="http://schemas.openxmlformats.org/officeDocument/2006/relationships/customXml" Target="../ink/ink157.xml"/><Relationship Id="rId8" Type="http://schemas.openxmlformats.org/officeDocument/2006/relationships/image" Target="../media/image79.png"/><Relationship Id="rId51" Type="http://schemas.openxmlformats.org/officeDocument/2006/relationships/customXml" Target="../ink/ink109.xml"/><Relationship Id="rId72" Type="http://schemas.openxmlformats.org/officeDocument/2006/relationships/image" Target="../media/image111.png"/><Relationship Id="rId93" Type="http://schemas.openxmlformats.org/officeDocument/2006/relationships/customXml" Target="../ink/ink130.xml"/><Relationship Id="rId98" Type="http://schemas.openxmlformats.org/officeDocument/2006/relationships/image" Target="../media/image124.png"/><Relationship Id="rId121" Type="http://schemas.openxmlformats.org/officeDocument/2006/relationships/customXml" Target="../ink/ink144.xml"/><Relationship Id="rId142" Type="http://schemas.openxmlformats.org/officeDocument/2006/relationships/image" Target="../media/image146.png"/><Relationship Id="rId3" Type="http://schemas.openxmlformats.org/officeDocument/2006/relationships/diagramLayout" Target="../diagrams/layout3.xml"/><Relationship Id="rId25" Type="http://schemas.openxmlformats.org/officeDocument/2006/relationships/customXml" Target="../ink/ink96.xml"/><Relationship Id="rId46" Type="http://schemas.openxmlformats.org/officeDocument/2006/relationships/image" Target="../media/image98.png"/><Relationship Id="rId67" Type="http://schemas.openxmlformats.org/officeDocument/2006/relationships/customXml" Target="../ink/ink117.xml"/><Relationship Id="rId116" Type="http://schemas.openxmlformats.org/officeDocument/2006/relationships/image" Target="../media/image133.png"/><Relationship Id="rId137" Type="http://schemas.openxmlformats.org/officeDocument/2006/relationships/customXml" Target="../ink/ink152.xml"/><Relationship Id="rId20" Type="http://schemas.openxmlformats.org/officeDocument/2006/relationships/image" Target="../media/image85.png"/><Relationship Id="rId41" Type="http://schemas.openxmlformats.org/officeDocument/2006/relationships/customXml" Target="../ink/ink104.xml"/><Relationship Id="rId62" Type="http://schemas.openxmlformats.org/officeDocument/2006/relationships/image" Target="../media/image106.png"/><Relationship Id="rId83" Type="http://schemas.openxmlformats.org/officeDocument/2006/relationships/customXml" Target="../ink/ink125.xml"/><Relationship Id="rId88" Type="http://schemas.openxmlformats.org/officeDocument/2006/relationships/image" Target="../media/image119.png"/><Relationship Id="rId111" Type="http://schemas.openxmlformats.org/officeDocument/2006/relationships/customXml" Target="../ink/ink139.xml"/><Relationship Id="rId132" Type="http://schemas.openxmlformats.org/officeDocument/2006/relationships/image" Target="../media/image141.png"/><Relationship Id="rId15" Type="http://schemas.openxmlformats.org/officeDocument/2006/relationships/customXml" Target="../ink/ink91.xml"/><Relationship Id="rId36" Type="http://schemas.openxmlformats.org/officeDocument/2006/relationships/image" Target="../media/image93.png"/><Relationship Id="rId57" Type="http://schemas.openxmlformats.org/officeDocument/2006/relationships/customXml" Target="../ink/ink112.xml"/><Relationship Id="rId106" Type="http://schemas.openxmlformats.org/officeDocument/2006/relationships/image" Target="../media/image128.png"/><Relationship Id="rId127" Type="http://schemas.openxmlformats.org/officeDocument/2006/relationships/customXml" Target="../ink/ink147.xml"/><Relationship Id="rId10" Type="http://schemas.openxmlformats.org/officeDocument/2006/relationships/image" Target="../media/image80.png"/><Relationship Id="rId31" Type="http://schemas.openxmlformats.org/officeDocument/2006/relationships/customXml" Target="../ink/ink99.xml"/><Relationship Id="rId52" Type="http://schemas.openxmlformats.org/officeDocument/2006/relationships/image" Target="../media/image101.png"/><Relationship Id="rId73" Type="http://schemas.openxmlformats.org/officeDocument/2006/relationships/customXml" Target="../ink/ink120.xml"/><Relationship Id="rId78" Type="http://schemas.openxmlformats.org/officeDocument/2006/relationships/image" Target="../media/image114.png"/><Relationship Id="rId94" Type="http://schemas.openxmlformats.org/officeDocument/2006/relationships/image" Target="../media/image122.png"/><Relationship Id="rId99" Type="http://schemas.openxmlformats.org/officeDocument/2006/relationships/customXml" Target="../ink/ink133.xml"/><Relationship Id="rId101" Type="http://schemas.openxmlformats.org/officeDocument/2006/relationships/customXml" Target="../ink/ink134.xml"/><Relationship Id="rId122" Type="http://schemas.openxmlformats.org/officeDocument/2006/relationships/image" Target="../media/image136.png"/><Relationship Id="rId143" Type="http://schemas.openxmlformats.org/officeDocument/2006/relationships/customXml" Target="../ink/ink155.xml"/><Relationship Id="rId148" Type="http://schemas.openxmlformats.org/officeDocument/2006/relationships/image" Target="../media/image149.png"/><Relationship Id="rId4" Type="http://schemas.openxmlformats.org/officeDocument/2006/relationships/diagramQuickStyle" Target="../diagrams/quickStyle3.xml"/><Relationship Id="rId9" Type="http://schemas.openxmlformats.org/officeDocument/2006/relationships/customXml" Target="../ink/ink88.xml"/><Relationship Id="rId26" Type="http://schemas.openxmlformats.org/officeDocument/2006/relationships/image" Target="../media/image88.png"/><Relationship Id="rId47" Type="http://schemas.openxmlformats.org/officeDocument/2006/relationships/customXml" Target="../ink/ink107.xml"/><Relationship Id="rId68" Type="http://schemas.openxmlformats.org/officeDocument/2006/relationships/image" Target="../media/image109.png"/><Relationship Id="rId89" Type="http://schemas.openxmlformats.org/officeDocument/2006/relationships/customXml" Target="../ink/ink128.xml"/><Relationship Id="rId112" Type="http://schemas.openxmlformats.org/officeDocument/2006/relationships/image" Target="../media/image131.png"/><Relationship Id="rId133" Type="http://schemas.openxmlformats.org/officeDocument/2006/relationships/customXml" Target="../ink/ink150.xml"/><Relationship Id="rId16" Type="http://schemas.openxmlformats.org/officeDocument/2006/relationships/image" Target="../media/image83.png"/><Relationship Id="rId37" Type="http://schemas.openxmlformats.org/officeDocument/2006/relationships/customXml" Target="../ink/ink102.xml"/><Relationship Id="rId58" Type="http://schemas.openxmlformats.org/officeDocument/2006/relationships/image" Target="../media/image104.png"/><Relationship Id="rId79" Type="http://schemas.openxmlformats.org/officeDocument/2006/relationships/customXml" Target="../ink/ink123.xml"/><Relationship Id="rId102" Type="http://schemas.openxmlformats.org/officeDocument/2006/relationships/image" Target="../media/image126.png"/><Relationship Id="rId123" Type="http://schemas.openxmlformats.org/officeDocument/2006/relationships/customXml" Target="../ink/ink145.xml"/><Relationship Id="rId144" Type="http://schemas.openxmlformats.org/officeDocument/2006/relationships/image" Target="../media/image147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62.xml"/><Relationship Id="rId18" Type="http://schemas.openxmlformats.org/officeDocument/2006/relationships/image" Target="../media/image158.png"/><Relationship Id="rId26" Type="http://schemas.openxmlformats.org/officeDocument/2006/relationships/image" Target="../media/image162.png"/><Relationship Id="rId39" Type="http://schemas.openxmlformats.org/officeDocument/2006/relationships/customXml" Target="../ink/ink175.xml"/><Relationship Id="rId21" Type="http://schemas.openxmlformats.org/officeDocument/2006/relationships/customXml" Target="../ink/ink166.xml"/><Relationship Id="rId34" Type="http://schemas.openxmlformats.org/officeDocument/2006/relationships/image" Target="../media/image166.png"/><Relationship Id="rId42" Type="http://schemas.openxmlformats.org/officeDocument/2006/relationships/image" Target="../media/image170.png"/><Relationship Id="rId47" Type="http://schemas.openxmlformats.org/officeDocument/2006/relationships/customXml" Target="../ink/ink179.xml"/><Relationship Id="rId50" Type="http://schemas.openxmlformats.org/officeDocument/2006/relationships/image" Target="../media/image174.png"/><Relationship Id="rId55" Type="http://schemas.openxmlformats.org/officeDocument/2006/relationships/customXml" Target="../ink/ink183.xml"/><Relationship Id="rId63" Type="http://schemas.openxmlformats.org/officeDocument/2006/relationships/customXml" Target="../ink/ink187.xml"/><Relationship Id="rId7" Type="http://schemas.openxmlformats.org/officeDocument/2006/relationships/customXml" Target="../ink/ink159.xml"/><Relationship Id="rId2" Type="http://schemas.openxmlformats.org/officeDocument/2006/relationships/image" Target="../media/image150.png"/><Relationship Id="rId16" Type="http://schemas.openxmlformats.org/officeDocument/2006/relationships/image" Target="../media/image157.png"/><Relationship Id="rId29" Type="http://schemas.openxmlformats.org/officeDocument/2006/relationships/customXml" Target="../ink/ink170.xml"/><Relationship Id="rId11" Type="http://schemas.openxmlformats.org/officeDocument/2006/relationships/customXml" Target="../ink/ink161.xml"/><Relationship Id="rId24" Type="http://schemas.openxmlformats.org/officeDocument/2006/relationships/image" Target="../media/image161.png"/><Relationship Id="rId32" Type="http://schemas.openxmlformats.org/officeDocument/2006/relationships/image" Target="../media/image165.png"/><Relationship Id="rId37" Type="http://schemas.openxmlformats.org/officeDocument/2006/relationships/customXml" Target="../ink/ink174.xml"/><Relationship Id="rId40" Type="http://schemas.openxmlformats.org/officeDocument/2006/relationships/image" Target="../media/image169.png"/><Relationship Id="rId45" Type="http://schemas.openxmlformats.org/officeDocument/2006/relationships/customXml" Target="../ink/ink178.xml"/><Relationship Id="rId53" Type="http://schemas.openxmlformats.org/officeDocument/2006/relationships/customXml" Target="../ink/ink182.xml"/><Relationship Id="rId58" Type="http://schemas.openxmlformats.org/officeDocument/2006/relationships/image" Target="../media/image178.png"/><Relationship Id="rId5" Type="http://schemas.openxmlformats.org/officeDocument/2006/relationships/customXml" Target="../ink/ink158.xml"/><Relationship Id="rId61" Type="http://schemas.openxmlformats.org/officeDocument/2006/relationships/customXml" Target="../ink/ink186.xml"/><Relationship Id="rId19" Type="http://schemas.openxmlformats.org/officeDocument/2006/relationships/customXml" Target="../ink/ink165.xml"/><Relationship Id="rId14" Type="http://schemas.openxmlformats.org/officeDocument/2006/relationships/image" Target="../media/image156.png"/><Relationship Id="rId22" Type="http://schemas.openxmlformats.org/officeDocument/2006/relationships/image" Target="../media/image160.png"/><Relationship Id="rId27" Type="http://schemas.openxmlformats.org/officeDocument/2006/relationships/customXml" Target="../ink/ink169.xml"/><Relationship Id="rId30" Type="http://schemas.openxmlformats.org/officeDocument/2006/relationships/image" Target="../media/image164.png"/><Relationship Id="rId35" Type="http://schemas.openxmlformats.org/officeDocument/2006/relationships/customXml" Target="../ink/ink173.xml"/><Relationship Id="rId43" Type="http://schemas.openxmlformats.org/officeDocument/2006/relationships/customXml" Target="../ink/ink177.xml"/><Relationship Id="rId48" Type="http://schemas.openxmlformats.org/officeDocument/2006/relationships/image" Target="../media/image173.png"/><Relationship Id="rId56" Type="http://schemas.openxmlformats.org/officeDocument/2006/relationships/image" Target="../media/image177.png"/><Relationship Id="rId64" Type="http://schemas.openxmlformats.org/officeDocument/2006/relationships/image" Target="../media/image181.png"/><Relationship Id="rId8" Type="http://schemas.openxmlformats.org/officeDocument/2006/relationships/image" Target="../media/image153.png"/><Relationship Id="rId51" Type="http://schemas.openxmlformats.org/officeDocument/2006/relationships/customXml" Target="../ink/ink181.xml"/><Relationship Id="rId3" Type="http://schemas.openxmlformats.org/officeDocument/2006/relationships/image" Target="../media/image151.svg"/><Relationship Id="rId12" Type="http://schemas.openxmlformats.org/officeDocument/2006/relationships/image" Target="../media/image155.png"/><Relationship Id="rId17" Type="http://schemas.openxmlformats.org/officeDocument/2006/relationships/customXml" Target="../ink/ink164.xml"/><Relationship Id="rId25" Type="http://schemas.openxmlformats.org/officeDocument/2006/relationships/customXml" Target="../ink/ink168.xml"/><Relationship Id="rId33" Type="http://schemas.openxmlformats.org/officeDocument/2006/relationships/customXml" Target="../ink/ink172.xml"/><Relationship Id="rId38" Type="http://schemas.openxmlformats.org/officeDocument/2006/relationships/image" Target="../media/image168.png"/><Relationship Id="rId46" Type="http://schemas.openxmlformats.org/officeDocument/2006/relationships/image" Target="../media/image172.png"/><Relationship Id="rId59" Type="http://schemas.openxmlformats.org/officeDocument/2006/relationships/customXml" Target="../ink/ink185.xml"/><Relationship Id="rId20" Type="http://schemas.openxmlformats.org/officeDocument/2006/relationships/image" Target="../media/image159.png"/><Relationship Id="rId41" Type="http://schemas.openxmlformats.org/officeDocument/2006/relationships/customXml" Target="../ink/ink176.xml"/><Relationship Id="rId54" Type="http://schemas.openxmlformats.org/officeDocument/2006/relationships/image" Target="../media/image176.png"/><Relationship Id="rId6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2.png"/><Relationship Id="rId15" Type="http://schemas.openxmlformats.org/officeDocument/2006/relationships/customXml" Target="../ink/ink163.xml"/><Relationship Id="rId23" Type="http://schemas.openxmlformats.org/officeDocument/2006/relationships/customXml" Target="../ink/ink167.xml"/><Relationship Id="rId28" Type="http://schemas.openxmlformats.org/officeDocument/2006/relationships/image" Target="../media/image163.png"/><Relationship Id="rId36" Type="http://schemas.openxmlformats.org/officeDocument/2006/relationships/image" Target="../media/image167.png"/><Relationship Id="rId49" Type="http://schemas.openxmlformats.org/officeDocument/2006/relationships/customXml" Target="../ink/ink180.xml"/><Relationship Id="rId57" Type="http://schemas.openxmlformats.org/officeDocument/2006/relationships/customXml" Target="../ink/ink184.xml"/><Relationship Id="rId10" Type="http://schemas.openxmlformats.org/officeDocument/2006/relationships/image" Target="../media/image154.png"/><Relationship Id="rId31" Type="http://schemas.openxmlformats.org/officeDocument/2006/relationships/customXml" Target="../ink/ink171.xml"/><Relationship Id="rId44" Type="http://schemas.openxmlformats.org/officeDocument/2006/relationships/image" Target="../media/image171.png"/><Relationship Id="rId52" Type="http://schemas.openxmlformats.org/officeDocument/2006/relationships/image" Target="../media/image175.png"/><Relationship Id="rId60" Type="http://schemas.openxmlformats.org/officeDocument/2006/relationships/image" Target="../media/image179.png"/><Relationship Id="rId4" Type="http://schemas.openxmlformats.org/officeDocument/2006/relationships/hyperlink" Target="https://www.theopensourceway.org/" TargetMode="External"/><Relationship Id="rId9" Type="http://schemas.openxmlformats.org/officeDocument/2006/relationships/customXml" Target="../ink/ink16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91.xml"/><Relationship Id="rId13" Type="http://schemas.openxmlformats.org/officeDocument/2006/relationships/image" Target="../media/image187.png"/><Relationship Id="rId18" Type="http://schemas.openxmlformats.org/officeDocument/2006/relationships/customXml" Target="../ink/ink196.xml"/><Relationship Id="rId3" Type="http://schemas.openxmlformats.org/officeDocument/2006/relationships/image" Target="../media/image182.png"/><Relationship Id="rId21" Type="http://schemas.openxmlformats.org/officeDocument/2006/relationships/image" Target="../media/image191.png"/><Relationship Id="rId7" Type="http://schemas.openxmlformats.org/officeDocument/2006/relationships/image" Target="../media/image184.png"/><Relationship Id="rId12" Type="http://schemas.openxmlformats.org/officeDocument/2006/relationships/customXml" Target="../ink/ink193.xml"/><Relationship Id="rId17" Type="http://schemas.openxmlformats.org/officeDocument/2006/relationships/image" Target="../media/image189.png"/><Relationship Id="rId25" Type="http://schemas.openxmlformats.org/officeDocument/2006/relationships/image" Target="../media/image193.png"/><Relationship Id="rId2" Type="http://schemas.openxmlformats.org/officeDocument/2006/relationships/customXml" Target="../ink/ink188.xml"/><Relationship Id="rId16" Type="http://schemas.openxmlformats.org/officeDocument/2006/relationships/customXml" Target="../ink/ink195.xml"/><Relationship Id="rId20" Type="http://schemas.openxmlformats.org/officeDocument/2006/relationships/customXml" Target="../ink/ink19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90.xml"/><Relationship Id="rId11" Type="http://schemas.openxmlformats.org/officeDocument/2006/relationships/image" Target="../media/image186.png"/><Relationship Id="rId24" Type="http://schemas.openxmlformats.org/officeDocument/2006/relationships/customXml" Target="../ink/ink199.xml"/><Relationship Id="rId5" Type="http://schemas.openxmlformats.org/officeDocument/2006/relationships/image" Target="../media/image183.png"/><Relationship Id="rId15" Type="http://schemas.openxmlformats.org/officeDocument/2006/relationships/image" Target="../media/image188.png"/><Relationship Id="rId23" Type="http://schemas.openxmlformats.org/officeDocument/2006/relationships/image" Target="../media/image192.png"/><Relationship Id="rId10" Type="http://schemas.openxmlformats.org/officeDocument/2006/relationships/customXml" Target="../ink/ink192.xml"/><Relationship Id="rId19" Type="http://schemas.openxmlformats.org/officeDocument/2006/relationships/image" Target="../media/image190.png"/><Relationship Id="rId4" Type="http://schemas.openxmlformats.org/officeDocument/2006/relationships/customXml" Target="../ink/ink189.xml"/><Relationship Id="rId9" Type="http://schemas.openxmlformats.org/officeDocument/2006/relationships/image" Target="../media/image185.png"/><Relationship Id="rId14" Type="http://schemas.openxmlformats.org/officeDocument/2006/relationships/customXml" Target="../ink/ink194.xml"/><Relationship Id="rId22" Type="http://schemas.openxmlformats.org/officeDocument/2006/relationships/customXml" Target="../ink/ink19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203.xml"/><Relationship Id="rId13" Type="http://schemas.openxmlformats.org/officeDocument/2006/relationships/image" Target="../media/image199.png"/><Relationship Id="rId3" Type="http://schemas.openxmlformats.org/officeDocument/2006/relationships/image" Target="../media/image194.png"/><Relationship Id="rId7" Type="http://schemas.openxmlformats.org/officeDocument/2006/relationships/image" Target="../media/image196.png"/><Relationship Id="rId12" Type="http://schemas.openxmlformats.org/officeDocument/2006/relationships/customXml" Target="../ink/ink205.xml"/><Relationship Id="rId17" Type="http://schemas.openxmlformats.org/officeDocument/2006/relationships/image" Target="../media/image201.png"/><Relationship Id="rId2" Type="http://schemas.openxmlformats.org/officeDocument/2006/relationships/customXml" Target="../ink/ink200.xml"/><Relationship Id="rId16" Type="http://schemas.openxmlformats.org/officeDocument/2006/relationships/customXml" Target="../ink/ink20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02.xml"/><Relationship Id="rId11" Type="http://schemas.openxmlformats.org/officeDocument/2006/relationships/image" Target="../media/image198.png"/><Relationship Id="rId5" Type="http://schemas.openxmlformats.org/officeDocument/2006/relationships/image" Target="../media/image195.png"/><Relationship Id="rId15" Type="http://schemas.openxmlformats.org/officeDocument/2006/relationships/image" Target="../media/image200.png"/><Relationship Id="rId10" Type="http://schemas.openxmlformats.org/officeDocument/2006/relationships/customXml" Target="../ink/ink204.xml"/><Relationship Id="rId4" Type="http://schemas.openxmlformats.org/officeDocument/2006/relationships/customXml" Target="../ink/ink201.xml"/><Relationship Id="rId9" Type="http://schemas.openxmlformats.org/officeDocument/2006/relationships/image" Target="../media/image197.png"/><Relationship Id="rId14" Type="http://schemas.openxmlformats.org/officeDocument/2006/relationships/customXml" Target="../ink/ink206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7.png"/><Relationship Id="rId18" Type="http://schemas.openxmlformats.org/officeDocument/2006/relationships/customXml" Target="../ink/ink216.xml"/><Relationship Id="rId26" Type="http://schemas.openxmlformats.org/officeDocument/2006/relationships/customXml" Target="../ink/ink220.xml"/><Relationship Id="rId39" Type="http://schemas.openxmlformats.org/officeDocument/2006/relationships/image" Target="../media/image220.png"/><Relationship Id="rId21" Type="http://schemas.openxmlformats.org/officeDocument/2006/relationships/image" Target="../media/image211.png"/><Relationship Id="rId34" Type="http://schemas.openxmlformats.org/officeDocument/2006/relationships/customXml" Target="../ink/ink224.xml"/><Relationship Id="rId42" Type="http://schemas.openxmlformats.org/officeDocument/2006/relationships/customXml" Target="../ink/ink228.xml"/><Relationship Id="rId7" Type="http://schemas.openxmlformats.org/officeDocument/2006/relationships/image" Target="../media/image204.png"/><Relationship Id="rId2" Type="http://schemas.openxmlformats.org/officeDocument/2006/relationships/customXml" Target="../ink/ink208.xml"/><Relationship Id="rId16" Type="http://schemas.openxmlformats.org/officeDocument/2006/relationships/customXml" Target="../ink/ink215.xml"/><Relationship Id="rId20" Type="http://schemas.openxmlformats.org/officeDocument/2006/relationships/customXml" Target="../ink/ink217.xml"/><Relationship Id="rId29" Type="http://schemas.openxmlformats.org/officeDocument/2006/relationships/image" Target="../media/image215.png"/><Relationship Id="rId41" Type="http://schemas.openxmlformats.org/officeDocument/2006/relationships/image" Target="../media/image22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10.xml"/><Relationship Id="rId11" Type="http://schemas.openxmlformats.org/officeDocument/2006/relationships/image" Target="../media/image206.png"/><Relationship Id="rId24" Type="http://schemas.openxmlformats.org/officeDocument/2006/relationships/customXml" Target="../ink/ink219.xml"/><Relationship Id="rId32" Type="http://schemas.openxmlformats.org/officeDocument/2006/relationships/customXml" Target="../ink/ink223.xml"/><Relationship Id="rId37" Type="http://schemas.openxmlformats.org/officeDocument/2006/relationships/image" Target="../media/image219.png"/><Relationship Id="rId40" Type="http://schemas.openxmlformats.org/officeDocument/2006/relationships/customXml" Target="../ink/ink227.xml"/><Relationship Id="rId5" Type="http://schemas.openxmlformats.org/officeDocument/2006/relationships/image" Target="../media/image203.png"/><Relationship Id="rId15" Type="http://schemas.openxmlformats.org/officeDocument/2006/relationships/image" Target="../media/image208.png"/><Relationship Id="rId23" Type="http://schemas.openxmlformats.org/officeDocument/2006/relationships/image" Target="../media/image212.png"/><Relationship Id="rId28" Type="http://schemas.openxmlformats.org/officeDocument/2006/relationships/customXml" Target="../ink/ink221.xml"/><Relationship Id="rId36" Type="http://schemas.openxmlformats.org/officeDocument/2006/relationships/customXml" Target="../ink/ink225.xml"/><Relationship Id="rId10" Type="http://schemas.openxmlformats.org/officeDocument/2006/relationships/customXml" Target="../ink/ink212.xml"/><Relationship Id="rId19" Type="http://schemas.openxmlformats.org/officeDocument/2006/relationships/image" Target="../media/image210.png"/><Relationship Id="rId31" Type="http://schemas.openxmlformats.org/officeDocument/2006/relationships/image" Target="../media/image216.png"/><Relationship Id="rId4" Type="http://schemas.openxmlformats.org/officeDocument/2006/relationships/customXml" Target="../ink/ink209.xml"/><Relationship Id="rId9" Type="http://schemas.openxmlformats.org/officeDocument/2006/relationships/image" Target="../media/image205.png"/><Relationship Id="rId14" Type="http://schemas.openxmlformats.org/officeDocument/2006/relationships/customXml" Target="../ink/ink214.xml"/><Relationship Id="rId22" Type="http://schemas.openxmlformats.org/officeDocument/2006/relationships/customXml" Target="../ink/ink218.xml"/><Relationship Id="rId27" Type="http://schemas.openxmlformats.org/officeDocument/2006/relationships/image" Target="../media/image214.png"/><Relationship Id="rId30" Type="http://schemas.openxmlformats.org/officeDocument/2006/relationships/customXml" Target="../ink/ink222.xml"/><Relationship Id="rId35" Type="http://schemas.openxmlformats.org/officeDocument/2006/relationships/image" Target="../media/image218.png"/><Relationship Id="rId43" Type="http://schemas.openxmlformats.org/officeDocument/2006/relationships/image" Target="../media/image222.png"/><Relationship Id="rId8" Type="http://schemas.openxmlformats.org/officeDocument/2006/relationships/customXml" Target="../ink/ink211.xml"/><Relationship Id="rId3" Type="http://schemas.openxmlformats.org/officeDocument/2006/relationships/image" Target="../media/image202.png"/><Relationship Id="rId12" Type="http://schemas.openxmlformats.org/officeDocument/2006/relationships/customXml" Target="../ink/ink213.xml"/><Relationship Id="rId17" Type="http://schemas.openxmlformats.org/officeDocument/2006/relationships/image" Target="../media/image209.png"/><Relationship Id="rId25" Type="http://schemas.openxmlformats.org/officeDocument/2006/relationships/image" Target="../media/image213.png"/><Relationship Id="rId33" Type="http://schemas.openxmlformats.org/officeDocument/2006/relationships/image" Target="../media/image217.png"/><Relationship Id="rId38" Type="http://schemas.openxmlformats.org/officeDocument/2006/relationships/customXml" Target="../ink/ink2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3.png"/><Relationship Id="rId7" Type="http://schemas.openxmlformats.org/officeDocument/2006/relationships/image" Target="../media/image225.png"/><Relationship Id="rId2" Type="http://schemas.openxmlformats.org/officeDocument/2006/relationships/customXml" Target="../ink/ink22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31.xml"/><Relationship Id="rId5" Type="http://schemas.openxmlformats.org/officeDocument/2006/relationships/image" Target="../media/image224.png"/><Relationship Id="rId4" Type="http://schemas.openxmlformats.org/officeDocument/2006/relationships/customXml" Target="../ink/ink230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235.xml"/><Relationship Id="rId13" Type="http://schemas.openxmlformats.org/officeDocument/2006/relationships/image" Target="../media/image231.png"/><Relationship Id="rId18" Type="http://schemas.openxmlformats.org/officeDocument/2006/relationships/customXml" Target="../ink/ink240.xml"/><Relationship Id="rId3" Type="http://schemas.openxmlformats.org/officeDocument/2006/relationships/image" Target="../media/image226.png"/><Relationship Id="rId7" Type="http://schemas.openxmlformats.org/officeDocument/2006/relationships/image" Target="../media/image228.png"/><Relationship Id="rId12" Type="http://schemas.openxmlformats.org/officeDocument/2006/relationships/customXml" Target="../ink/ink237.xml"/><Relationship Id="rId17" Type="http://schemas.openxmlformats.org/officeDocument/2006/relationships/image" Target="../media/image233.png"/><Relationship Id="rId2" Type="http://schemas.openxmlformats.org/officeDocument/2006/relationships/customXml" Target="../ink/ink232.xml"/><Relationship Id="rId16" Type="http://schemas.openxmlformats.org/officeDocument/2006/relationships/customXml" Target="../ink/ink23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34.xml"/><Relationship Id="rId11" Type="http://schemas.openxmlformats.org/officeDocument/2006/relationships/image" Target="../media/image230.png"/><Relationship Id="rId5" Type="http://schemas.openxmlformats.org/officeDocument/2006/relationships/image" Target="../media/image227.png"/><Relationship Id="rId15" Type="http://schemas.openxmlformats.org/officeDocument/2006/relationships/image" Target="../media/image232.png"/><Relationship Id="rId10" Type="http://schemas.openxmlformats.org/officeDocument/2006/relationships/customXml" Target="../ink/ink236.xml"/><Relationship Id="rId19" Type="http://schemas.openxmlformats.org/officeDocument/2006/relationships/image" Target="../media/image234.png"/><Relationship Id="rId4" Type="http://schemas.openxmlformats.org/officeDocument/2006/relationships/customXml" Target="../ink/ink233.xml"/><Relationship Id="rId9" Type="http://schemas.openxmlformats.org/officeDocument/2006/relationships/image" Target="../media/image229.png"/><Relationship Id="rId14" Type="http://schemas.openxmlformats.org/officeDocument/2006/relationships/customXml" Target="../ink/ink23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ustomXml" Target="../ink/ink244.xml"/><Relationship Id="rId13" Type="http://schemas.openxmlformats.org/officeDocument/2006/relationships/image" Target="../media/image240.png"/><Relationship Id="rId18" Type="http://schemas.openxmlformats.org/officeDocument/2006/relationships/customXml" Target="../ink/ink249.xml"/><Relationship Id="rId3" Type="http://schemas.openxmlformats.org/officeDocument/2006/relationships/image" Target="../media/image235.png"/><Relationship Id="rId21" Type="http://schemas.openxmlformats.org/officeDocument/2006/relationships/image" Target="../media/image244.png"/><Relationship Id="rId7" Type="http://schemas.openxmlformats.org/officeDocument/2006/relationships/image" Target="../media/image237.png"/><Relationship Id="rId12" Type="http://schemas.openxmlformats.org/officeDocument/2006/relationships/customXml" Target="../ink/ink246.xml"/><Relationship Id="rId17" Type="http://schemas.openxmlformats.org/officeDocument/2006/relationships/image" Target="../media/image242.png"/><Relationship Id="rId2" Type="http://schemas.openxmlformats.org/officeDocument/2006/relationships/customXml" Target="../ink/ink241.xml"/><Relationship Id="rId16" Type="http://schemas.openxmlformats.org/officeDocument/2006/relationships/customXml" Target="../ink/ink248.xml"/><Relationship Id="rId20" Type="http://schemas.openxmlformats.org/officeDocument/2006/relationships/customXml" Target="../ink/ink25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43.xml"/><Relationship Id="rId11" Type="http://schemas.openxmlformats.org/officeDocument/2006/relationships/image" Target="../media/image239.png"/><Relationship Id="rId5" Type="http://schemas.openxmlformats.org/officeDocument/2006/relationships/image" Target="../media/image236.png"/><Relationship Id="rId15" Type="http://schemas.openxmlformats.org/officeDocument/2006/relationships/image" Target="../media/image241.png"/><Relationship Id="rId10" Type="http://schemas.openxmlformats.org/officeDocument/2006/relationships/customXml" Target="../ink/ink245.xml"/><Relationship Id="rId19" Type="http://schemas.openxmlformats.org/officeDocument/2006/relationships/image" Target="../media/image243.png"/><Relationship Id="rId4" Type="http://schemas.openxmlformats.org/officeDocument/2006/relationships/customXml" Target="../ink/ink242.xml"/><Relationship Id="rId9" Type="http://schemas.openxmlformats.org/officeDocument/2006/relationships/image" Target="../media/image238.png"/><Relationship Id="rId14" Type="http://schemas.openxmlformats.org/officeDocument/2006/relationships/customXml" Target="../ink/ink247.xml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50.png"/><Relationship Id="rId18" Type="http://schemas.openxmlformats.org/officeDocument/2006/relationships/customXml" Target="../ink/ink259.xml"/><Relationship Id="rId26" Type="http://schemas.openxmlformats.org/officeDocument/2006/relationships/customXml" Target="../ink/ink263.xml"/><Relationship Id="rId39" Type="http://schemas.openxmlformats.org/officeDocument/2006/relationships/image" Target="../media/image263.png"/><Relationship Id="rId21" Type="http://schemas.openxmlformats.org/officeDocument/2006/relationships/image" Target="../media/image254.png"/><Relationship Id="rId34" Type="http://schemas.openxmlformats.org/officeDocument/2006/relationships/customXml" Target="../ink/ink267.xml"/><Relationship Id="rId42" Type="http://schemas.openxmlformats.org/officeDocument/2006/relationships/customXml" Target="../ink/ink271.xml"/><Relationship Id="rId47" Type="http://schemas.openxmlformats.org/officeDocument/2006/relationships/image" Target="../media/image267.png"/><Relationship Id="rId50" Type="http://schemas.openxmlformats.org/officeDocument/2006/relationships/customXml" Target="../ink/ink275.xml"/><Relationship Id="rId55" Type="http://schemas.openxmlformats.org/officeDocument/2006/relationships/image" Target="../media/image271.png"/><Relationship Id="rId7" Type="http://schemas.openxmlformats.org/officeDocument/2006/relationships/image" Target="../media/image247.png"/><Relationship Id="rId2" Type="http://schemas.openxmlformats.org/officeDocument/2006/relationships/customXml" Target="../ink/ink251.xml"/><Relationship Id="rId16" Type="http://schemas.openxmlformats.org/officeDocument/2006/relationships/customXml" Target="../ink/ink258.xml"/><Relationship Id="rId29" Type="http://schemas.openxmlformats.org/officeDocument/2006/relationships/image" Target="../media/image258.png"/><Relationship Id="rId11" Type="http://schemas.openxmlformats.org/officeDocument/2006/relationships/image" Target="../media/image249.png"/><Relationship Id="rId24" Type="http://schemas.openxmlformats.org/officeDocument/2006/relationships/customXml" Target="../ink/ink262.xml"/><Relationship Id="rId32" Type="http://schemas.openxmlformats.org/officeDocument/2006/relationships/customXml" Target="../ink/ink266.xml"/><Relationship Id="rId37" Type="http://schemas.openxmlformats.org/officeDocument/2006/relationships/image" Target="../media/image262.png"/><Relationship Id="rId40" Type="http://schemas.openxmlformats.org/officeDocument/2006/relationships/customXml" Target="../ink/ink270.xml"/><Relationship Id="rId45" Type="http://schemas.openxmlformats.org/officeDocument/2006/relationships/image" Target="../media/image266.png"/><Relationship Id="rId53" Type="http://schemas.openxmlformats.org/officeDocument/2006/relationships/image" Target="../media/image270.png"/><Relationship Id="rId58" Type="http://schemas.openxmlformats.org/officeDocument/2006/relationships/customXml" Target="../ink/ink279.xml"/><Relationship Id="rId5" Type="http://schemas.openxmlformats.org/officeDocument/2006/relationships/image" Target="../media/image246.png"/><Relationship Id="rId19" Type="http://schemas.openxmlformats.org/officeDocument/2006/relationships/image" Target="../media/image253.png"/><Relationship Id="rId4" Type="http://schemas.openxmlformats.org/officeDocument/2006/relationships/customXml" Target="../ink/ink252.xml"/><Relationship Id="rId9" Type="http://schemas.openxmlformats.org/officeDocument/2006/relationships/image" Target="../media/image248.png"/><Relationship Id="rId14" Type="http://schemas.openxmlformats.org/officeDocument/2006/relationships/customXml" Target="../ink/ink257.xml"/><Relationship Id="rId22" Type="http://schemas.openxmlformats.org/officeDocument/2006/relationships/customXml" Target="../ink/ink261.xml"/><Relationship Id="rId27" Type="http://schemas.openxmlformats.org/officeDocument/2006/relationships/image" Target="../media/image257.png"/><Relationship Id="rId30" Type="http://schemas.openxmlformats.org/officeDocument/2006/relationships/customXml" Target="../ink/ink265.xml"/><Relationship Id="rId35" Type="http://schemas.openxmlformats.org/officeDocument/2006/relationships/image" Target="../media/image261.png"/><Relationship Id="rId43" Type="http://schemas.openxmlformats.org/officeDocument/2006/relationships/image" Target="../media/image265.png"/><Relationship Id="rId48" Type="http://schemas.openxmlformats.org/officeDocument/2006/relationships/customXml" Target="../ink/ink274.xml"/><Relationship Id="rId56" Type="http://schemas.openxmlformats.org/officeDocument/2006/relationships/customXml" Target="../ink/ink278.xml"/><Relationship Id="rId8" Type="http://schemas.openxmlformats.org/officeDocument/2006/relationships/customXml" Target="../ink/ink254.xml"/><Relationship Id="rId51" Type="http://schemas.openxmlformats.org/officeDocument/2006/relationships/image" Target="../media/image269.png"/><Relationship Id="rId3" Type="http://schemas.openxmlformats.org/officeDocument/2006/relationships/image" Target="../media/image245.png"/><Relationship Id="rId12" Type="http://schemas.openxmlformats.org/officeDocument/2006/relationships/customXml" Target="../ink/ink256.xml"/><Relationship Id="rId17" Type="http://schemas.openxmlformats.org/officeDocument/2006/relationships/image" Target="../media/image252.png"/><Relationship Id="rId25" Type="http://schemas.openxmlformats.org/officeDocument/2006/relationships/image" Target="../media/image256.png"/><Relationship Id="rId33" Type="http://schemas.openxmlformats.org/officeDocument/2006/relationships/image" Target="../media/image260.png"/><Relationship Id="rId38" Type="http://schemas.openxmlformats.org/officeDocument/2006/relationships/customXml" Target="../ink/ink269.xml"/><Relationship Id="rId46" Type="http://schemas.openxmlformats.org/officeDocument/2006/relationships/customXml" Target="../ink/ink273.xml"/><Relationship Id="rId59" Type="http://schemas.openxmlformats.org/officeDocument/2006/relationships/image" Target="../media/image273.png"/><Relationship Id="rId20" Type="http://schemas.openxmlformats.org/officeDocument/2006/relationships/customXml" Target="../ink/ink260.xml"/><Relationship Id="rId41" Type="http://schemas.openxmlformats.org/officeDocument/2006/relationships/image" Target="../media/image264.png"/><Relationship Id="rId54" Type="http://schemas.openxmlformats.org/officeDocument/2006/relationships/customXml" Target="../ink/ink27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53.xml"/><Relationship Id="rId15" Type="http://schemas.openxmlformats.org/officeDocument/2006/relationships/image" Target="../media/image251.png"/><Relationship Id="rId23" Type="http://schemas.openxmlformats.org/officeDocument/2006/relationships/image" Target="../media/image255.png"/><Relationship Id="rId28" Type="http://schemas.openxmlformats.org/officeDocument/2006/relationships/customXml" Target="../ink/ink264.xml"/><Relationship Id="rId36" Type="http://schemas.openxmlformats.org/officeDocument/2006/relationships/customXml" Target="../ink/ink268.xml"/><Relationship Id="rId49" Type="http://schemas.openxmlformats.org/officeDocument/2006/relationships/image" Target="../media/image268.png"/><Relationship Id="rId57" Type="http://schemas.openxmlformats.org/officeDocument/2006/relationships/image" Target="../media/image272.png"/><Relationship Id="rId10" Type="http://schemas.openxmlformats.org/officeDocument/2006/relationships/customXml" Target="../ink/ink255.xml"/><Relationship Id="rId31" Type="http://schemas.openxmlformats.org/officeDocument/2006/relationships/image" Target="../media/image259.png"/><Relationship Id="rId44" Type="http://schemas.openxmlformats.org/officeDocument/2006/relationships/customXml" Target="../ink/ink272.xml"/><Relationship Id="rId52" Type="http://schemas.openxmlformats.org/officeDocument/2006/relationships/customXml" Target="../ink/ink276.xml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79.png"/><Relationship Id="rId18" Type="http://schemas.openxmlformats.org/officeDocument/2006/relationships/customXml" Target="../ink/ink288.xml"/><Relationship Id="rId26" Type="http://schemas.openxmlformats.org/officeDocument/2006/relationships/customXml" Target="../ink/ink292.xml"/><Relationship Id="rId39" Type="http://schemas.openxmlformats.org/officeDocument/2006/relationships/image" Target="../media/image292.png"/><Relationship Id="rId21" Type="http://schemas.openxmlformats.org/officeDocument/2006/relationships/image" Target="../media/image283.png"/><Relationship Id="rId34" Type="http://schemas.openxmlformats.org/officeDocument/2006/relationships/customXml" Target="../ink/ink296.xml"/><Relationship Id="rId42" Type="http://schemas.openxmlformats.org/officeDocument/2006/relationships/customXml" Target="../ink/ink300.xml"/><Relationship Id="rId47" Type="http://schemas.openxmlformats.org/officeDocument/2006/relationships/image" Target="../media/image296.png"/><Relationship Id="rId50" Type="http://schemas.openxmlformats.org/officeDocument/2006/relationships/customXml" Target="../ink/ink304.xml"/><Relationship Id="rId55" Type="http://schemas.openxmlformats.org/officeDocument/2006/relationships/image" Target="../media/image300.png"/><Relationship Id="rId7" Type="http://schemas.openxmlformats.org/officeDocument/2006/relationships/image" Target="../media/image276.png"/><Relationship Id="rId2" Type="http://schemas.openxmlformats.org/officeDocument/2006/relationships/customXml" Target="../ink/ink280.xml"/><Relationship Id="rId16" Type="http://schemas.openxmlformats.org/officeDocument/2006/relationships/customXml" Target="../ink/ink287.xml"/><Relationship Id="rId29" Type="http://schemas.openxmlformats.org/officeDocument/2006/relationships/image" Target="../media/image287.png"/><Relationship Id="rId11" Type="http://schemas.openxmlformats.org/officeDocument/2006/relationships/image" Target="../media/image278.png"/><Relationship Id="rId24" Type="http://schemas.openxmlformats.org/officeDocument/2006/relationships/customXml" Target="../ink/ink291.xml"/><Relationship Id="rId32" Type="http://schemas.openxmlformats.org/officeDocument/2006/relationships/customXml" Target="../ink/ink295.xml"/><Relationship Id="rId37" Type="http://schemas.openxmlformats.org/officeDocument/2006/relationships/image" Target="../media/image291.png"/><Relationship Id="rId40" Type="http://schemas.openxmlformats.org/officeDocument/2006/relationships/customXml" Target="../ink/ink299.xml"/><Relationship Id="rId45" Type="http://schemas.openxmlformats.org/officeDocument/2006/relationships/image" Target="../media/image295.png"/><Relationship Id="rId53" Type="http://schemas.openxmlformats.org/officeDocument/2006/relationships/image" Target="../media/image299.png"/><Relationship Id="rId58" Type="http://schemas.openxmlformats.org/officeDocument/2006/relationships/customXml" Target="../ink/ink308.xml"/><Relationship Id="rId5" Type="http://schemas.openxmlformats.org/officeDocument/2006/relationships/image" Target="../media/image275.png"/><Relationship Id="rId19" Type="http://schemas.openxmlformats.org/officeDocument/2006/relationships/image" Target="../media/image282.png"/><Relationship Id="rId4" Type="http://schemas.openxmlformats.org/officeDocument/2006/relationships/customXml" Target="../ink/ink281.xml"/><Relationship Id="rId9" Type="http://schemas.openxmlformats.org/officeDocument/2006/relationships/image" Target="../media/image277.png"/><Relationship Id="rId14" Type="http://schemas.openxmlformats.org/officeDocument/2006/relationships/customXml" Target="../ink/ink286.xml"/><Relationship Id="rId22" Type="http://schemas.openxmlformats.org/officeDocument/2006/relationships/customXml" Target="../ink/ink290.xml"/><Relationship Id="rId27" Type="http://schemas.openxmlformats.org/officeDocument/2006/relationships/image" Target="../media/image286.png"/><Relationship Id="rId30" Type="http://schemas.openxmlformats.org/officeDocument/2006/relationships/customXml" Target="../ink/ink294.xml"/><Relationship Id="rId35" Type="http://schemas.openxmlformats.org/officeDocument/2006/relationships/image" Target="../media/image290.png"/><Relationship Id="rId43" Type="http://schemas.openxmlformats.org/officeDocument/2006/relationships/image" Target="../media/image294.png"/><Relationship Id="rId48" Type="http://schemas.openxmlformats.org/officeDocument/2006/relationships/customXml" Target="../ink/ink303.xml"/><Relationship Id="rId56" Type="http://schemas.openxmlformats.org/officeDocument/2006/relationships/customXml" Target="../ink/ink307.xml"/><Relationship Id="rId8" Type="http://schemas.openxmlformats.org/officeDocument/2006/relationships/customXml" Target="../ink/ink283.xml"/><Relationship Id="rId51" Type="http://schemas.openxmlformats.org/officeDocument/2006/relationships/image" Target="../media/image298.png"/><Relationship Id="rId3" Type="http://schemas.openxmlformats.org/officeDocument/2006/relationships/image" Target="../media/image274.png"/><Relationship Id="rId12" Type="http://schemas.openxmlformats.org/officeDocument/2006/relationships/customXml" Target="../ink/ink285.xml"/><Relationship Id="rId17" Type="http://schemas.openxmlformats.org/officeDocument/2006/relationships/image" Target="../media/image281.png"/><Relationship Id="rId25" Type="http://schemas.openxmlformats.org/officeDocument/2006/relationships/image" Target="../media/image285.png"/><Relationship Id="rId33" Type="http://schemas.openxmlformats.org/officeDocument/2006/relationships/image" Target="../media/image289.png"/><Relationship Id="rId38" Type="http://schemas.openxmlformats.org/officeDocument/2006/relationships/customXml" Target="../ink/ink298.xml"/><Relationship Id="rId46" Type="http://schemas.openxmlformats.org/officeDocument/2006/relationships/customXml" Target="../ink/ink302.xml"/><Relationship Id="rId59" Type="http://schemas.openxmlformats.org/officeDocument/2006/relationships/image" Target="../media/image302.png"/><Relationship Id="rId20" Type="http://schemas.openxmlformats.org/officeDocument/2006/relationships/customXml" Target="../ink/ink289.xml"/><Relationship Id="rId41" Type="http://schemas.openxmlformats.org/officeDocument/2006/relationships/image" Target="../media/image293.png"/><Relationship Id="rId54" Type="http://schemas.openxmlformats.org/officeDocument/2006/relationships/customXml" Target="../ink/ink30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82.xml"/><Relationship Id="rId15" Type="http://schemas.openxmlformats.org/officeDocument/2006/relationships/image" Target="../media/image280.png"/><Relationship Id="rId23" Type="http://schemas.openxmlformats.org/officeDocument/2006/relationships/image" Target="../media/image284.png"/><Relationship Id="rId28" Type="http://schemas.openxmlformats.org/officeDocument/2006/relationships/customXml" Target="../ink/ink293.xml"/><Relationship Id="rId36" Type="http://schemas.openxmlformats.org/officeDocument/2006/relationships/customXml" Target="../ink/ink297.xml"/><Relationship Id="rId49" Type="http://schemas.openxmlformats.org/officeDocument/2006/relationships/image" Target="../media/image297.png"/><Relationship Id="rId57" Type="http://schemas.openxmlformats.org/officeDocument/2006/relationships/image" Target="../media/image301.png"/><Relationship Id="rId10" Type="http://schemas.openxmlformats.org/officeDocument/2006/relationships/customXml" Target="../ink/ink284.xml"/><Relationship Id="rId31" Type="http://schemas.openxmlformats.org/officeDocument/2006/relationships/image" Target="../media/image288.png"/><Relationship Id="rId44" Type="http://schemas.openxmlformats.org/officeDocument/2006/relationships/customXml" Target="../ink/ink301.xml"/><Relationship Id="rId52" Type="http://schemas.openxmlformats.org/officeDocument/2006/relationships/customXml" Target="../ink/ink30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customXml" Target="../ink/ink15.xml"/><Relationship Id="rId18" Type="http://schemas.openxmlformats.org/officeDocument/2006/relationships/image" Target="../media/image19.png"/><Relationship Id="rId3" Type="http://schemas.openxmlformats.org/officeDocument/2006/relationships/customXml" Target="../ink/ink10.xml"/><Relationship Id="rId21" Type="http://schemas.openxmlformats.org/officeDocument/2006/relationships/customXml" Target="../ink/ink19.xml"/><Relationship Id="rId7" Type="http://schemas.openxmlformats.org/officeDocument/2006/relationships/customXml" Target="../ink/ink12.xml"/><Relationship Id="rId12" Type="http://schemas.openxmlformats.org/officeDocument/2006/relationships/image" Target="../media/image16.png"/><Relationship Id="rId17" Type="http://schemas.openxmlformats.org/officeDocument/2006/relationships/customXml" Target="../ink/ink17.xm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customXml" Target="../ink/ink14.xml"/><Relationship Id="rId5" Type="http://schemas.openxmlformats.org/officeDocument/2006/relationships/customXml" Target="../ink/ink11.xml"/><Relationship Id="rId15" Type="http://schemas.openxmlformats.org/officeDocument/2006/relationships/customXml" Target="../ink/ink16.xml"/><Relationship Id="rId10" Type="http://schemas.openxmlformats.org/officeDocument/2006/relationships/image" Target="../media/image15.png"/><Relationship Id="rId19" Type="http://schemas.openxmlformats.org/officeDocument/2006/relationships/customXml" Target="../ink/ink18.xml"/><Relationship Id="rId4" Type="http://schemas.openxmlformats.org/officeDocument/2006/relationships/image" Target="../media/image12.png"/><Relationship Id="rId9" Type="http://schemas.openxmlformats.org/officeDocument/2006/relationships/customXml" Target="../ink/ink13.xml"/><Relationship Id="rId14" Type="http://schemas.openxmlformats.org/officeDocument/2006/relationships/image" Target="../media/image17.png"/><Relationship Id="rId22" Type="http://schemas.openxmlformats.org/officeDocument/2006/relationships/image" Target="../media/image21.png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79.png"/><Relationship Id="rId18" Type="http://schemas.openxmlformats.org/officeDocument/2006/relationships/customXml" Target="../ink/ink317.xml"/><Relationship Id="rId26" Type="http://schemas.openxmlformats.org/officeDocument/2006/relationships/customXml" Target="../ink/ink321.xml"/><Relationship Id="rId39" Type="http://schemas.openxmlformats.org/officeDocument/2006/relationships/image" Target="../media/image292.png"/><Relationship Id="rId21" Type="http://schemas.openxmlformats.org/officeDocument/2006/relationships/image" Target="../media/image283.png"/><Relationship Id="rId34" Type="http://schemas.openxmlformats.org/officeDocument/2006/relationships/customXml" Target="../ink/ink325.xml"/><Relationship Id="rId42" Type="http://schemas.openxmlformats.org/officeDocument/2006/relationships/customXml" Target="../ink/ink329.xml"/><Relationship Id="rId47" Type="http://schemas.openxmlformats.org/officeDocument/2006/relationships/image" Target="../media/image296.png"/><Relationship Id="rId50" Type="http://schemas.openxmlformats.org/officeDocument/2006/relationships/customXml" Target="../ink/ink333.xml"/><Relationship Id="rId55" Type="http://schemas.openxmlformats.org/officeDocument/2006/relationships/image" Target="../media/image301.png"/><Relationship Id="rId7" Type="http://schemas.openxmlformats.org/officeDocument/2006/relationships/image" Target="../media/image276.png"/><Relationship Id="rId2" Type="http://schemas.openxmlformats.org/officeDocument/2006/relationships/customXml" Target="../ink/ink309.xml"/><Relationship Id="rId16" Type="http://schemas.openxmlformats.org/officeDocument/2006/relationships/customXml" Target="../ink/ink316.xml"/><Relationship Id="rId29" Type="http://schemas.openxmlformats.org/officeDocument/2006/relationships/image" Target="../media/image287.png"/><Relationship Id="rId11" Type="http://schemas.openxmlformats.org/officeDocument/2006/relationships/image" Target="../media/image278.png"/><Relationship Id="rId24" Type="http://schemas.openxmlformats.org/officeDocument/2006/relationships/customXml" Target="../ink/ink320.xml"/><Relationship Id="rId32" Type="http://schemas.openxmlformats.org/officeDocument/2006/relationships/customXml" Target="../ink/ink324.xml"/><Relationship Id="rId37" Type="http://schemas.openxmlformats.org/officeDocument/2006/relationships/image" Target="../media/image291.png"/><Relationship Id="rId40" Type="http://schemas.openxmlformats.org/officeDocument/2006/relationships/customXml" Target="../ink/ink328.xml"/><Relationship Id="rId45" Type="http://schemas.openxmlformats.org/officeDocument/2006/relationships/image" Target="../media/image295.png"/><Relationship Id="rId53" Type="http://schemas.openxmlformats.org/officeDocument/2006/relationships/image" Target="../media/image299.png"/><Relationship Id="rId5" Type="http://schemas.openxmlformats.org/officeDocument/2006/relationships/image" Target="../media/image275.png"/><Relationship Id="rId10" Type="http://schemas.openxmlformats.org/officeDocument/2006/relationships/customXml" Target="../ink/ink313.xml"/><Relationship Id="rId19" Type="http://schemas.openxmlformats.org/officeDocument/2006/relationships/image" Target="../media/image282.png"/><Relationship Id="rId31" Type="http://schemas.openxmlformats.org/officeDocument/2006/relationships/image" Target="../media/image288.png"/><Relationship Id="rId44" Type="http://schemas.openxmlformats.org/officeDocument/2006/relationships/customXml" Target="../ink/ink330.xml"/><Relationship Id="rId52" Type="http://schemas.openxmlformats.org/officeDocument/2006/relationships/customXml" Target="../ink/ink334.xml"/><Relationship Id="rId4" Type="http://schemas.openxmlformats.org/officeDocument/2006/relationships/customXml" Target="../ink/ink310.xml"/><Relationship Id="rId9" Type="http://schemas.openxmlformats.org/officeDocument/2006/relationships/image" Target="../media/image277.png"/><Relationship Id="rId14" Type="http://schemas.openxmlformats.org/officeDocument/2006/relationships/customXml" Target="../ink/ink315.xml"/><Relationship Id="rId22" Type="http://schemas.openxmlformats.org/officeDocument/2006/relationships/customXml" Target="../ink/ink319.xml"/><Relationship Id="rId27" Type="http://schemas.openxmlformats.org/officeDocument/2006/relationships/image" Target="../media/image286.png"/><Relationship Id="rId30" Type="http://schemas.openxmlformats.org/officeDocument/2006/relationships/customXml" Target="../ink/ink323.xml"/><Relationship Id="rId35" Type="http://schemas.openxmlformats.org/officeDocument/2006/relationships/image" Target="../media/image290.png"/><Relationship Id="rId43" Type="http://schemas.openxmlformats.org/officeDocument/2006/relationships/image" Target="../media/image294.png"/><Relationship Id="rId48" Type="http://schemas.openxmlformats.org/officeDocument/2006/relationships/customXml" Target="../ink/ink332.xml"/><Relationship Id="rId8" Type="http://schemas.openxmlformats.org/officeDocument/2006/relationships/customXml" Target="../ink/ink312.xml"/><Relationship Id="rId51" Type="http://schemas.openxmlformats.org/officeDocument/2006/relationships/image" Target="../media/image298.png"/><Relationship Id="rId3" Type="http://schemas.openxmlformats.org/officeDocument/2006/relationships/image" Target="../media/image274.png"/><Relationship Id="rId12" Type="http://schemas.openxmlformats.org/officeDocument/2006/relationships/customXml" Target="../ink/ink314.xml"/><Relationship Id="rId17" Type="http://schemas.openxmlformats.org/officeDocument/2006/relationships/image" Target="../media/image281.png"/><Relationship Id="rId25" Type="http://schemas.openxmlformats.org/officeDocument/2006/relationships/image" Target="../media/image285.png"/><Relationship Id="rId33" Type="http://schemas.openxmlformats.org/officeDocument/2006/relationships/image" Target="../media/image289.png"/><Relationship Id="rId38" Type="http://schemas.openxmlformats.org/officeDocument/2006/relationships/customXml" Target="../ink/ink327.xml"/><Relationship Id="rId46" Type="http://schemas.openxmlformats.org/officeDocument/2006/relationships/customXml" Target="../ink/ink331.xml"/><Relationship Id="rId20" Type="http://schemas.openxmlformats.org/officeDocument/2006/relationships/customXml" Target="../ink/ink318.xml"/><Relationship Id="rId41" Type="http://schemas.openxmlformats.org/officeDocument/2006/relationships/image" Target="../media/image293.png"/><Relationship Id="rId54" Type="http://schemas.openxmlformats.org/officeDocument/2006/relationships/customXml" Target="../ink/ink33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11.xml"/><Relationship Id="rId15" Type="http://schemas.openxmlformats.org/officeDocument/2006/relationships/image" Target="../media/image280.png"/><Relationship Id="rId23" Type="http://schemas.openxmlformats.org/officeDocument/2006/relationships/image" Target="../media/image284.png"/><Relationship Id="rId28" Type="http://schemas.openxmlformats.org/officeDocument/2006/relationships/customXml" Target="../ink/ink322.xml"/><Relationship Id="rId36" Type="http://schemas.openxmlformats.org/officeDocument/2006/relationships/customXml" Target="../ink/ink326.xml"/><Relationship Id="rId49" Type="http://schemas.openxmlformats.org/officeDocument/2006/relationships/image" Target="../media/image29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336.xml"/><Relationship Id="rId2" Type="http://schemas.openxmlformats.org/officeDocument/2006/relationships/hyperlink" Target="https://openforumeurope.org/open-source-impact-study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4.png"/><Relationship Id="rId5" Type="http://schemas.openxmlformats.org/officeDocument/2006/relationships/customXml" Target="../ink/ink337.xml"/><Relationship Id="rId4" Type="http://schemas.openxmlformats.org/officeDocument/2006/relationships/image" Target="../media/image303.png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10.png"/><Relationship Id="rId18" Type="http://schemas.openxmlformats.org/officeDocument/2006/relationships/customXml" Target="../ink/ink346.xml"/><Relationship Id="rId26" Type="http://schemas.openxmlformats.org/officeDocument/2006/relationships/customXml" Target="../ink/ink350.xml"/><Relationship Id="rId39" Type="http://schemas.openxmlformats.org/officeDocument/2006/relationships/image" Target="../media/image323.png"/><Relationship Id="rId21" Type="http://schemas.openxmlformats.org/officeDocument/2006/relationships/image" Target="../media/image314.png"/><Relationship Id="rId34" Type="http://schemas.openxmlformats.org/officeDocument/2006/relationships/customXml" Target="../ink/ink354.xml"/><Relationship Id="rId42" Type="http://schemas.openxmlformats.org/officeDocument/2006/relationships/customXml" Target="../ink/ink358.xml"/><Relationship Id="rId7" Type="http://schemas.openxmlformats.org/officeDocument/2006/relationships/image" Target="../media/image307.png"/><Relationship Id="rId2" Type="http://schemas.openxmlformats.org/officeDocument/2006/relationships/customXml" Target="../ink/ink338.xml"/><Relationship Id="rId16" Type="http://schemas.openxmlformats.org/officeDocument/2006/relationships/customXml" Target="../ink/ink345.xml"/><Relationship Id="rId20" Type="http://schemas.openxmlformats.org/officeDocument/2006/relationships/customXml" Target="../ink/ink347.xml"/><Relationship Id="rId29" Type="http://schemas.openxmlformats.org/officeDocument/2006/relationships/image" Target="../media/image318.png"/><Relationship Id="rId41" Type="http://schemas.openxmlformats.org/officeDocument/2006/relationships/image" Target="../media/image324.png"/><Relationship Id="rId1" Type="http://schemas.openxmlformats.org/officeDocument/2006/relationships/slideLayout" Target="../slideLayouts/slideLayout5.xml"/><Relationship Id="rId6" Type="http://schemas.openxmlformats.org/officeDocument/2006/relationships/customXml" Target="../ink/ink340.xml"/><Relationship Id="rId11" Type="http://schemas.openxmlformats.org/officeDocument/2006/relationships/image" Target="../media/image309.png"/><Relationship Id="rId24" Type="http://schemas.openxmlformats.org/officeDocument/2006/relationships/customXml" Target="../ink/ink349.xml"/><Relationship Id="rId32" Type="http://schemas.openxmlformats.org/officeDocument/2006/relationships/customXml" Target="../ink/ink353.xml"/><Relationship Id="rId37" Type="http://schemas.openxmlformats.org/officeDocument/2006/relationships/image" Target="../media/image322.png"/><Relationship Id="rId40" Type="http://schemas.openxmlformats.org/officeDocument/2006/relationships/customXml" Target="../ink/ink357.xml"/><Relationship Id="rId5" Type="http://schemas.openxmlformats.org/officeDocument/2006/relationships/image" Target="../media/image306.png"/><Relationship Id="rId15" Type="http://schemas.openxmlformats.org/officeDocument/2006/relationships/image" Target="../media/image311.png"/><Relationship Id="rId23" Type="http://schemas.openxmlformats.org/officeDocument/2006/relationships/image" Target="../media/image315.png"/><Relationship Id="rId28" Type="http://schemas.openxmlformats.org/officeDocument/2006/relationships/customXml" Target="../ink/ink351.xml"/><Relationship Id="rId36" Type="http://schemas.openxmlformats.org/officeDocument/2006/relationships/customXml" Target="../ink/ink355.xml"/><Relationship Id="rId10" Type="http://schemas.openxmlformats.org/officeDocument/2006/relationships/customXml" Target="../ink/ink342.xml"/><Relationship Id="rId19" Type="http://schemas.openxmlformats.org/officeDocument/2006/relationships/image" Target="../media/image313.png"/><Relationship Id="rId31" Type="http://schemas.openxmlformats.org/officeDocument/2006/relationships/image" Target="../media/image319.png"/><Relationship Id="rId4" Type="http://schemas.openxmlformats.org/officeDocument/2006/relationships/customXml" Target="../ink/ink339.xml"/><Relationship Id="rId9" Type="http://schemas.openxmlformats.org/officeDocument/2006/relationships/image" Target="../media/image308.png"/><Relationship Id="rId14" Type="http://schemas.openxmlformats.org/officeDocument/2006/relationships/customXml" Target="../ink/ink344.xml"/><Relationship Id="rId22" Type="http://schemas.openxmlformats.org/officeDocument/2006/relationships/customXml" Target="../ink/ink348.xml"/><Relationship Id="rId27" Type="http://schemas.openxmlformats.org/officeDocument/2006/relationships/image" Target="../media/image317.png"/><Relationship Id="rId30" Type="http://schemas.openxmlformats.org/officeDocument/2006/relationships/customXml" Target="../ink/ink352.xml"/><Relationship Id="rId35" Type="http://schemas.openxmlformats.org/officeDocument/2006/relationships/image" Target="../media/image321.png"/><Relationship Id="rId43" Type="http://schemas.openxmlformats.org/officeDocument/2006/relationships/image" Target="../media/image325.png"/><Relationship Id="rId8" Type="http://schemas.openxmlformats.org/officeDocument/2006/relationships/customXml" Target="../ink/ink341.xml"/><Relationship Id="rId3" Type="http://schemas.openxmlformats.org/officeDocument/2006/relationships/image" Target="../media/image305.png"/><Relationship Id="rId12" Type="http://schemas.openxmlformats.org/officeDocument/2006/relationships/customXml" Target="../ink/ink343.xml"/><Relationship Id="rId17" Type="http://schemas.openxmlformats.org/officeDocument/2006/relationships/image" Target="../media/image312.png"/><Relationship Id="rId25" Type="http://schemas.openxmlformats.org/officeDocument/2006/relationships/image" Target="../media/image316.png"/><Relationship Id="rId33" Type="http://schemas.openxmlformats.org/officeDocument/2006/relationships/image" Target="../media/image320.png"/><Relationship Id="rId38" Type="http://schemas.openxmlformats.org/officeDocument/2006/relationships/customXml" Target="../ink/ink35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6.png"/><Relationship Id="rId2" Type="http://schemas.openxmlformats.org/officeDocument/2006/relationships/customXml" Target="../ink/ink35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27.png"/><Relationship Id="rId4" Type="http://schemas.openxmlformats.org/officeDocument/2006/relationships/customXml" Target="../ink/ink360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customXml" Target="../ink/ink364.xml"/><Relationship Id="rId13" Type="http://schemas.openxmlformats.org/officeDocument/2006/relationships/image" Target="../media/image333.png"/><Relationship Id="rId3" Type="http://schemas.openxmlformats.org/officeDocument/2006/relationships/image" Target="../media/image328.png"/><Relationship Id="rId7" Type="http://schemas.openxmlformats.org/officeDocument/2006/relationships/image" Target="../media/image330.png"/><Relationship Id="rId12" Type="http://schemas.openxmlformats.org/officeDocument/2006/relationships/customXml" Target="../ink/ink366.xml"/><Relationship Id="rId2" Type="http://schemas.openxmlformats.org/officeDocument/2006/relationships/customXml" Target="../ink/ink361.xml"/><Relationship Id="rId1" Type="http://schemas.openxmlformats.org/officeDocument/2006/relationships/slideLayout" Target="../slideLayouts/slideLayout5.xml"/><Relationship Id="rId6" Type="http://schemas.openxmlformats.org/officeDocument/2006/relationships/customXml" Target="../ink/ink363.xml"/><Relationship Id="rId11" Type="http://schemas.openxmlformats.org/officeDocument/2006/relationships/image" Target="../media/image332.png"/><Relationship Id="rId5" Type="http://schemas.openxmlformats.org/officeDocument/2006/relationships/image" Target="../media/image329.png"/><Relationship Id="rId10" Type="http://schemas.openxmlformats.org/officeDocument/2006/relationships/customXml" Target="../ink/ink365.xml"/><Relationship Id="rId4" Type="http://schemas.openxmlformats.org/officeDocument/2006/relationships/customXml" Target="../ink/ink362.xml"/><Relationship Id="rId9" Type="http://schemas.openxmlformats.org/officeDocument/2006/relationships/image" Target="../media/image33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customXml" Target="../ink/ink370.xml"/><Relationship Id="rId13" Type="http://schemas.openxmlformats.org/officeDocument/2006/relationships/image" Target="../media/image339.png"/><Relationship Id="rId3" Type="http://schemas.openxmlformats.org/officeDocument/2006/relationships/image" Target="../media/image334.png"/><Relationship Id="rId7" Type="http://schemas.openxmlformats.org/officeDocument/2006/relationships/image" Target="../media/image336.png"/><Relationship Id="rId12" Type="http://schemas.openxmlformats.org/officeDocument/2006/relationships/customXml" Target="../ink/ink372.xml"/><Relationship Id="rId2" Type="http://schemas.openxmlformats.org/officeDocument/2006/relationships/customXml" Target="../ink/ink367.xml"/><Relationship Id="rId1" Type="http://schemas.openxmlformats.org/officeDocument/2006/relationships/slideLayout" Target="../slideLayouts/slideLayout5.xml"/><Relationship Id="rId6" Type="http://schemas.openxmlformats.org/officeDocument/2006/relationships/customXml" Target="../ink/ink369.xml"/><Relationship Id="rId11" Type="http://schemas.openxmlformats.org/officeDocument/2006/relationships/image" Target="../media/image338.png"/><Relationship Id="rId5" Type="http://schemas.openxmlformats.org/officeDocument/2006/relationships/image" Target="../media/image335.png"/><Relationship Id="rId15" Type="http://schemas.openxmlformats.org/officeDocument/2006/relationships/image" Target="../media/image340.png"/><Relationship Id="rId10" Type="http://schemas.openxmlformats.org/officeDocument/2006/relationships/customXml" Target="../ink/ink371.xml"/><Relationship Id="rId4" Type="http://schemas.openxmlformats.org/officeDocument/2006/relationships/customXml" Target="../ink/ink368.xml"/><Relationship Id="rId9" Type="http://schemas.openxmlformats.org/officeDocument/2006/relationships/image" Target="../media/image337.png"/><Relationship Id="rId14" Type="http://schemas.openxmlformats.org/officeDocument/2006/relationships/customXml" Target="../ink/ink373.xml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46.png"/><Relationship Id="rId18" Type="http://schemas.openxmlformats.org/officeDocument/2006/relationships/customXml" Target="../ink/ink382.xml"/><Relationship Id="rId26" Type="http://schemas.openxmlformats.org/officeDocument/2006/relationships/customXml" Target="../ink/ink386.xml"/><Relationship Id="rId39" Type="http://schemas.openxmlformats.org/officeDocument/2006/relationships/image" Target="../media/image359.png"/><Relationship Id="rId21" Type="http://schemas.openxmlformats.org/officeDocument/2006/relationships/image" Target="../media/image350.png"/><Relationship Id="rId34" Type="http://schemas.openxmlformats.org/officeDocument/2006/relationships/customXml" Target="../ink/ink390.xml"/><Relationship Id="rId42" Type="http://schemas.openxmlformats.org/officeDocument/2006/relationships/customXml" Target="../ink/ink394.xml"/><Relationship Id="rId47" Type="http://schemas.openxmlformats.org/officeDocument/2006/relationships/image" Target="../media/image363.png"/><Relationship Id="rId7" Type="http://schemas.openxmlformats.org/officeDocument/2006/relationships/image" Target="../media/image343.png"/><Relationship Id="rId2" Type="http://schemas.openxmlformats.org/officeDocument/2006/relationships/customXml" Target="../ink/ink374.xml"/><Relationship Id="rId16" Type="http://schemas.openxmlformats.org/officeDocument/2006/relationships/customXml" Target="../ink/ink381.xml"/><Relationship Id="rId29" Type="http://schemas.openxmlformats.org/officeDocument/2006/relationships/image" Target="../media/image354.png"/><Relationship Id="rId1" Type="http://schemas.openxmlformats.org/officeDocument/2006/relationships/slideLayout" Target="../slideLayouts/slideLayout5.xml"/><Relationship Id="rId6" Type="http://schemas.openxmlformats.org/officeDocument/2006/relationships/customXml" Target="../ink/ink376.xml"/><Relationship Id="rId11" Type="http://schemas.openxmlformats.org/officeDocument/2006/relationships/image" Target="../media/image345.png"/><Relationship Id="rId24" Type="http://schemas.openxmlformats.org/officeDocument/2006/relationships/customXml" Target="../ink/ink385.xml"/><Relationship Id="rId32" Type="http://schemas.openxmlformats.org/officeDocument/2006/relationships/customXml" Target="../ink/ink389.xml"/><Relationship Id="rId37" Type="http://schemas.openxmlformats.org/officeDocument/2006/relationships/image" Target="../media/image358.png"/><Relationship Id="rId40" Type="http://schemas.openxmlformats.org/officeDocument/2006/relationships/customXml" Target="../ink/ink393.xml"/><Relationship Id="rId45" Type="http://schemas.openxmlformats.org/officeDocument/2006/relationships/image" Target="../media/image362.png"/><Relationship Id="rId5" Type="http://schemas.openxmlformats.org/officeDocument/2006/relationships/image" Target="../media/image342.png"/><Relationship Id="rId15" Type="http://schemas.openxmlformats.org/officeDocument/2006/relationships/image" Target="../media/image347.png"/><Relationship Id="rId23" Type="http://schemas.openxmlformats.org/officeDocument/2006/relationships/image" Target="../media/image351.png"/><Relationship Id="rId28" Type="http://schemas.openxmlformats.org/officeDocument/2006/relationships/customXml" Target="../ink/ink387.xml"/><Relationship Id="rId36" Type="http://schemas.openxmlformats.org/officeDocument/2006/relationships/customXml" Target="../ink/ink391.xml"/><Relationship Id="rId10" Type="http://schemas.openxmlformats.org/officeDocument/2006/relationships/customXml" Target="../ink/ink378.xml"/><Relationship Id="rId19" Type="http://schemas.openxmlformats.org/officeDocument/2006/relationships/image" Target="../media/image349.png"/><Relationship Id="rId31" Type="http://schemas.openxmlformats.org/officeDocument/2006/relationships/image" Target="../media/image355.png"/><Relationship Id="rId44" Type="http://schemas.openxmlformats.org/officeDocument/2006/relationships/customXml" Target="../ink/ink395.xml"/><Relationship Id="rId4" Type="http://schemas.openxmlformats.org/officeDocument/2006/relationships/customXml" Target="../ink/ink375.xml"/><Relationship Id="rId9" Type="http://schemas.openxmlformats.org/officeDocument/2006/relationships/image" Target="../media/image344.png"/><Relationship Id="rId14" Type="http://schemas.openxmlformats.org/officeDocument/2006/relationships/customXml" Target="../ink/ink380.xml"/><Relationship Id="rId22" Type="http://schemas.openxmlformats.org/officeDocument/2006/relationships/customXml" Target="../ink/ink384.xml"/><Relationship Id="rId27" Type="http://schemas.openxmlformats.org/officeDocument/2006/relationships/image" Target="../media/image353.png"/><Relationship Id="rId30" Type="http://schemas.openxmlformats.org/officeDocument/2006/relationships/customXml" Target="../ink/ink388.xml"/><Relationship Id="rId35" Type="http://schemas.openxmlformats.org/officeDocument/2006/relationships/image" Target="../media/image357.png"/><Relationship Id="rId43" Type="http://schemas.openxmlformats.org/officeDocument/2006/relationships/image" Target="../media/image361.png"/><Relationship Id="rId8" Type="http://schemas.openxmlformats.org/officeDocument/2006/relationships/customXml" Target="../ink/ink377.xml"/><Relationship Id="rId3" Type="http://schemas.openxmlformats.org/officeDocument/2006/relationships/image" Target="../media/image341.png"/><Relationship Id="rId12" Type="http://schemas.openxmlformats.org/officeDocument/2006/relationships/customXml" Target="../ink/ink379.xml"/><Relationship Id="rId17" Type="http://schemas.openxmlformats.org/officeDocument/2006/relationships/image" Target="../media/image348.png"/><Relationship Id="rId25" Type="http://schemas.openxmlformats.org/officeDocument/2006/relationships/image" Target="../media/image352.png"/><Relationship Id="rId33" Type="http://schemas.openxmlformats.org/officeDocument/2006/relationships/image" Target="../media/image356.png"/><Relationship Id="rId38" Type="http://schemas.openxmlformats.org/officeDocument/2006/relationships/customXml" Target="../ink/ink392.xml"/><Relationship Id="rId46" Type="http://schemas.openxmlformats.org/officeDocument/2006/relationships/customXml" Target="../ink/ink396.xml"/><Relationship Id="rId20" Type="http://schemas.openxmlformats.org/officeDocument/2006/relationships/customXml" Target="../ink/ink383.xml"/><Relationship Id="rId41" Type="http://schemas.openxmlformats.org/officeDocument/2006/relationships/image" Target="../media/image360.png"/></Relationships>
</file>

<file path=ppt/slides/_rels/slide28.xml.rels><?xml version="1.0" encoding="UTF-8" standalone="yes"?>
<Relationships xmlns="http://schemas.openxmlformats.org/package/2006/relationships"><Relationship Id="rId26" Type="http://schemas.openxmlformats.org/officeDocument/2006/relationships/customXml" Target="../ink/ink409.xml"/><Relationship Id="rId21" Type="http://schemas.openxmlformats.org/officeDocument/2006/relationships/image" Target="../media/image373.png"/><Relationship Id="rId42" Type="http://schemas.openxmlformats.org/officeDocument/2006/relationships/customXml" Target="../ink/ink417.xml"/><Relationship Id="rId47" Type="http://schemas.openxmlformats.org/officeDocument/2006/relationships/image" Target="../media/image386.png"/><Relationship Id="rId63" Type="http://schemas.openxmlformats.org/officeDocument/2006/relationships/image" Target="../media/image394.png"/><Relationship Id="rId68" Type="http://schemas.openxmlformats.org/officeDocument/2006/relationships/customXml" Target="../ink/ink430.xml"/><Relationship Id="rId84" Type="http://schemas.openxmlformats.org/officeDocument/2006/relationships/customXml" Target="../ink/ink438.xml"/><Relationship Id="rId89" Type="http://schemas.openxmlformats.org/officeDocument/2006/relationships/image" Target="../media/image407.png"/><Relationship Id="rId16" Type="http://schemas.openxmlformats.org/officeDocument/2006/relationships/customXml" Target="../ink/ink404.xml"/><Relationship Id="rId11" Type="http://schemas.openxmlformats.org/officeDocument/2006/relationships/image" Target="../media/image368.png"/><Relationship Id="rId32" Type="http://schemas.openxmlformats.org/officeDocument/2006/relationships/customXml" Target="../ink/ink412.xml"/><Relationship Id="rId37" Type="http://schemas.openxmlformats.org/officeDocument/2006/relationships/image" Target="../media/image381.png"/><Relationship Id="rId53" Type="http://schemas.openxmlformats.org/officeDocument/2006/relationships/image" Target="../media/image389.png"/><Relationship Id="rId58" Type="http://schemas.openxmlformats.org/officeDocument/2006/relationships/customXml" Target="../ink/ink425.xml"/><Relationship Id="rId74" Type="http://schemas.openxmlformats.org/officeDocument/2006/relationships/customXml" Target="../ink/ink433.xml"/><Relationship Id="rId79" Type="http://schemas.openxmlformats.org/officeDocument/2006/relationships/image" Target="../media/image402.png"/><Relationship Id="rId5" Type="http://schemas.openxmlformats.org/officeDocument/2006/relationships/image" Target="../media/image365.png"/><Relationship Id="rId90" Type="http://schemas.openxmlformats.org/officeDocument/2006/relationships/customXml" Target="../ink/ink441.xml"/><Relationship Id="rId14" Type="http://schemas.openxmlformats.org/officeDocument/2006/relationships/customXml" Target="../ink/ink403.xml"/><Relationship Id="rId22" Type="http://schemas.openxmlformats.org/officeDocument/2006/relationships/customXml" Target="../ink/ink407.xml"/><Relationship Id="rId27" Type="http://schemas.openxmlformats.org/officeDocument/2006/relationships/image" Target="../media/image376.png"/><Relationship Id="rId30" Type="http://schemas.openxmlformats.org/officeDocument/2006/relationships/customXml" Target="../ink/ink411.xml"/><Relationship Id="rId35" Type="http://schemas.openxmlformats.org/officeDocument/2006/relationships/image" Target="../media/image380.png"/><Relationship Id="rId43" Type="http://schemas.openxmlformats.org/officeDocument/2006/relationships/image" Target="../media/image384.png"/><Relationship Id="rId48" Type="http://schemas.openxmlformats.org/officeDocument/2006/relationships/customXml" Target="../ink/ink420.xml"/><Relationship Id="rId56" Type="http://schemas.openxmlformats.org/officeDocument/2006/relationships/customXml" Target="../ink/ink424.xml"/><Relationship Id="rId64" Type="http://schemas.openxmlformats.org/officeDocument/2006/relationships/customXml" Target="../ink/ink428.xml"/><Relationship Id="rId69" Type="http://schemas.openxmlformats.org/officeDocument/2006/relationships/image" Target="../media/image397.png"/><Relationship Id="rId77" Type="http://schemas.openxmlformats.org/officeDocument/2006/relationships/image" Target="../media/image401.png"/><Relationship Id="rId8" Type="http://schemas.openxmlformats.org/officeDocument/2006/relationships/customXml" Target="../ink/ink400.xml"/><Relationship Id="rId51" Type="http://schemas.openxmlformats.org/officeDocument/2006/relationships/image" Target="../media/image388.png"/><Relationship Id="rId72" Type="http://schemas.openxmlformats.org/officeDocument/2006/relationships/customXml" Target="../ink/ink432.xml"/><Relationship Id="rId80" Type="http://schemas.openxmlformats.org/officeDocument/2006/relationships/customXml" Target="../ink/ink436.xml"/><Relationship Id="rId85" Type="http://schemas.openxmlformats.org/officeDocument/2006/relationships/image" Target="../media/image405.png"/><Relationship Id="rId3" Type="http://schemas.openxmlformats.org/officeDocument/2006/relationships/image" Target="../media/image364.png"/><Relationship Id="rId12" Type="http://schemas.openxmlformats.org/officeDocument/2006/relationships/customXml" Target="../ink/ink402.xml"/><Relationship Id="rId17" Type="http://schemas.openxmlformats.org/officeDocument/2006/relationships/image" Target="../media/image371.png"/><Relationship Id="rId25" Type="http://schemas.openxmlformats.org/officeDocument/2006/relationships/image" Target="../media/image375.png"/><Relationship Id="rId33" Type="http://schemas.openxmlformats.org/officeDocument/2006/relationships/image" Target="../media/image379.png"/><Relationship Id="rId38" Type="http://schemas.openxmlformats.org/officeDocument/2006/relationships/customXml" Target="../ink/ink415.xml"/><Relationship Id="rId46" Type="http://schemas.openxmlformats.org/officeDocument/2006/relationships/customXml" Target="../ink/ink419.xml"/><Relationship Id="rId59" Type="http://schemas.openxmlformats.org/officeDocument/2006/relationships/image" Target="../media/image392.png"/><Relationship Id="rId67" Type="http://schemas.openxmlformats.org/officeDocument/2006/relationships/image" Target="../media/image396.png"/><Relationship Id="rId20" Type="http://schemas.openxmlformats.org/officeDocument/2006/relationships/customXml" Target="../ink/ink406.xml"/><Relationship Id="rId41" Type="http://schemas.openxmlformats.org/officeDocument/2006/relationships/image" Target="../media/image383.png"/><Relationship Id="rId54" Type="http://schemas.openxmlformats.org/officeDocument/2006/relationships/customXml" Target="../ink/ink423.xml"/><Relationship Id="rId62" Type="http://schemas.openxmlformats.org/officeDocument/2006/relationships/customXml" Target="../ink/ink427.xml"/><Relationship Id="rId70" Type="http://schemas.openxmlformats.org/officeDocument/2006/relationships/customXml" Target="../ink/ink431.xml"/><Relationship Id="rId75" Type="http://schemas.openxmlformats.org/officeDocument/2006/relationships/image" Target="../media/image400.png"/><Relationship Id="rId83" Type="http://schemas.openxmlformats.org/officeDocument/2006/relationships/image" Target="../media/image404.png"/><Relationship Id="rId88" Type="http://schemas.openxmlformats.org/officeDocument/2006/relationships/customXml" Target="../ink/ink440.xml"/><Relationship Id="rId91" Type="http://schemas.openxmlformats.org/officeDocument/2006/relationships/image" Target="../media/image408.png"/><Relationship Id="rId1" Type="http://schemas.openxmlformats.org/officeDocument/2006/relationships/slideLayout" Target="../slideLayouts/slideLayout5.xml"/><Relationship Id="rId6" Type="http://schemas.openxmlformats.org/officeDocument/2006/relationships/customXml" Target="../ink/ink399.xml"/><Relationship Id="rId15" Type="http://schemas.openxmlformats.org/officeDocument/2006/relationships/image" Target="../media/image370.png"/><Relationship Id="rId23" Type="http://schemas.openxmlformats.org/officeDocument/2006/relationships/image" Target="../media/image374.png"/><Relationship Id="rId28" Type="http://schemas.openxmlformats.org/officeDocument/2006/relationships/customXml" Target="../ink/ink410.xml"/><Relationship Id="rId36" Type="http://schemas.openxmlformats.org/officeDocument/2006/relationships/customXml" Target="../ink/ink414.xml"/><Relationship Id="rId49" Type="http://schemas.openxmlformats.org/officeDocument/2006/relationships/image" Target="../media/image387.png"/><Relationship Id="rId57" Type="http://schemas.openxmlformats.org/officeDocument/2006/relationships/image" Target="../media/image391.png"/><Relationship Id="rId10" Type="http://schemas.openxmlformats.org/officeDocument/2006/relationships/customXml" Target="../ink/ink401.xml"/><Relationship Id="rId31" Type="http://schemas.openxmlformats.org/officeDocument/2006/relationships/image" Target="../media/image378.png"/><Relationship Id="rId44" Type="http://schemas.openxmlformats.org/officeDocument/2006/relationships/customXml" Target="../ink/ink418.xml"/><Relationship Id="rId52" Type="http://schemas.openxmlformats.org/officeDocument/2006/relationships/customXml" Target="../ink/ink422.xml"/><Relationship Id="rId60" Type="http://schemas.openxmlformats.org/officeDocument/2006/relationships/customXml" Target="../ink/ink426.xml"/><Relationship Id="rId65" Type="http://schemas.openxmlformats.org/officeDocument/2006/relationships/image" Target="../media/image395.png"/><Relationship Id="rId73" Type="http://schemas.openxmlformats.org/officeDocument/2006/relationships/image" Target="../media/image399.png"/><Relationship Id="rId78" Type="http://schemas.openxmlformats.org/officeDocument/2006/relationships/customXml" Target="../ink/ink435.xml"/><Relationship Id="rId81" Type="http://schemas.openxmlformats.org/officeDocument/2006/relationships/image" Target="../media/image403.png"/><Relationship Id="rId86" Type="http://schemas.openxmlformats.org/officeDocument/2006/relationships/customXml" Target="../ink/ink439.xml"/><Relationship Id="rId4" Type="http://schemas.openxmlformats.org/officeDocument/2006/relationships/customXml" Target="../ink/ink398.xml"/><Relationship Id="rId9" Type="http://schemas.openxmlformats.org/officeDocument/2006/relationships/image" Target="../media/image367.png"/><Relationship Id="rId13" Type="http://schemas.openxmlformats.org/officeDocument/2006/relationships/image" Target="../media/image369.png"/><Relationship Id="rId18" Type="http://schemas.openxmlformats.org/officeDocument/2006/relationships/customXml" Target="../ink/ink405.xml"/><Relationship Id="rId39" Type="http://schemas.openxmlformats.org/officeDocument/2006/relationships/image" Target="../media/image382.png"/><Relationship Id="rId34" Type="http://schemas.openxmlformats.org/officeDocument/2006/relationships/customXml" Target="../ink/ink413.xml"/><Relationship Id="rId50" Type="http://schemas.openxmlformats.org/officeDocument/2006/relationships/customXml" Target="../ink/ink421.xml"/><Relationship Id="rId55" Type="http://schemas.openxmlformats.org/officeDocument/2006/relationships/image" Target="../media/image390.png"/><Relationship Id="rId76" Type="http://schemas.openxmlformats.org/officeDocument/2006/relationships/customXml" Target="../ink/ink434.xml"/><Relationship Id="rId7" Type="http://schemas.openxmlformats.org/officeDocument/2006/relationships/image" Target="../media/image366.png"/><Relationship Id="rId71" Type="http://schemas.openxmlformats.org/officeDocument/2006/relationships/image" Target="../media/image398.png"/><Relationship Id="rId2" Type="http://schemas.openxmlformats.org/officeDocument/2006/relationships/customXml" Target="../ink/ink397.xml"/><Relationship Id="rId29" Type="http://schemas.openxmlformats.org/officeDocument/2006/relationships/image" Target="../media/image377.png"/><Relationship Id="rId24" Type="http://schemas.openxmlformats.org/officeDocument/2006/relationships/customXml" Target="../ink/ink408.xml"/><Relationship Id="rId40" Type="http://schemas.openxmlformats.org/officeDocument/2006/relationships/customXml" Target="../ink/ink416.xml"/><Relationship Id="rId45" Type="http://schemas.openxmlformats.org/officeDocument/2006/relationships/image" Target="../media/image385.png"/><Relationship Id="rId66" Type="http://schemas.openxmlformats.org/officeDocument/2006/relationships/customXml" Target="../ink/ink429.xml"/><Relationship Id="rId87" Type="http://schemas.openxmlformats.org/officeDocument/2006/relationships/image" Target="../media/image406.png"/><Relationship Id="rId61" Type="http://schemas.openxmlformats.org/officeDocument/2006/relationships/image" Target="../media/image393.png"/><Relationship Id="rId82" Type="http://schemas.openxmlformats.org/officeDocument/2006/relationships/customXml" Target="../ink/ink437.xml"/><Relationship Id="rId19" Type="http://schemas.openxmlformats.org/officeDocument/2006/relationships/image" Target="../media/image372.png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14.png"/><Relationship Id="rId18" Type="http://schemas.openxmlformats.org/officeDocument/2006/relationships/customXml" Target="../ink/ink450.xml"/><Relationship Id="rId26" Type="http://schemas.openxmlformats.org/officeDocument/2006/relationships/customXml" Target="../ink/ink454.xml"/><Relationship Id="rId39" Type="http://schemas.openxmlformats.org/officeDocument/2006/relationships/image" Target="../media/image427.png"/><Relationship Id="rId21" Type="http://schemas.openxmlformats.org/officeDocument/2006/relationships/image" Target="../media/image418.png"/><Relationship Id="rId34" Type="http://schemas.openxmlformats.org/officeDocument/2006/relationships/customXml" Target="../ink/ink458.xml"/><Relationship Id="rId42" Type="http://schemas.openxmlformats.org/officeDocument/2006/relationships/customXml" Target="../ink/ink462.xml"/><Relationship Id="rId47" Type="http://schemas.openxmlformats.org/officeDocument/2006/relationships/image" Target="../media/image431.png"/><Relationship Id="rId7" Type="http://schemas.openxmlformats.org/officeDocument/2006/relationships/image" Target="../media/image411.png"/><Relationship Id="rId2" Type="http://schemas.openxmlformats.org/officeDocument/2006/relationships/customXml" Target="../ink/ink442.xml"/><Relationship Id="rId16" Type="http://schemas.openxmlformats.org/officeDocument/2006/relationships/customXml" Target="../ink/ink449.xml"/><Relationship Id="rId29" Type="http://schemas.openxmlformats.org/officeDocument/2006/relationships/image" Target="../media/image422.png"/><Relationship Id="rId11" Type="http://schemas.openxmlformats.org/officeDocument/2006/relationships/image" Target="../media/image413.png"/><Relationship Id="rId24" Type="http://schemas.openxmlformats.org/officeDocument/2006/relationships/customXml" Target="../ink/ink453.xml"/><Relationship Id="rId32" Type="http://schemas.openxmlformats.org/officeDocument/2006/relationships/customXml" Target="../ink/ink457.xml"/><Relationship Id="rId37" Type="http://schemas.openxmlformats.org/officeDocument/2006/relationships/image" Target="../media/image426.png"/><Relationship Id="rId40" Type="http://schemas.openxmlformats.org/officeDocument/2006/relationships/customXml" Target="../ink/ink461.xml"/><Relationship Id="rId45" Type="http://schemas.openxmlformats.org/officeDocument/2006/relationships/image" Target="../media/image430.png"/><Relationship Id="rId5" Type="http://schemas.openxmlformats.org/officeDocument/2006/relationships/image" Target="../media/image410.png"/><Relationship Id="rId15" Type="http://schemas.openxmlformats.org/officeDocument/2006/relationships/image" Target="../media/image415.png"/><Relationship Id="rId23" Type="http://schemas.openxmlformats.org/officeDocument/2006/relationships/image" Target="../media/image419.png"/><Relationship Id="rId28" Type="http://schemas.openxmlformats.org/officeDocument/2006/relationships/customXml" Target="../ink/ink455.xml"/><Relationship Id="rId36" Type="http://schemas.openxmlformats.org/officeDocument/2006/relationships/customXml" Target="../ink/ink459.xml"/><Relationship Id="rId49" Type="http://schemas.openxmlformats.org/officeDocument/2006/relationships/image" Target="../media/image432.png"/><Relationship Id="rId10" Type="http://schemas.openxmlformats.org/officeDocument/2006/relationships/customXml" Target="../ink/ink446.xml"/><Relationship Id="rId19" Type="http://schemas.openxmlformats.org/officeDocument/2006/relationships/image" Target="../media/image417.png"/><Relationship Id="rId31" Type="http://schemas.openxmlformats.org/officeDocument/2006/relationships/image" Target="../media/image423.png"/><Relationship Id="rId44" Type="http://schemas.openxmlformats.org/officeDocument/2006/relationships/customXml" Target="../ink/ink463.xml"/><Relationship Id="rId4" Type="http://schemas.openxmlformats.org/officeDocument/2006/relationships/customXml" Target="../ink/ink443.xml"/><Relationship Id="rId9" Type="http://schemas.openxmlformats.org/officeDocument/2006/relationships/image" Target="../media/image412.png"/><Relationship Id="rId14" Type="http://schemas.openxmlformats.org/officeDocument/2006/relationships/customXml" Target="../ink/ink448.xml"/><Relationship Id="rId22" Type="http://schemas.openxmlformats.org/officeDocument/2006/relationships/customXml" Target="../ink/ink452.xml"/><Relationship Id="rId27" Type="http://schemas.openxmlformats.org/officeDocument/2006/relationships/image" Target="../media/image421.png"/><Relationship Id="rId30" Type="http://schemas.openxmlformats.org/officeDocument/2006/relationships/customXml" Target="../ink/ink456.xml"/><Relationship Id="rId35" Type="http://schemas.openxmlformats.org/officeDocument/2006/relationships/image" Target="../media/image425.png"/><Relationship Id="rId43" Type="http://schemas.openxmlformats.org/officeDocument/2006/relationships/image" Target="../media/image429.png"/><Relationship Id="rId48" Type="http://schemas.openxmlformats.org/officeDocument/2006/relationships/customXml" Target="../ink/ink465.xml"/><Relationship Id="rId8" Type="http://schemas.openxmlformats.org/officeDocument/2006/relationships/customXml" Target="../ink/ink445.xml"/><Relationship Id="rId3" Type="http://schemas.openxmlformats.org/officeDocument/2006/relationships/image" Target="../media/image409.png"/><Relationship Id="rId12" Type="http://schemas.openxmlformats.org/officeDocument/2006/relationships/customXml" Target="../ink/ink447.xml"/><Relationship Id="rId17" Type="http://schemas.openxmlformats.org/officeDocument/2006/relationships/image" Target="../media/image416.png"/><Relationship Id="rId25" Type="http://schemas.openxmlformats.org/officeDocument/2006/relationships/image" Target="../media/image420.png"/><Relationship Id="rId33" Type="http://schemas.openxmlformats.org/officeDocument/2006/relationships/image" Target="../media/image424.png"/><Relationship Id="rId38" Type="http://schemas.openxmlformats.org/officeDocument/2006/relationships/customXml" Target="../ink/ink460.xml"/><Relationship Id="rId46" Type="http://schemas.openxmlformats.org/officeDocument/2006/relationships/customXml" Target="../ink/ink464.xml"/><Relationship Id="rId20" Type="http://schemas.openxmlformats.org/officeDocument/2006/relationships/customXml" Target="../ink/ink451.xml"/><Relationship Id="rId41" Type="http://schemas.openxmlformats.org/officeDocument/2006/relationships/image" Target="../media/image428.png"/><Relationship Id="rId1" Type="http://schemas.openxmlformats.org/officeDocument/2006/relationships/slideLayout" Target="../slideLayouts/slideLayout5.xml"/><Relationship Id="rId6" Type="http://schemas.openxmlformats.org/officeDocument/2006/relationships/customXml" Target="../ink/ink44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0.png"/><Relationship Id="rId13" Type="http://schemas.openxmlformats.org/officeDocument/2006/relationships/customXml" Target="../ink/ink25.xml"/><Relationship Id="rId3" Type="http://schemas.openxmlformats.org/officeDocument/2006/relationships/customXml" Target="../ink/ink20.xml"/><Relationship Id="rId7" Type="http://schemas.openxmlformats.org/officeDocument/2006/relationships/customXml" Target="../ink/ink22.xml"/><Relationship Id="rId12" Type="http://schemas.openxmlformats.org/officeDocument/2006/relationships/image" Target="../media/image16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10.png"/><Relationship Id="rId11" Type="http://schemas.openxmlformats.org/officeDocument/2006/relationships/customXml" Target="../ink/ink24.xml"/><Relationship Id="rId5" Type="http://schemas.openxmlformats.org/officeDocument/2006/relationships/customXml" Target="../ink/ink21.xml"/><Relationship Id="rId10" Type="http://schemas.openxmlformats.org/officeDocument/2006/relationships/image" Target="../media/image151.png"/><Relationship Id="rId4" Type="http://schemas.openxmlformats.org/officeDocument/2006/relationships/image" Target="../media/image1210.png"/><Relationship Id="rId9" Type="http://schemas.openxmlformats.org/officeDocument/2006/relationships/customXml" Target="../ink/ink23.xml"/><Relationship Id="rId14" Type="http://schemas.openxmlformats.org/officeDocument/2006/relationships/image" Target="../media/image1710.png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38.png"/><Relationship Id="rId18" Type="http://schemas.openxmlformats.org/officeDocument/2006/relationships/customXml" Target="../ink/ink474.xml"/><Relationship Id="rId26" Type="http://schemas.openxmlformats.org/officeDocument/2006/relationships/customXml" Target="../ink/ink478.xml"/><Relationship Id="rId39" Type="http://schemas.openxmlformats.org/officeDocument/2006/relationships/image" Target="../media/image451.png"/><Relationship Id="rId21" Type="http://schemas.openxmlformats.org/officeDocument/2006/relationships/image" Target="../media/image442.png"/><Relationship Id="rId34" Type="http://schemas.openxmlformats.org/officeDocument/2006/relationships/customXml" Target="../ink/ink482.xml"/><Relationship Id="rId42" Type="http://schemas.openxmlformats.org/officeDocument/2006/relationships/customXml" Target="../ink/ink486.xml"/><Relationship Id="rId47" Type="http://schemas.openxmlformats.org/officeDocument/2006/relationships/image" Target="../media/image455.png"/><Relationship Id="rId50" Type="http://schemas.openxmlformats.org/officeDocument/2006/relationships/customXml" Target="../ink/ink490.xml"/><Relationship Id="rId7" Type="http://schemas.openxmlformats.org/officeDocument/2006/relationships/image" Target="../media/image435.png"/><Relationship Id="rId2" Type="http://schemas.openxmlformats.org/officeDocument/2006/relationships/customXml" Target="../ink/ink466.xml"/><Relationship Id="rId16" Type="http://schemas.openxmlformats.org/officeDocument/2006/relationships/customXml" Target="../ink/ink473.xml"/><Relationship Id="rId29" Type="http://schemas.openxmlformats.org/officeDocument/2006/relationships/image" Target="../media/image446.png"/><Relationship Id="rId11" Type="http://schemas.openxmlformats.org/officeDocument/2006/relationships/image" Target="../media/image437.png"/><Relationship Id="rId24" Type="http://schemas.openxmlformats.org/officeDocument/2006/relationships/customXml" Target="../ink/ink477.xml"/><Relationship Id="rId32" Type="http://schemas.openxmlformats.org/officeDocument/2006/relationships/customXml" Target="../ink/ink481.xml"/><Relationship Id="rId37" Type="http://schemas.openxmlformats.org/officeDocument/2006/relationships/image" Target="../media/image450.png"/><Relationship Id="rId40" Type="http://schemas.openxmlformats.org/officeDocument/2006/relationships/customXml" Target="../ink/ink485.xml"/><Relationship Id="rId45" Type="http://schemas.openxmlformats.org/officeDocument/2006/relationships/image" Target="../media/image454.png"/><Relationship Id="rId5" Type="http://schemas.openxmlformats.org/officeDocument/2006/relationships/image" Target="../media/image434.png"/><Relationship Id="rId15" Type="http://schemas.openxmlformats.org/officeDocument/2006/relationships/image" Target="../media/image439.png"/><Relationship Id="rId23" Type="http://schemas.openxmlformats.org/officeDocument/2006/relationships/image" Target="../media/image443.png"/><Relationship Id="rId28" Type="http://schemas.openxmlformats.org/officeDocument/2006/relationships/customXml" Target="../ink/ink479.xml"/><Relationship Id="rId36" Type="http://schemas.openxmlformats.org/officeDocument/2006/relationships/customXml" Target="../ink/ink483.xml"/><Relationship Id="rId49" Type="http://schemas.openxmlformats.org/officeDocument/2006/relationships/image" Target="../media/image456.png"/><Relationship Id="rId10" Type="http://schemas.openxmlformats.org/officeDocument/2006/relationships/customXml" Target="../ink/ink470.xml"/><Relationship Id="rId19" Type="http://schemas.openxmlformats.org/officeDocument/2006/relationships/image" Target="../media/image441.png"/><Relationship Id="rId31" Type="http://schemas.openxmlformats.org/officeDocument/2006/relationships/image" Target="../media/image447.png"/><Relationship Id="rId44" Type="http://schemas.openxmlformats.org/officeDocument/2006/relationships/customXml" Target="../ink/ink487.xml"/><Relationship Id="rId4" Type="http://schemas.openxmlformats.org/officeDocument/2006/relationships/customXml" Target="../ink/ink467.xml"/><Relationship Id="rId9" Type="http://schemas.openxmlformats.org/officeDocument/2006/relationships/image" Target="../media/image436.png"/><Relationship Id="rId14" Type="http://schemas.openxmlformats.org/officeDocument/2006/relationships/customXml" Target="../ink/ink472.xml"/><Relationship Id="rId22" Type="http://schemas.openxmlformats.org/officeDocument/2006/relationships/customXml" Target="../ink/ink476.xml"/><Relationship Id="rId27" Type="http://schemas.openxmlformats.org/officeDocument/2006/relationships/image" Target="../media/image445.png"/><Relationship Id="rId30" Type="http://schemas.openxmlformats.org/officeDocument/2006/relationships/customXml" Target="../ink/ink480.xml"/><Relationship Id="rId35" Type="http://schemas.openxmlformats.org/officeDocument/2006/relationships/image" Target="../media/image449.png"/><Relationship Id="rId43" Type="http://schemas.openxmlformats.org/officeDocument/2006/relationships/image" Target="../media/image453.png"/><Relationship Id="rId48" Type="http://schemas.openxmlformats.org/officeDocument/2006/relationships/customXml" Target="../ink/ink489.xml"/><Relationship Id="rId8" Type="http://schemas.openxmlformats.org/officeDocument/2006/relationships/customXml" Target="../ink/ink469.xml"/><Relationship Id="rId51" Type="http://schemas.openxmlformats.org/officeDocument/2006/relationships/image" Target="../media/image457.png"/><Relationship Id="rId3" Type="http://schemas.openxmlformats.org/officeDocument/2006/relationships/image" Target="../media/image433.png"/><Relationship Id="rId12" Type="http://schemas.openxmlformats.org/officeDocument/2006/relationships/customXml" Target="../ink/ink471.xml"/><Relationship Id="rId17" Type="http://schemas.openxmlformats.org/officeDocument/2006/relationships/image" Target="../media/image440.png"/><Relationship Id="rId25" Type="http://schemas.openxmlformats.org/officeDocument/2006/relationships/image" Target="../media/image444.png"/><Relationship Id="rId33" Type="http://schemas.openxmlformats.org/officeDocument/2006/relationships/image" Target="../media/image448.png"/><Relationship Id="rId38" Type="http://schemas.openxmlformats.org/officeDocument/2006/relationships/customXml" Target="../ink/ink484.xml"/><Relationship Id="rId46" Type="http://schemas.openxmlformats.org/officeDocument/2006/relationships/customXml" Target="../ink/ink488.xml"/><Relationship Id="rId20" Type="http://schemas.openxmlformats.org/officeDocument/2006/relationships/customXml" Target="../ink/ink475.xml"/><Relationship Id="rId41" Type="http://schemas.openxmlformats.org/officeDocument/2006/relationships/image" Target="../media/image452.png"/><Relationship Id="rId1" Type="http://schemas.openxmlformats.org/officeDocument/2006/relationships/slideLayout" Target="../slideLayouts/slideLayout5.xml"/><Relationship Id="rId6" Type="http://schemas.openxmlformats.org/officeDocument/2006/relationships/customXml" Target="../ink/ink468.xml"/></Relationships>
</file>

<file path=ppt/slides/_rels/slide31.xml.rels><?xml version="1.0" encoding="UTF-8" standalone="yes"?>
<Relationships xmlns="http://schemas.openxmlformats.org/package/2006/relationships"><Relationship Id="rId26" Type="http://schemas.openxmlformats.org/officeDocument/2006/relationships/customXml" Target="../ink/ink503.xml"/><Relationship Id="rId21" Type="http://schemas.openxmlformats.org/officeDocument/2006/relationships/image" Target="../media/image467.png"/><Relationship Id="rId42" Type="http://schemas.openxmlformats.org/officeDocument/2006/relationships/customXml" Target="../ink/ink511.xml"/><Relationship Id="rId47" Type="http://schemas.openxmlformats.org/officeDocument/2006/relationships/image" Target="../media/image480.png"/><Relationship Id="rId63" Type="http://schemas.openxmlformats.org/officeDocument/2006/relationships/image" Target="../media/image488.png"/><Relationship Id="rId68" Type="http://schemas.openxmlformats.org/officeDocument/2006/relationships/customXml" Target="../ink/ink524.xml"/><Relationship Id="rId84" Type="http://schemas.openxmlformats.org/officeDocument/2006/relationships/customXml" Target="../ink/ink532.xml"/><Relationship Id="rId89" Type="http://schemas.openxmlformats.org/officeDocument/2006/relationships/image" Target="../media/image501.png"/><Relationship Id="rId112" Type="http://schemas.openxmlformats.org/officeDocument/2006/relationships/customXml" Target="../ink/ink546.xml"/><Relationship Id="rId16" Type="http://schemas.openxmlformats.org/officeDocument/2006/relationships/customXml" Target="../ink/ink498.xml"/><Relationship Id="rId107" Type="http://schemas.openxmlformats.org/officeDocument/2006/relationships/image" Target="../media/image510.png"/><Relationship Id="rId11" Type="http://schemas.openxmlformats.org/officeDocument/2006/relationships/image" Target="../media/image462.png"/><Relationship Id="rId32" Type="http://schemas.openxmlformats.org/officeDocument/2006/relationships/customXml" Target="../ink/ink506.xml"/><Relationship Id="rId37" Type="http://schemas.openxmlformats.org/officeDocument/2006/relationships/image" Target="../media/image475.png"/><Relationship Id="rId53" Type="http://schemas.openxmlformats.org/officeDocument/2006/relationships/image" Target="../media/image483.png"/><Relationship Id="rId58" Type="http://schemas.openxmlformats.org/officeDocument/2006/relationships/customXml" Target="../ink/ink519.xml"/><Relationship Id="rId74" Type="http://schemas.openxmlformats.org/officeDocument/2006/relationships/customXml" Target="../ink/ink527.xml"/><Relationship Id="rId79" Type="http://schemas.openxmlformats.org/officeDocument/2006/relationships/image" Target="../media/image496.png"/><Relationship Id="rId102" Type="http://schemas.openxmlformats.org/officeDocument/2006/relationships/customXml" Target="../ink/ink541.xml"/><Relationship Id="rId5" Type="http://schemas.openxmlformats.org/officeDocument/2006/relationships/image" Target="../media/image459.png"/><Relationship Id="rId90" Type="http://schemas.openxmlformats.org/officeDocument/2006/relationships/customXml" Target="../ink/ink535.xml"/><Relationship Id="rId95" Type="http://schemas.openxmlformats.org/officeDocument/2006/relationships/image" Target="../media/image504.png"/><Relationship Id="rId22" Type="http://schemas.openxmlformats.org/officeDocument/2006/relationships/customXml" Target="../ink/ink501.xml"/><Relationship Id="rId27" Type="http://schemas.openxmlformats.org/officeDocument/2006/relationships/image" Target="../media/image470.png"/><Relationship Id="rId43" Type="http://schemas.openxmlformats.org/officeDocument/2006/relationships/image" Target="../media/image478.png"/><Relationship Id="rId48" Type="http://schemas.openxmlformats.org/officeDocument/2006/relationships/customXml" Target="../ink/ink514.xml"/><Relationship Id="rId64" Type="http://schemas.openxmlformats.org/officeDocument/2006/relationships/customXml" Target="../ink/ink522.xml"/><Relationship Id="rId69" Type="http://schemas.openxmlformats.org/officeDocument/2006/relationships/image" Target="../media/image491.png"/><Relationship Id="rId113" Type="http://schemas.openxmlformats.org/officeDocument/2006/relationships/image" Target="../media/image513.png"/><Relationship Id="rId80" Type="http://schemas.openxmlformats.org/officeDocument/2006/relationships/customXml" Target="../ink/ink530.xml"/><Relationship Id="rId85" Type="http://schemas.openxmlformats.org/officeDocument/2006/relationships/image" Target="../media/image499.png"/><Relationship Id="rId12" Type="http://schemas.openxmlformats.org/officeDocument/2006/relationships/customXml" Target="../ink/ink496.xml"/><Relationship Id="rId17" Type="http://schemas.openxmlformats.org/officeDocument/2006/relationships/image" Target="../media/image465.png"/><Relationship Id="rId33" Type="http://schemas.openxmlformats.org/officeDocument/2006/relationships/image" Target="../media/image473.png"/><Relationship Id="rId38" Type="http://schemas.openxmlformats.org/officeDocument/2006/relationships/customXml" Target="../ink/ink509.xml"/><Relationship Id="rId59" Type="http://schemas.openxmlformats.org/officeDocument/2006/relationships/image" Target="../media/image486.png"/><Relationship Id="rId103" Type="http://schemas.openxmlformats.org/officeDocument/2006/relationships/image" Target="../media/image508.png"/><Relationship Id="rId108" Type="http://schemas.openxmlformats.org/officeDocument/2006/relationships/customXml" Target="../ink/ink544.xml"/><Relationship Id="rId54" Type="http://schemas.openxmlformats.org/officeDocument/2006/relationships/customXml" Target="../ink/ink517.xml"/><Relationship Id="rId70" Type="http://schemas.openxmlformats.org/officeDocument/2006/relationships/customXml" Target="../ink/ink525.xml"/><Relationship Id="rId75" Type="http://schemas.openxmlformats.org/officeDocument/2006/relationships/image" Target="../media/image494.png"/><Relationship Id="rId91" Type="http://schemas.openxmlformats.org/officeDocument/2006/relationships/image" Target="../media/image502.png"/><Relationship Id="rId96" Type="http://schemas.openxmlformats.org/officeDocument/2006/relationships/customXml" Target="../ink/ink538.xml"/><Relationship Id="rId1" Type="http://schemas.openxmlformats.org/officeDocument/2006/relationships/slideLayout" Target="../slideLayouts/slideLayout5.xml"/><Relationship Id="rId6" Type="http://schemas.openxmlformats.org/officeDocument/2006/relationships/customXml" Target="../ink/ink493.xml"/><Relationship Id="rId15" Type="http://schemas.openxmlformats.org/officeDocument/2006/relationships/image" Target="../media/image464.png"/><Relationship Id="rId23" Type="http://schemas.openxmlformats.org/officeDocument/2006/relationships/image" Target="../media/image468.png"/><Relationship Id="rId28" Type="http://schemas.openxmlformats.org/officeDocument/2006/relationships/customXml" Target="../ink/ink504.xml"/><Relationship Id="rId36" Type="http://schemas.openxmlformats.org/officeDocument/2006/relationships/customXml" Target="../ink/ink508.xml"/><Relationship Id="rId49" Type="http://schemas.openxmlformats.org/officeDocument/2006/relationships/image" Target="../media/image481.png"/><Relationship Id="rId57" Type="http://schemas.openxmlformats.org/officeDocument/2006/relationships/image" Target="../media/image485.png"/><Relationship Id="rId106" Type="http://schemas.openxmlformats.org/officeDocument/2006/relationships/customXml" Target="../ink/ink543.xml"/><Relationship Id="rId10" Type="http://schemas.openxmlformats.org/officeDocument/2006/relationships/customXml" Target="../ink/ink495.xml"/><Relationship Id="rId31" Type="http://schemas.openxmlformats.org/officeDocument/2006/relationships/image" Target="../media/image472.png"/><Relationship Id="rId44" Type="http://schemas.openxmlformats.org/officeDocument/2006/relationships/customXml" Target="../ink/ink512.xml"/><Relationship Id="rId52" Type="http://schemas.openxmlformats.org/officeDocument/2006/relationships/customXml" Target="../ink/ink516.xml"/><Relationship Id="rId60" Type="http://schemas.openxmlformats.org/officeDocument/2006/relationships/customXml" Target="../ink/ink520.xml"/><Relationship Id="rId65" Type="http://schemas.openxmlformats.org/officeDocument/2006/relationships/image" Target="../media/image489.png"/><Relationship Id="rId73" Type="http://schemas.openxmlformats.org/officeDocument/2006/relationships/image" Target="../media/image493.png"/><Relationship Id="rId78" Type="http://schemas.openxmlformats.org/officeDocument/2006/relationships/customXml" Target="../ink/ink529.xml"/><Relationship Id="rId81" Type="http://schemas.openxmlformats.org/officeDocument/2006/relationships/image" Target="../media/image497.png"/><Relationship Id="rId86" Type="http://schemas.openxmlformats.org/officeDocument/2006/relationships/customXml" Target="../ink/ink533.xml"/><Relationship Id="rId94" Type="http://schemas.openxmlformats.org/officeDocument/2006/relationships/customXml" Target="../ink/ink537.xml"/><Relationship Id="rId99" Type="http://schemas.openxmlformats.org/officeDocument/2006/relationships/image" Target="../media/image506.png"/><Relationship Id="rId101" Type="http://schemas.openxmlformats.org/officeDocument/2006/relationships/image" Target="../media/image507.png"/><Relationship Id="rId4" Type="http://schemas.openxmlformats.org/officeDocument/2006/relationships/customXml" Target="../ink/ink492.xml"/><Relationship Id="rId9" Type="http://schemas.openxmlformats.org/officeDocument/2006/relationships/image" Target="../media/image461.png"/><Relationship Id="rId13" Type="http://schemas.openxmlformats.org/officeDocument/2006/relationships/image" Target="../media/image463.png"/><Relationship Id="rId18" Type="http://schemas.openxmlformats.org/officeDocument/2006/relationships/customXml" Target="../ink/ink499.xml"/><Relationship Id="rId39" Type="http://schemas.openxmlformats.org/officeDocument/2006/relationships/image" Target="../media/image476.png"/><Relationship Id="rId109" Type="http://schemas.openxmlformats.org/officeDocument/2006/relationships/image" Target="../media/image511.png"/><Relationship Id="rId34" Type="http://schemas.openxmlformats.org/officeDocument/2006/relationships/customXml" Target="../ink/ink507.xml"/><Relationship Id="rId50" Type="http://schemas.openxmlformats.org/officeDocument/2006/relationships/customXml" Target="../ink/ink515.xml"/><Relationship Id="rId55" Type="http://schemas.openxmlformats.org/officeDocument/2006/relationships/image" Target="../media/image484.png"/><Relationship Id="rId76" Type="http://schemas.openxmlformats.org/officeDocument/2006/relationships/customXml" Target="../ink/ink528.xml"/><Relationship Id="rId97" Type="http://schemas.openxmlformats.org/officeDocument/2006/relationships/image" Target="../media/image505.png"/><Relationship Id="rId104" Type="http://schemas.openxmlformats.org/officeDocument/2006/relationships/customXml" Target="../ink/ink542.xml"/><Relationship Id="rId7" Type="http://schemas.openxmlformats.org/officeDocument/2006/relationships/image" Target="../media/image460.png"/><Relationship Id="rId71" Type="http://schemas.openxmlformats.org/officeDocument/2006/relationships/image" Target="../media/image492.png"/><Relationship Id="rId92" Type="http://schemas.openxmlformats.org/officeDocument/2006/relationships/customXml" Target="../ink/ink536.xml"/><Relationship Id="rId2" Type="http://schemas.openxmlformats.org/officeDocument/2006/relationships/customXml" Target="../ink/ink491.xml"/><Relationship Id="rId29" Type="http://schemas.openxmlformats.org/officeDocument/2006/relationships/image" Target="../media/image471.png"/><Relationship Id="rId24" Type="http://schemas.openxmlformats.org/officeDocument/2006/relationships/customXml" Target="../ink/ink502.xml"/><Relationship Id="rId40" Type="http://schemas.openxmlformats.org/officeDocument/2006/relationships/customXml" Target="../ink/ink510.xml"/><Relationship Id="rId45" Type="http://schemas.openxmlformats.org/officeDocument/2006/relationships/image" Target="../media/image479.png"/><Relationship Id="rId66" Type="http://schemas.openxmlformats.org/officeDocument/2006/relationships/customXml" Target="../ink/ink523.xml"/><Relationship Id="rId87" Type="http://schemas.openxmlformats.org/officeDocument/2006/relationships/image" Target="../media/image500.png"/><Relationship Id="rId110" Type="http://schemas.openxmlformats.org/officeDocument/2006/relationships/customXml" Target="../ink/ink545.xml"/><Relationship Id="rId61" Type="http://schemas.openxmlformats.org/officeDocument/2006/relationships/image" Target="../media/image487.png"/><Relationship Id="rId82" Type="http://schemas.openxmlformats.org/officeDocument/2006/relationships/customXml" Target="../ink/ink531.xml"/><Relationship Id="rId19" Type="http://schemas.openxmlformats.org/officeDocument/2006/relationships/image" Target="../media/image466.png"/><Relationship Id="rId14" Type="http://schemas.openxmlformats.org/officeDocument/2006/relationships/customXml" Target="../ink/ink497.xml"/><Relationship Id="rId30" Type="http://schemas.openxmlformats.org/officeDocument/2006/relationships/customXml" Target="../ink/ink505.xml"/><Relationship Id="rId35" Type="http://schemas.openxmlformats.org/officeDocument/2006/relationships/image" Target="../media/image474.png"/><Relationship Id="rId56" Type="http://schemas.openxmlformats.org/officeDocument/2006/relationships/customXml" Target="../ink/ink518.xml"/><Relationship Id="rId77" Type="http://schemas.openxmlformats.org/officeDocument/2006/relationships/image" Target="../media/image495.png"/><Relationship Id="rId100" Type="http://schemas.openxmlformats.org/officeDocument/2006/relationships/customXml" Target="../ink/ink540.xml"/><Relationship Id="rId105" Type="http://schemas.openxmlformats.org/officeDocument/2006/relationships/image" Target="../media/image509.png"/><Relationship Id="rId8" Type="http://schemas.openxmlformats.org/officeDocument/2006/relationships/customXml" Target="../ink/ink494.xml"/><Relationship Id="rId51" Type="http://schemas.openxmlformats.org/officeDocument/2006/relationships/image" Target="../media/image482.png"/><Relationship Id="rId72" Type="http://schemas.openxmlformats.org/officeDocument/2006/relationships/customXml" Target="../ink/ink526.xml"/><Relationship Id="rId93" Type="http://schemas.openxmlformats.org/officeDocument/2006/relationships/image" Target="../media/image503.png"/><Relationship Id="rId98" Type="http://schemas.openxmlformats.org/officeDocument/2006/relationships/customXml" Target="../ink/ink539.xml"/><Relationship Id="rId3" Type="http://schemas.openxmlformats.org/officeDocument/2006/relationships/image" Target="../media/image458.png"/><Relationship Id="rId25" Type="http://schemas.openxmlformats.org/officeDocument/2006/relationships/image" Target="../media/image469.png"/><Relationship Id="rId46" Type="http://schemas.openxmlformats.org/officeDocument/2006/relationships/customXml" Target="../ink/ink513.xml"/><Relationship Id="rId67" Type="http://schemas.openxmlformats.org/officeDocument/2006/relationships/image" Target="../media/image490.png"/><Relationship Id="rId20" Type="http://schemas.openxmlformats.org/officeDocument/2006/relationships/customXml" Target="../ink/ink500.xml"/><Relationship Id="rId41" Type="http://schemas.openxmlformats.org/officeDocument/2006/relationships/image" Target="../media/image477.png"/><Relationship Id="rId62" Type="http://schemas.openxmlformats.org/officeDocument/2006/relationships/customXml" Target="../ink/ink521.xml"/><Relationship Id="rId83" Type="http://schemas.openxmlformats.org/officeDocument/2006/relationships/image" Target="../media/image498.png"/><Relationship Id="rId88" Type="http://schemas.openxmlformats.org/officeDocument/2006/relationships/customXml" Target="../ink/ink534.xml"/><Relationship Id="rId111" Type="http://schemas.openxmlformats.org/officeDocument/2006/relationships/image" Target="../media/image512.png"/></Relationships>
</file>

<file path=ppt/slides/_rels/slide3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62.png"/><Relationship Id="rId18" Type="http://schemas.openxmlformats.org/officeDocument/2006/relationships/customXml" Target="../ink/ink551.xml"/><Relationship Id="rId26" Type="http://schemas.openxmlformats.org/officeDocument/2006/relationships/customXml" Target="../ink/ink555.xml"/><Relationship Id="rId39" Type="http://schemas.openxmlformats.org/officeDocument/2006/relationships/image" Target="../media/image575.png"/><Relationship Id="rId21" Type="http://schemas.openxmlformats.org/officeDocument/2006/relationships/image" Target="../media/image566.png"/><Relationship Id="rId34" Type="http://schemas.openxmlformats.org/officeDocument/2006/relationships/customXml" Target="../ink/ink559.xml"/><Relationship Id="rId42" Type="http://schemas.openxmlformats.org/officeDocument/2006/relationships/customXml" Target="../ink/ink563.xml"/><Relationship Id="rId47" Type="http://schemas.openxmlformats.org/officeDocument/2006/relationships/image" Target="../media/image579.png"/><Relationship Id="rId50" Type="http://schemas.openxmlformats.org/officeDocument/2006/relationships/customXml" Target="../ink/ink567.xml"/><Relationship Id="rId7" Type="http://schemas.openxmlformats.org/officeDocument/2006/relationships/hyperlink" Target="http://dangerousprototypes.com/" TargetMode="External"/><Relationship Id="rId2" Type="http://schemas.openxmlformats.org/officeDocument/2006/relationships/hyperlink" Target="https://hackaday.com/" TargetMode="External"/><Relationship Id="rId16" Type="http://schemas.openxmlformats.org/officeDocument/2006/relationships/customXml" Target="../ink/ink550.xml"/><Relationship Id="rId29" Type="http://schemas.openxmlformats.org/officeDocument/2006/relationships/image" Target="../media/image570.png"/><Relationship Id="rId11" Type="http://schemas.openxmlformats.org/officeDocument/2006/relationships/image" Target="../media/image561.png"/><Relationship Id="rId24" Type="http://schemas.openxmlformats.org/officeDocument/2006/relationships/customXml" Target="../ink/ink554.xml"/><Relationship Id="rId32" Type="http://schemas.openxmlformats.org/officeDocument/2006/relationships/customXml" Target="../ink/ink558.xml"/><Relationship Id="rId37" Type="http://schemas.openxmlformats.org/officeDocument/2006/relationships/image" Target="../media/image574.png"/><Relationship Id="rId40" Type="http://schemas.openxmlformats.org/officeDocument/2006/relationships/customXml" Target="../ink/ink562.xml"/><Relationship Id="rId45" Type="http://schemas.openxmlformats.org/officeDocument/2006/relationships/image" Target="../media/image578.png"/><Relationship Id="rId5" Type="http://schemas.openxmlformats.org/officeDocument/2006/relationships/hyperlink" Target="https://www.eevblog.com/" TargetMode="External"/><Relationship Id="rId15" Type="http://schemas.openxmlformats.org/officeDocument/2006/relationships/image" Target="../media/image563.png"/><Relationship Id="rId23" Type="http://schemas.openxmlformats.org/officeDocument/2006/relationships/image" Target="../media/image567.png"/><Relationship Id="rId28" Type="http://schemas.openxmlformats.org/officeDocument/2006/relationships/customXml" Target="../ink/ink556.xml"/><Relationship Id="rId36" Type="http://schemas.openxmlformats.org/officeDocument/2006/relationships/customXml" Target="../ink/ink560.xml"/><Relationship Id="rId49" Type="http://schemas.openxmlformats.org/officeDocument/2006/relationships/image" Target="../media/image580.png"/><Relationship Id="rId10" Type="http://schemas.openxmlformats.org/officeDocument/2006/relationships/customXml" Target="../ink/ink547.xml"/><Relationship Id="rId19" Type="http://schemas.openxmlformats.org/officeDocument/2006/relationships/image" Target="../media/image565.png"/><Relationship Id="rId31" Type="http://schemas.openxmlformats.org/officeDocument/2006/relationships/image" Target="../media/image571.png"/><Relationship Id="rId44" Type="http://schemas.openxmlformats.org/officeDocument/2006/relationships/customXml" Target="../ink/ink564.xml"/><Relationship Id="rId4" Type="http://schemas.openxmlformats.org/officeDocument/2006/relationships/hyperlink" Target="https://www.instructables.com/" TargetMode="External"/><Relationship Id="rId9" Type="http://schemas.openxmlformats.org/officeDocument/2006/relationships/hyperlink" Target="https://www.seeedstudio.com/blog/2019/01/02/top-open-source-hardware-websites-and-community-in-2019/" TargetMode="External"/><Relationship Id="rId14" Type="http://schemas.openxmlformats.org/officeDocument/2006/relationships/customXml" Target="../ink/ink549.xml"/><Relationship Id="rId22" Type="http://schemas.openxmlformats.org/officeDocument/2006/relationships/customXml" Target="../ink/ink553.xml"/><Relationship Id="rId27" Type="http://schemas.openxmlformats.org/officeDocument/2006/relationships/image" Target="../media/image569.png"/><Relationship Id="rId30" Type="http://schemas.openxmlformats.org/officeDocument/2006/relationships/customXml" Target="../ink/ink557.xml"/><Relationship Id="rId35" Type="http://schemas.openxmlformats.org/officeDocument/2006/relationships/image" Target="../media/image573.png"/><Relationship Id="rId43" Type="http://schemas.openxmlformats.org/officeDocument/2006/relationships/image" Target="../media/image577.png"/><Relationship Id="rId48" Type="http://schemas.openxmlformats.org/officeDocument/2006/relationships/customXml" Target="../ink/ink566.xml"/><Relationship Id="rId8" Type="http://schemas.openxmlformats.org/officeDocument/2006/relationships/hyperlink" Target="https://electronics.stackexchange.com/" TargetMode="External"/><Relationship Id="rId51" Type="http://schemas.openxmlformats.org/officeDocument/2006/relationships/image" Target="../media/image581.png"/><Relationship Id="rId3" Type="http://schemas.openxmlformats.org/officeDocument/2006/relationships/hyperlink" Target="https://www.hackster.io/" TargetMode="External"/><Relationship Id="rId12" Type="http://schemas.openxmlformats.org/officeDocument/2006/relationships/customXml" Target="../ink/ink548.xml"/><Relationship Id="rId17" Type="http://schemas.openxmlformats.org/officeDocument/2006/relationships/image" Target="../media/image564.png"/><Relationship Id="rId25" Type="http://schemas.openxmlformats.org/officeDocument/2006/relationships/image" Target="../media/image568.png"/><Relationship Id="rId33" Type="http://schemas.openxmlformats.org/officeDocument/2006/relationships/image" Target="../media/image572.png"/><Relationship Id="rId38" Type="http://schemas.openxmlformats.org/officeDocument/2006/relationships/customXml" Target="../ink/ink561.xml"/><Relationship Id="rId46" Type="http://schemas.openxmlformats.org/officeDocument/2006/relationships/customXml" Target="../ink/ink565.xml"/><Relationship Id="rId20" Type="http://schemas.openxmlformats.org/officeDocument/2006/relationships/customXml" Target="../ink/ink552.xml"/><Relationship Id="rId41" Type="http://schemas.openxmlformats.org/officeDocument/2006/relationships/image" Target="../media/image576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allaboutcircuits.com/" TargetMode="External"/></Relationships>
</file>

<file path=ppt/slides/_rels/slide3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568.xml"/><Relationship Id="rId18" Type="http://schemas.openxmlformats.org/officeDocument/2006/relationships/image" Target="../media/image516.png"/><Relationship Id="rId26" Type="http://schemas.openxmlformats.org/officeDocument/2006/relationships/image" Target="../media/image520.png"/><Relationship Id="rId39" Type="http://schemas.openxmlformats.org/officeDocument/2006/relationships/customXml" Target="../ink/ink581.xml"/><Relationship Id="rId21" Type="http://schemas.openxmlformats.org/officeDocument/2006/relationships/customXml" Target="../ink/ink572.xml"/><Relationship Id="rId34" Type="http://schemas.openxmlformats.org/officeDocument/2006/relationships/image" Target="../media/image524.png"/><Relationship Id="rId42" Type="http://schemas.openxmlformats.org/officeDocument/2006/relationships/image" Target="../media/image528.png"/><Relationship Id="rId47" Type="http://schemas.openxmlformats.org/officeDocument/2006/relationships/customXml" Target="../ink/ink585.xml"/><Relationship Id="rId50" Type="http://schemas.openxmlformats.org/officeDocument/2006/relationships/image" Target="../media/image532.png"/><Relationship Id="rId55" Type="http://schemas.openxmlformats.org/officeDocument/2006/relationships/customXml" Target="../ink/ink589.xml"/><Relationship Id="rId63" Type="http://schemas.openxmlformats.org/officeDocument/2006/relationships/customXml" Target="../ink/ink593.xml"/><Relationship Id="rId7" Type="http://schemas.openxmlformats.org/officeDocument/2006/relationships/hyperlink" Target="https://github.com/prusa3d" TargetMode="External"/><Relationship Id="rId2" Type="http://schemas.openxmlformats.org/officeDocument/2006/relationships/hyperlink" Target="https://github.com/arduino/" TargetMode="External"/><Relationship Id="rId16" Type="http://schemas.openxmlformats.org/officeDocument/2006/relationships/image" Target="../media/image515.png"/><Relationship Id="rId29" Type="http://schemas.openxmlformats.org/officeDocument/2006/relationships/customXml" Target="../ink/ink576.xml"/><Relationship Id="rId11" Type="http://schemas.openxmlformats.org/officeDocument/2006/relationships/hyperlink" Target="https://ohwr.org/" TargetMode="External"/><Relationship Id="rId24" Type="http://schemas.openxmlformats.org/officeDocument/2006/relationships/image" Target="../media/image519.png"/><Relationship Id="rId32" Type="http://schemas.openxmlformats.org/officeDocument/2006/relationships/image" Target="../media/image523.png"/><Relationship Id="rId37" Type="http://schemas.openxmlformats.org/officeDocument/2006/relationships/customXml" Target="../ink/ink580.xml"/><Relationship Id="rId40" Type="http://schemas.openxmlformats.org/officeDocument/2006/relationships/image" Target="../media/image527.png"/><Relationship Id="rId45" Type="http://schemas.openxmlformats.org/officeDocument/2006/relationships/customXml" Target="../ink/ink584.xml"/><Relationship Id="rId53" Type="http://schemas.openxmlformats.org/officeDocument/2006/relationships/customXml" Target="../ink/ink588.xml"/><Relationship Id="rId58" Type="http://schemas.openxmlformats.org/officeDocument/2006/relationships/image" Target="../media/image536.png"/><Relationship Id="rId5" Type="http://schemas.openxmlformats.org/officeDocument/2006/relationships/hyperlink" Target="https://github.com/solokeys" TargetMode="External"/><Relationship Id="rId61" Type="http://schemas.openxmlformats.org/officeDocument/2006/relationships/customXml" Target="../ink/ink592.xml"/><Relationship Id="rId19" Type="http://schemas.openxmlformats.org/officeDocument/2006/relationships/customXml" Target="../ink/ink571.xml"/><Relationship Id="rId14" Type="http://schemas.openxmlformats.org/officeDocument/2006/relationships/image" Target="../media/image514.png"/><Relationship Id="rId22" Type="http://schemas.openxmlformats.org/officeDocument/2006/relationships/image" Target="../media/image518.png"/><Relationship Id="rId27" Type="http://schemas.openxmlformats.org/officeDocument/2006/relationships/customXml" Target="../ink/ink575.xml"/><Relationship Id="rId30" Type="http://schemas.openxmlformats.org/officeDocument/2006/relationships/image" Target="../media/image522.png"/><Relationship Id="rId35" Type="http://schemas.openxmlformats.org/officeDocument/2006/relationships/customXml" Target="../ink/ink579.xml"/><Relationship Id="rId43" Type="http://schemas.openxmlformats.org/officeDocument/2006/relationships/customXml" Target="../ink/ink583.xml"/><Relationship Id="rId48" Type="http://schemas.openxmlformats.org/officeDocument/2006/relationships/image" Target="../media/image531.png"/><Relationship Id="rId56" Type="http://schemas.openxmlformats.org/officeDocument/2006/relationships/image" Target="../media/image535.png"/><Relationship Id="rId64" Type="http://schemas.openxmlformats.org/officeDocument/2006/relationships/image" Target="../media/image539.png"/><Relationship Id="rId8" Type="http://schemas.openxmlformats.org/officeDocument/2006/relationships/hyperlink" Target="https://github.com/usbarmory" TargetMode="External"/><Relationship Id="rId51" Type="http://schemas.openxmlformats.org/officeDocument/2006/relationships/customXml" Target="../ink/ink587.xml"/><Relationship Id="rId3" Type="http://schemas.openxmlformats.org/officeDocument/2006/relationships/hyperlink" Target="https://www.raspberrypi.com/documentation/computers/raspberry-pi.html" TargetMode="External"/><Relationship Id="rId12" Type="http://schemas.openxmlformats.org/officeDocument/2006/relationships/hyperlink" Target="https://certification.oshwa.org/list.html" TargetMode="External"/><Relationship Id="rId17" Type="http://schemas.openxmlformats.org/officeDocument/2006/relationships/customXml" Target="../ink/ink570.xml"/><Relationship Id="rId25" Type="http://schemas.openxmlformats.org/officeDocument/2006/relationships/customXml" Target="../ink/ink574.xml"/><Relationship Id="rId33" Type="http://schemas.openxmlformats.org/officeDocument/2006/relationships/customXml" Target="../ink/ink578.xml"/><Relationship Id="rId38" Type="http://schemas.openxmlformats.org/officeDocument/2006/relationships/image" Target="../media/image526.png"/><Relationship Id="rId46" Type="http://schemas.openxmlformats.org/officeDocument/2006/relationships/image" Target="../media/image530.png"/><Relationship Id="rId59" Type="http://schemas.openxmlformats.org/officeDocument/2006/relationships/customXml" Target="../ink/ink591.xml"/><Relationship Id="rId20" Type="http://schemas.openxmlformats.org/officeDocument/2006/relationships/image" Target="../media/image517.png"/><Relationship Id="rId41" Type="http://schemas.openxmlformats.org/officeDocument/2006/relationships/customXml" Target="../ink/ink582.xml"/><Relationship Id="rId54" Type="http://schemas.openxmlformats.org/officeDocument/2006/relationships/image" Target="../media/image534.png"/><Relationship Id="rId62" Type="http://schemas.openxmlformats.org/officeDocument/2006/relationships/image" Target="../media/image538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github.com/Ultimaker" TargetMode="External"/><Relationship Id="rId15" Type="http://schemas.openxmlformats.org/officeDocument/2006/relationships/customXml" Target="../ink/ink569.xml"/><Relationship Id="rId23" Type="http://schemas.openxmlformats.org/officeDocument/2006/relationships/customXml" Target="../ink/ink573.xml"/><Relationship Id="rId28" Type="http://schemas.openxmlformats.org/officeDocument/2006/relationships/image" Target="../media/image521.png"/><Relationship Id="rId36" Type="http://schemas.openxmlformats.org/officeDocument/2006/relationships/image" Target="../media/image525.png"/><Relationship Id="rId49" Type="http://schemas.openxmlformats.org/officeDocument/2006/relationships/customXml" Target="../ink/ink586.xml"/><Relationship Id="rId57" Type="http://schemas.openxmlformats.org/officeDocument/2006/relationships/customXml" Target="../ink/ink590.xml"/><Relationship Id="rId10" Type="http://schemas.openxmlformats.org/officeDocument/2006/relationships/hyperlink" Target="https://www.openhardware.io/explore" TargetMode="External"/><Relationship Id="rId31" Type="http://schemas.openxmlformats.org/officeDocument/2006/relationships/customXml" Target="../ink/ink577.xml"/><Relationship Id="rId44" Type="http://schemas.openxmlformats.org/officeDocument/2006/relationships/image" Target="../media/image529.png"/><Relationship Id="rId52" Type="http://schemas.openxmlformats.org/officeDocument/2006/relationships/image" Target="../media/image533.png"/><Relationship Id="rId60" Type="http://schemas.openxmlformats.org/officeDocument/2006/relationships/image" Target="../media/image537.png"/><Relationship Id="rId4" Type="http://schemas.openxmlformats.org/officeDocument/2006/relationships/hyperlink" Target="https://github.com/OpenROV" TargetMode="External"/><Relationship Id="rId9" Type="http://schemas.openxmlformats.org/officeDocument/2006/relationships/hyperlink" Target="https://en.wikipedia.org/wiki/List_of_open-source_hardware_projects" TargetMode="External"/></Relationships>
</file>

<file path=ppt/slides/_rels/slide3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41.png"/><Relationship Id="rId18" Type="http://schemas.openxmlformats.org/officeDocument/2006/relationships/customXml" Target="../ink/ink598.xml"/><Relationship Id="rId26" Type="http://schemas.openxmlformats.org/officeDocument/2006/relationships/customXml" Target="../ink/ink602.xml"/><Relationship Id="rId39" Type="http://schemas.openxmlformats.org/officeDocument/2006/relationships/image" Target="../media/image554.png"/><Relationship Id="rId21" Type="http://schemas.openxmlformats.org/officeDocument/2006/relationships/image" Target="../media/image545.png"/><Relationship Id="rId34" Type="http://schemas.openxmlformats.org/officeDocument/2006/relationships/customXml" Target="../ink/ink606.xml"/><Relationship Id="rId42" Type="http://schemas.openxmlformats.org/officeDocument/2006/relationships/customXml" Target="../ink/ink610.xml"/><Relationship Id="rId47" Type="http://schemas.openxmlformats.org/officeDocument/2006/relationships/image" Target="../media/image558.png"/><Relationship Id="rId50" Type="http://schemas.openxmlformats.org/officeDocument/2006/relationships/customXml" Target="../ink/ink614.xml"/><Relationship Id="rId7" Type="http://schemas.openxmlformats.org/officeDocument/2006/relationships/hyperlink" Target="http://www.synctechnology.cn/en_index.aspx" TargetMode="External"/><Relationship Id="rId2" Type="http://schemas.openxmlformats.org/officeDocument/2006/relationships/hyperlink" Target="https://www.adafruit.com/" TargetMode="External"/><Relationship Id="rId16" Type="http://schemas.openxmlformats.org/officeDocument/2006/relationships/customXml" Target="../ink/ink597.xml"/><Relationship Id="rId29" Type="http://schemas.openxmlformats.org/officeDocument/2006/relationships/image" Target="../media/image549.png"/><Relationship Id="rId11" Type="http://schemas.openxmlformats.org/officeDocument/2006/relationships/image" Target="../media/image540.png"/><Relationship Id="rId24" Type="http://schemas.openxmlformats.org/officeDocument/2006/relationships/customXml" Target="../ink/ink601.xml"/><Relationship Id="rId32" Type="http://schemas.openxmlformats.org/officeDocument/2006/relationships/customXml" Target="../ink/ink605.xml"/><Relationship Id="rId37" Type="http://schemas.openxmlformats.org/officeDocument/2006/relationships/image" Target="../media/image553.png"/><Relationship Id="rId40" Type="http://schemas.openxmlformats.org/officeDocument/2006/relationships/customXml" Target="../ink/ink609.xml"/><Relationship Id="rId45" Type="http://schemas.openxmlformats.org/officeDocument/2006/relationships/image" Target="../media/image557.png"/><Relationship Id="rId5" Type="http://schemas.openxmlformats.org/officeDocument/2006/relationships/hyperlink" Target="http://www.creotech.pl/" TargetMode="External"/><Relationship Id="rId15" Type="http://schemas.openxmlformats.org/officeDocument/2006/relationships/image" Target="../media/image542.png"/><Relationship Id="rId23" Type="http://schemas.openxmlformats.org/officeDocument/2006/relationships/image" Target="../media/image546.png"/><Relationship Id="rId28" Type="http://schemas.openxmlformats.org/officeDocument/2006/relationships/customXml" Target="../ink/ink603.xml"/><Relationship Id="rId36" Type="http://schemas.openxmlformats.org/officeDocument/2006/relationships/customXml" Target="../ink/ink607.xml"/><Relationship Id="rId49" Type="http://schemas.openxmlformats.org/officeDocument/2006/relationships/image" Target="../media/image559.png"/><Relationship Id="rId10" Type="http://schemas.openxmlformats.org/officeDocument/2006/relationships/customXml" Target="../ink/ink594.xml"/><Relationship Id="rId19" Type="http://schemas.openxmlformats.org/officeDocument/2006/relationships/image" Target="../media/image544.png"/><Relationship Id="rId31" Type="http://schemas.openxmlformats.org/officeDocument/2006/relationships/image" Target="../media/image550.png"/><Relationship Id="rId44" Type="http://schemas.openxmlformats.org/officeDocument/2006/relationships/customXml" Target="../ink/ink611.xml"/><Relationship Id="rId4" Type="http://schemas.openxmlformats.org/officeDocument/2006/relationships/hyperlink" Target="http://www.cosylab.com/" TargetMode="External"/><Relationship Id="rId9" Type="http://schemas.openxmlformats.org/officeDocument/2006/relationships/hyperlink" Target="https://www.ventureradar.com/keyword/open-source%20hardware" TargetMode="External"/><Relationship Id="rId14" Type="http://schemas.openxmlformats.org/officeDocument/2006/relationships/customXml" Target="../ink/ink596.xml"/><Relationship Id="rId22" Type="http://schemas.openxmlformats.org/officeDocument/2006/relationships/customXml" Target="../ink/ink600.xml"/><Relationship Id="rId27" Type="http://schemas.openxmlformats.org/officeDocument/2006/relationships/image" Target="../media/image548.png"/><Relationship Id="rId30" Type="http://schemas.openxmlformats.org/officeDocument/2006/relationships/customXml" Target="../ink/ink604.xml"/><Relationship Id="rId35" Type="http://schemas.openxmlformats.org/officeDocument/2006/relationships/image" Target="../media/image552.png"/><Relationship Id="rId43" Type="http://schemas.openxmlformats.org/officeDocument/2006/relationships/image" Target="../media/image556.png"/><Relationship Id="rId48" Type="http://schemas.openxmlformats.org/officeDocument/2006/relationships/customXml" Target="../ink/ink613.xml"/><Relationship Id="rId8" Type="http://schemas.openxmlformats.org/officeDocument/2006/relationships/hyperlink" Target="http://www.sevensols.com/" TargetMode="External"/><Relationship Id="rId51" Type="http://schemas.openxmlformats.org/officeDocument/2006/relationships/image" Target="../media/image560.png"/><Relationship Id="rId3" Type="http://schemas.openxmlformats.org/officeDocument/2006/relationships/hyperlink" Target="https://www.sparkfun.com/" TargetMode="External"/><Relationship Id="rId12" Type="http://schemas.openxmlformats.org/officeDocument/2006/relationships/customXml" Target="../ink/ink595.xml"/><Relationship Id="rId17" Type="http://schemas.openxmlformats.org/officeDocument/2006/relationships/image" Target="../media/image543.png"/><Relationship Id="rId25" Type="http://schemas.openxmlformats.org/officeDocument/2006/relationships/image" Target="../media/image547.png"/><Relationship Id="rId33" Type="http://schemas.openxmlformats.org/officeDocument/2006/relationships/image" Target="../media/image551.png"/><Relationship Id="rId38" Type="http://schemas.openxmlformats.org/officeDocument/2006/relationships/customXml" Target="../ink/ink608.xml"/><Relationship Id="rId46" Type="http://schemas.openxmlformats.org/officeDocument/2006/relationships/customXml" Target="../ink/ink612.xml"/><Relationship Id="rId20" Type="http://schemas.openxmlformats.org/officeDocument/2006/relationships/customXml" Target="../ink/ink599.xml"/><Relationship Id="rId41" Type="http://schemas.openxmlformats.org/officeDocument/2006/relationships/image" Target="../media/image555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gl-research.com/" TargetMode="External"/></Relationships>
</file>

<file path=ppt/slides/_rels/slide35.xml.rels><?xml version="1.0" encoding="UTF-8" standalone="yes"?>
<Relationships xmlns="http://schemas.openxmlformats.org/package/2006/relationships"><Relationship Id="rId26" Type="http://schemas.openxmlformats.org/officeDocument/2006/relationships/customXml" Target="../ink/ink625.xml"/><Relationship Id="rId117" Type="http://schemas.openxmlformats.org/officeDocument/2006/relationships/image" Target="../media/image637.png"/><Relationship Id="rId21" Type="http://schemas.openxmlformats.org/officeDocument/2006/relationships/image" Target="../media/image589.png"/><Relationship Id="rId42" Type="http://schemas.openxmlformats.org/officeDocument/2006/relationships/customXml" Target="../ink/ink633.xml"/><Relationship Id="rId47" Type="http://schemas.openxmlformats.org/officeDocument/2006/relationships/image" Target="../media/image602.png"/><Relationship Id="rId63" Type="http://schemas.openxmlformats.org/officeDocument/2006/relationships/image" Target="../media/image610.png"/><Relationship Id="rId68" Type="http://schemas.openxmlformats.org/officeDocument/2006/relationships/customXml" Target="../ink/ink646.xml"/><Relationship Id="rId84" Type="http://schemas.openxmlformats.org/officeDocument/2006/relationships/customXml" Target="../ink/ink654.xml"/><Relationship Id="rId89" Type="http://schemas.openxmlformats.org/officeDocument/2006/relationships/image" Target="../media/image623.png"/><Relationship Id="rId112" Type="http://schemas.openxmlformats.org/officeDocument/2006/relationships/customXml" Target="../ink/ink668.xml"/><Relationship Id="rId16" Type="http://schemas.openxmlformats.org/officeDocument/2006/relationships/customXml" Target="../ink/ink620.xml"/><Relationship Id="rId107" Type="http://schemas.openxmlformats.org/officeDocument/2006/relationships/image" Target="../media/image632.png"/><Relationship Id="rId11" Type="http://schemas.openxmlformats.org/officeDocument/2006/relationships/image" Target="../media/image584.png"/><Relationship Id="rId32" Type="http://schemas.openxmlformats.org/officeDocument/2006/relationships/customXml" Target="../ink/ink628.xml"/><Relationship Id="rId37" Type="http://schemas.openxmlformats.org/officeDocument/2006/relationships/image" Target="../media/image597.png"/><Relationship Id="rId53" Type="http://schemas.openxmlformats.org/officeDocument/2006/relationships/image" Target="../media/image605.png"/><Relationship Id="rId58" Type="http://schemas.openxmlformats.org/officeDocument/2006/relationships/customXml" Target="../ink/ink641.xml"/><Relationship Id="rId74" Type="http://schemas.openxmlformats.org/officeDocument/2006/relationships/customXml" Target="../ink/ink649.xml"/><Relationship Id="rId79" Type="http://schemas.openxmlformats.org/officeDocument/2006/relationships/image" Target="../media/image618.png"/><Relationship Id="rId102" Type="http://schemas.openxmlformats.org/officeDocument/2006/relationships/customXml" Target="../ink/ink663.xml"/><Relationship Id="rId123" Type="http://schemas.openxmlformats.org/officeDocument/2006/relationships/image" Target="../media/image640.png"/><Relationship Id="rId5" Type="http://schemas.openxmlformats.org/officeDocument/2006/relationships/hyperlink" Target="https://www.oshwa.org/sharing-best-practices/" TargetMode="External"/><Relationship Id="rId90" Type="http://schemas.openxmlformats.org/officeDocument/2006/relationships/customXml" Target="../ink/ink657.xml"/><Relationship Id="rId95" Type="http://schemas.openxmlformats.org/officeDocument/2006/relationships/image" Target="../media/image626.png"/><Relationship Id="rId22" Type="http://schemas.openxmlformats.org/officeDocument/2006/relationships/customXml" Target="../ink/ink623.xml"/><Relationship Id="rId27" Type="http://schemas.openxmlformats.org/officeDocument/2006/relationships/image" Target="../media/image592.png"/><Relationship Id="rId43" Type="http://schemas.openxmlformats.org/officeDocument/2006/relationships/image" Target="../media/image600.png"/><Relationship Id="rId48" Type="http://schemas.openxmlformats.org/officeDocument/2006/relationships/customXml" Target="../ink/ink636.xml"/><Relationship Id="rId64" Type="http://schemas.openxmlformats.org/officeDocument/2006/relationships/customXml" Target="../ink/ink644.xml"/><Relationship Id="rId69" Type="http://schemas.openxmlformats.org/officeDocument/2006/relationships/image" Target="../media/image613.png"/><Relationship Id="rId113" Type="http://schemas.openxmlformats.org/officeDocument/2006/relationships/image" Target="../media/image635.png"/><Relationship Id="rId118" Type="http://schemas.openxmlformats.org/officeDocument/2006/relationships/customXml" Target="../ink/ink671.xml"/><Relationship Id="rId80" Type="http://schemas.openxmlformats.org/officeDocument/2006/relationships/customXml" Target="../ink/ink652.xml"/><Relationship Id="rId85" Type="http://schemas.openxmlformats.org/officeDocument/2006/relationships/image" Target="../media/image621.png"/><Relationship Id="rId12" Type="http://schemas.openxmlformats.org/officeDocument/2006/relationships/customXml" Target="../ink/ink618.xml"/><Relationship Id="rId17" Type="http://schemas.openxmlformats.org/officeDocument/2006/relationships/image" Target="../media/image587.png"/><Relationship Id="rId33" Type="http://schemas.openxmlformats.org/officeDocument/2006/relationships/image" Target="../media/image595.png"/><Relationship Id="rId38" Type="http://schemas.openxmlformats.org/officeDocument/2006/relationships/customXml" Target="../ink/ink631.xml"/><Relationship Id="rId59" Type="http://schemas.openxmlformats.org/officeDocument/2006/relationships/image" Target="../media/image608.png"/><Relationship Id="rId103" Type="http://schemas.openxmlformats.org/officeDocument/2006/relationships/image" Target="../media/image630.png"/><Relationship Id="rId108" Type="http://schemas.openxmlformats.org/officeDocument/2006/relationships/customXml" Target="../ink/ink666.xml"/><Relationship Id="rId54" Type="http://schemas.openxmlformats.org/officeDocument/2006/relationships/customXml" Target="../ink/ink639.xml"/><Relationship Id="rId70" Type="http://schemas.openxmlformats.org/officeDocument/2006/relationships/customXml" Target="../ink/ink647.xml"/><Relationship Id="rId75" Type="http://schemas.openxmlformats.org/officeDocument/2006/relationships/image" Target="../media/image616.png"/><Relationship Id="rId91" Type="http://schemas.openxmlformats.org/officeDocument/2006/relationships/image" Target="../media/image624.png"/><Relationship Id="rId96" Type="http://schemas.openxmlformats.org/officeDocument/2006/relationships/customXml" Target="../ink/ink660.xml"/><Relationship Id="rId1" Type="http://schemas.openxmlformats.org/officeDocument/2006/relationships/slideLayout" Target="../slideLayouts/slideLayout5.xml"/><Relationship Id="rId6" Type="http://schemas.openxmlformats.org/officeDocument/2006/relationships/customXml" Target="../ink/ink615.xml"/><Relationship Id="rId23" Type="http://schemas.openxmlformats.org/officeDocument/2006/relationships/image" Target="../media/image590.png"/><Relationship Id="rId28" Type="http://schemas.openxmlformats.org/officeDocument/2006/relationships/customXml" Target="../ink/ink626.xml"/><Relationship Id="rId49" Type="http://schemas.openxmlformats.org/officeDocument/2006/relationships/image" Target="../media/image603.png"/><Relationship Id="rId114" Type="http://schemas.openxmlformats.org/officeDocument/2006/relationships/customXml" Target="../ink/ink669.xml"/><Relationship Id="rId119" Type="http://schemas.openxmlformats.org/officeDocument/2006/relationships/image" Target="../media/image638.png"/><Relationship Id="rId44" Type="http://schemas.openxmlformats.org/officeDocument/2006/relationships/customXml" Target="../ink/ink634.xml"/><Relationship Id="rId60" Type="http://schemas.openxmlformats.org/officeDocument/2006/relationships/customXml" Target="../ink/ink642.xml"/><Relationship Id="rId65" Type="http://schemas.openxmlformats.org/officeDocument/2006/relationships/image" Target="../media/image611.png"/><Relationship Id="rId81" Type="http://schemas.openxmlformats.org/officeDocument/2006/relationships/image" Target="../media/image619.png"/><Relationship Id="rId86" Type="http://schemas.openxmlformats.org/officeDocument/2006/relationships/customXml" Target="../ink/ink655.xml"/><Relationship Id="rId4" Type="http://schemas.openxmlformats.org/officeDocument/2006/relationships/hyperlink" Target="https://notabug.org/" TargetMode="External"/><Relationship Id="rId9" Type="http://schemas.openxmlformats.org/officeDocument/2006/relationships/image" Target="../media/image583.png"/><Relationship Id="rId13" Type="http://schemas.openxmlformats.org/officeDocument/2006/relationships/image" Target="../media/image585.png"/><Relationship Id="rId18" Type="http://schemas.openxmlformats.org/officeDocument/2006/relationships/customXml" Target="../ink/ink621.xml"/><Relationship Id="rId39" Type="http://schemas.openxmlformats.org/officeDocument/2006/relationships/image" Target="../media/image598.png"/><Relationship Id="rId109" Type="http://schemas.openxmlformats.org/officeDocument/2006/relationships/image" Target="../media/image633.png"/><Relationship Id="rId34" Type="http://schemas.openxmlformats.org/officeDocument/2006/relationships/customXml" Target="../ink/ink629.xml"/><Relationship Id="rId50" Type="http://schemas.openxmlformats.org/officeDocument/2006/relationships/customXml" Target="../ink/ink637.xml"/><Relationship Id="rId55" Type="http://schemas.openxmlformats.org/officeDocument/2006/relationships/image" Target="../media/image606.png"/><Relationship Id="rId76" Type="http://schemas.openxmlformats.org/officeDocument/2006/relationships/customXml" Target="../ink/ink650.xml"/><Relationship Id="rId97" Type="http://schemas.openxmlformats.org/officeDocument/2006/relationships/image" Target="../media/image627.png"/><Relationship Id="rId104" Type="http://schemas.openxmlformats.org/officeDocument/2006/relationships/customXml" Target="../ink/ink664.xml"/><Relationship Id="rId120" Type="http://schemas.openxmlformats.org/officeDocument/2006/relationships/customXml" Target="../ink/ink672.xml"/><Relationship Id="rId7" Type="http://schemas.openxmlformats.org/officeDocument/2006/relationships/image" Target="../media/image582.png"/><Relationship Id="rId71" Type="http://schemas.openxmlformats.org/officeDocument/2006/relationships/image" Target="../media/image614.png"/><Relationship Id="rId92" Type="http://schemas.openxmlformats.org/officeDocument/2006/relationships/customXml" Target="../ink/ink658.xml"/><Relationship Id="rId2" Type="http://schemas.openxmlformats.org/officeDocument/2006/relationships/hyperlink" Target="https://github.com/" TargetMode="External"/><Relationship Id="rId29" Type="http://schemas.openxmlformats.org/officeDocument/2006/relationships/image" Target="../media/image593.png"/><Relationship Id="rId24" Type="http://schemas.openxmlformats.org/officeDocument/2006/relationships/customXml" Target="../ink/ink624.xml"/><Relationship Id="rId40" Type="http://schemas.openxmlformats.org/officeDocument/2006/relationships/customXml" Target="../ink/ink632.xml"/><Relationship Id="rId45" Type="http://schemas.openxmlformats.org/officeDocument/2006/relationships/image" Target="../media/image601.png"/><Relationship Id="rId66" Type="http://schemas.openxmlformats.org/officeDocument/2006/relationships/customXml" Target="../ink/ink645.xml"/><Relationship Id="rId87" Type="http://schemas.openxmlformats.org/officeDocument/2006/relationships/image" Target="../media/image622.png"/><Relationship Id="rId110" Type="http://schemas.openxmlformats.org/officeDocument/2006/relationships/customXml" Target="../ink/ink667.xml"/><Relationship Id="rId115" Type="http://schemas.openxmlformats.org/officeDocument/2006/relationships/image" Target="../media/image636.png"/><Relationship Id="rId61" Type="http://schemas.openxmlformats.org/officeDocument/2006/relationships/image" Target="../media/image609.png"/><Relationship Id="rId82" Type="http://schemas.openxmlformats.org/officeDocument/2006/relationships/customXml" Target="../ink/ink653.xml"/><Relationship Id="rId19" Type="http://schemas.openxmlformats.org/officeDocument/2006/relationships/image" Target="../media/image588.png"/><Relationship Id="rId14" Type="http://schemas.openxmlformats.org/officeDocument/2006/relationships/customXml" Target="../ink/ink619.xml"/><Relationship Id="rId30" Type="http://schemas.openxmlformats.org/officeDocument/2006/relationships/customXml" Target="../ink/ink627.xml"/><Relationship Id="rId35" Type="http://schemas.openxmlformats.org/officeDocument/2006/relationships/image" Target="../media/image596.png"/><Relationship Id="rId56" Type="http://schemas.openxmlformats.org/officeDocument/2006/relationships/customXml" Target="../ink/ink640.xml"/><Relationship Id="rId77" Type="http://schemas.openxmlformats.org/officeDocument/2006/relationships/image" Target="../media/image617.png"/><Relationship Id="rId100" Type="http://schemas.openxmlformats.org/officeDocument/2006/relationships/customXml" Target="../ink/ink662.xml"/><Relationship Id="rId105" Type="http://schemas.openxmlformats.org/officeDocument/2006/relationships/image" Target="../media/image631.png"/><Relationship Id="rId8" Type="http://schemas.openxmlformats.org/officeDocument/2006/relationships/customXml" Target="../ink/ink616.xml"/><Relationship Id="rId51" Type="http://schemas.openxmlformats.org/officeDocument/2006/relationships/image" Target="../media/image604.png"/><Relationship Id="rId72" Type="http://schemas.openxmlformats.org/officeDocument/2006/relationships/customXml" Target="../ink/ink648.xml"/><Relationship Id="rId93" Type="http://schemas.openxmlformats.org/officeDocument/2006/relationships/image" Target="../media/image625.png"/><Relationship Id="rId98" Type="http://schemas.openxmlformats.org/officeDocument/2006/relationships/customXml" Target="../ink/ink661.xml"/><Relationship Id="rId121" Type="http://schemas.openxmlformats.org/officeDocument/2006/relationships/image" Target="../media/image639.png"/><Relationship Id="rId3" Type="http://schemas.openxmlformats.org/officeDocument/2006/relationships/hyperlink" Target="https://about.gitlab.com/" TargetMode="External"/><Relationship Id="rId25" Type="http://schemas.openxmlformats.org/officeDocument/2006/relationships/image" Target="../media/image591.png"/><Relationship Id="rId46" Type="http://schemas.openxmlformats.org/officeDocument/2006/relationships/customXml" Target="../ink/ink635.xml"/><Relationship Id="rId67" Type="http://schemas.openxmlformats.org/officeDocument/2006/relationships/image" Target="../media/image612.png"/><Relationship Id="rId116" Type="http://schemas.openxmlformats.org/officeDocument/2006/relationships/customXml" Target="../ink/ink670.xml"/><Relationship Id="rId20" Type="http://schemas.openxmlformats.org/officeDocument/2006/relationships/customXml" Target="../ink/ink622.xml"/><Relationship Id="rId41" Type="http://schemas.openxmlformats.org/officeDocument/2006/relationships/image" Target="../media/image599.png"/><Relationship Id="rId62" Type="http://schemas.openxmlformats.org/officeDocument/2006/relationships/customXml" Target="../ink/ink643.xml"/><Relationship Id="rId83" Type="http://schemas.openxmlformats.org/officeDocument/2006/relationships/image" Target="../media/image620.png"/><Relationship Id="rId88" Type="http://schemas.openxmlformats.org/officeDocument/2006/relationships/customXml" Target="../ink/ink656.xml"/><Relationship Id="rId111" Type="http://schemas.openxmlformats.org/officeDocument/2006/relationships/image" Target="../media/image634.png"/><Relationship Id="rId15" Type="http://schemas.openxmlformats.org/officeDocument/2006/relationships/image" Target="../media/image586.png"/><Relationship Id="rId36" Type="http://schemas.openxmlformats.org/officeDocument/2006/relationships/customXml" Target="../ink/ink630.xml"/><Relationship Id="rId57" Type="http://schemas.openxmlformats.org/officeDocument/2006/relationships/image" Target="../media/image607.png"/><Relationship Id="rId106" Type="http://schemas.openxmlformats.org/officeDocument/2006/relationships/customXml" Target="../ink/ink665.xml"/><Relationship Id="rId10" Type="http://schemas.openxmlformats.org/officeDocument/2006/relationships/customXml" Target="../ink/ink617.xml"/><Relationship Id="rId31" Type="http://schemas.openxmlformats.org/officeDocument/2006/relationships/image" Target="../media/image594.png"/><Relationship Id="rId52" Type="http://schemas.openxmlformats.org/officeDocument/2006/relationships/customXml" Target="../ink/ink638.xml"/><Relationship Id="rId73" Type="http://schemas.openxmlformats.org/officeDocument/2006/relationships/image" Target="../media/image615.png"/><Relationship Id="rId78" Type="http://schemas.openxmlformats.org/officeDocument/2006/relationships/customXml" Target="../ink/ink651.xml"/><Relationship Id="rId94" Type="http://schemas.openxmlformats.org/officeDocument/2006/relationships/customXml" Target="../ink/ink659.xml"/><Relationship Id="rId99" Type="http://schemas.openxmlformats.org/officeDocument/2006/relationships/image" Target="../media/image628.png"/><Relationship Id="rId101" Type="http://schemas.openxmlformats.org/officeDocument/2006/relationships/image" Target="../media/image629.png"/><Relationship Id="rId122" Type="http://schemas.openxmlformats.org/officeDocument/2006/relationships/customXml" Target="../ink/ink67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ustomXml" Target="../ink/ink674.xml"/><Relationship Id="rId2" Type="http://schemas.openxmlformats.org/officeDocument/2006/relationships/hyperlink" Target="https://www.oshwa.org/sharing-best-practices/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41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4.png"/><Relationship Id="rId13" Type="http://schemas.openxmlformats.org/officeDocument/2006/relationships/customXml" Target="../ink/ink680.xml"/><Relationship Id="rId18" Type="http://schemas.openxmlformats.org/officeDocument/2006/relationships/image" Target="../media/image649.png"/><Relationship Id="rId3" Type="http://schemas.openxmlformats.org/officeDocument/2006/relationships/customXml" Target="../ink/ink675.xml"/><Relationship Id="rId21" Type="http://schemas.openxmlformats.org/officeDocument/2006/relationships/customXml" Target="../ink/ink684.xml"/><Relationship Id="rId7" Type="http://schemas.openxmlformats.org/officeDocument/2006/relationships/customXml" Target="../ink/ink677.xml"/><Relationship Id="rId12" Type="http://schemas.openxmlformats.org/officeDocument/2006/relationships/image" Target="../media/image646.png"/><Relationship Id="rId17" Type="http://schemas.openxmlformats.org/officeDocument/2006/relationships/customXml" Target="../ink/ink682.xml"/><Relationship Id="rId2" Type="http://schemas.openxmlformats.org/officeDocument/2006/relationships/hyperlink" Target="https://www.oshwa.org/definition/" TargetMode="External"/><Relationship Id="rId16" Type="http://schemas.openxmlformats.org/officeDocument/2006/relationships/image" Target="../media/image648.png"/><Relationship Id="rId20" Type="http://schemas.openxmlformats.org/officeDocument/2006/relationships/image" Target="../media/image65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43.png"/><Relationship Id="rId11" Type="http://schemas.openxmlformats.org/officeDocument/2006/relationships/customXml" Target="../ink/ink679.xml"/><Relationship Id="rId24" Type="http://schemas.openxmlformats.org/officeDocument/2006/relationships/image" Target="../media/image652.png"/><Relationship Id="rId5" Type="http://schemas.openxmlformats.org/officeDocument/2006/relationships/customXml" Target="../ink/ink676.xml"/><Relationship Id="rId15" Type="http://schemas.openxmlformats.org/officeDocument/2006/relationships/customXml" Target="../ink/ink681.xml"/><Relationship Id="rId23" Type="http://schemas.openxmlformats.org/officeDocument/2006/relationships/customXml" Target="../ink/ink685.xml"/><Relationship Id="rId10" Type="http://schemas.openxmlformats.org/officeDocument/2006/relationships/image" Target="../media/image645.png"/><Relationship Id="rId19" Type="http://schemas.openxmlformats.org/officeDocument/2006/relationships/customXml" Target="../ink/ink683.xml"/><Relationship Id="rId4" Type="http://schemas.openxmlformats.org/officeDocument/2006/relationships/image" Target="../media/image642.png"/><Relationship Id="rId9" Type="http://schemas.openxmlformats.org/officeDocument/2006/relationships/customXml" Target="../ink/ink678.xml"/><Relationship Id="rId14" Type="http://schemas.openxmlformats.org/officeDocument/2006/relationships/image" Target="../media/image647.png"/><Relationship Id="rId22" Type="http://schemas.openxmlformats.org/officeDocument/2006/relationships/image" Target="../media/image651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5.png"/><Relationship Id="rId13" Type="http://schemas.openxmlformats.org/officeDocument/2006/relationships/customXml" Target="../ink/ink691.xml"/><Relationship Id="rId18" Type="http://schemas.openxmlformats.org/officeDocument/2006/relationships/image" Target="../media/image660.png"/><Relationship Id="rId3" Type="http://schemas.openxmlformats.org/officeDocument/2006/relationships/customXml" Target="../ink/ink686.xml"/><Relationship Id="rId21" Type="http://schemas.openxmlformats.org/officeDocument/2006/relationships/customXml" Target="../ink/ink695.xml"/><Relationship Id="rId7" Type="http://schemas.openxmlformats.org/officeDocument/2006/relationships/customXml" Target="../ink/ink688.xml"/><Relationship Id="rId12" Type="http://schemas.openxmlformats.org/officeDocument/2006/relationships/image" Target="../media/image657.png"/><Relationship Id="rId17" Type="http://schemas.openxmlformats.org/officeDocument/2006/relationships/customXml" Target="../ink/ink693.xml"/><Relationship Id="rId2" Type="http://schemas.openxmlformats.org/officeDocument/2006/relationships/hyperlink" Target="https://www.openscienceshop.org/commercialization-of-open-source-hardware-turning-open-designs-into-profit/" TargetMode="External"/><Relationship Id="rId16" Type="http://schemas.openxmlformats.org/officeDocument/2006/relationships/image" Target="../media/image659.png"/><Relationship Id="rId20" Type="http://schemas.openxmlformats.org/officeDocument/2006/relationships/image" Target="../media/image66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54.png"/><Relationship Id="rId11" Type="http://schemas.openxmlformats.org/officeDocument/2006/relationships/customXml" Target="../ink/ink690.xml"/><Relationship Id="rId24" Type="http://schemas.openxmlformats.org/officeDocument/2006/relationships/image" Target="../media/image663.png"/><Relationship Id="rId5" Type="http://schemas.openxmlformats.org/officeDocument/2006/relationships/customXml" Target="../ink/ink687.xml"/><Relationship Id="rId15" Type="http://schemas.openxmlformats.org/officeDocument/2006/relationships/customXml" Target="../ink/ink692.xml"/><Relationship Id="rId23" Type="http://schemas.openxmlformats.org/officeDocument/2006/relationships/customXml" Target="../ink/ink696.xml"/><Relationship Id="rId10" Type="http://schemas.openxmlformats.org/officeDocument/2006/relationships/image" Target="../media/image656.png"/><Relationship Id="rId19" Type="http://schemas.openxmlformats.org/officeDocument/2006/relationships/customXml" Target="../ink/ink694.xml"/><Relationship Id="rId4" Type="http://schemas.openxmlformats.org/officeDocument/2006/relationships/image" Target="../media/image653.png"/><Relationship Id="rId9" Type="http://schemas.openxmlformats.org/officeDocument/2006/relationships/customXml" Target="../ink/ink689.xml"/><Relationship Id="rId14" Type="http://schemas.openxmlformats.org/officeDocument/2006/relationships/image" Target="../media/image658.png"/><Relationship Id="rId22" Type="http://schemas.openxmlformats.org/officeDocument/2006/relationships/image" Target="../media/image662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5.png"/><Relationship Id="rId13" Type="http://schemas.openxmlformats.org/officeDocument/2006/relationships/customXml" Target="../ink/ink702.xml"/><Relationship Id="rId18" Type="http://schemas.openxmlformats.org/officeDocument/2006/relationships/image" Target="../media/image660.png"/><Relationship Id="rId3" Type="http://schemas.openxmlformats.org/officeDocument/2006/relationships/customXml" Target="../ink/ink697.xml"/><Relationship Id="rId21" Type="http://schemas.openxmlformats.org/officeDocument/2006/relationships/customXml" Target="../ink/ink706.xml"/><Relationship Id="rId7" Type="http://schemas.openxmlformats.org/officeDocument/2006/relationships/customXml" Target="../ink/ink699.xml"/><Relationship Id="rId12" Type="http://schemas.openxmlformats.org/officeDocument/2006/relationships/image" Target="../media/image657.png"/><Relationship Id="rId17" Type="http://schemas.openxmlformats.org/officeDocument/2006/relationships/customXml" Target="../ink/ink704.xml"/><Relationship Id="rId2" Type="http://schemas.openxmlformats.org/officeDocument/2006/relationships/hyperlink" Target="https://www.openscienceshop.org/commercialization-of-open-source-hardware-turning-open-designs-into-profit/" TargetMode="External"/><Relationship Id="rId16" Type="http://schemas.openxmlformats.org/officeDocument/2006/relationships/image" Target="../media/image659.png"/><Relationship Id="rId20" Type="http://schemas.openxmlformats.org/officeDocument/2006/relationships/image" Target="../media/image66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54.png"/><Relationship Id="rId11" Type="http://schemas.openxmlformats.org/officeDocument/2006/relationships/customXml" Target="../ink/ink701.xml"/><Relationship Id="rId24" Type="http://schemas.openxmlformats.org/officeDocument/2006/relationships/image" Target="../media/image663.png"/><Relationship Id="rId5" Type="http://schemas.openxmlformats.org/officeDocument/2006/relationships/customXml" Target="../ink/ink698.xml"/><Relationship Id="rId15" Type="http://schemas.openxmlformats.org/officeDocument/2006/relationships/customXml" Target="../ink/ink703.xml"/><Relationship Id="rId23" Type="http://schemas.openxmlformats.org/officeDocument/2006/relationships/customXml" Target="../ink/ink707.xml"/><Relationship Id="rId10" Type="http://schemas.openxmlformats.org/officeDocument/2006/relationships/image" Target="../media/image656.png"/><Relationship Id="rId19" Type="http://schemas.openxmlformats.org/officeDocument/2006/relationships/customXml" Target="../ink/ink705.xml"/><Relationship Id="rId4" Type="http://schemas.openxmlformats.org/officeDocument/2006/relationships/image" Target="../media/image653.png"/><Relationship Id="rId9" Type="http://schemas.openxmlformats.org/officeDocument/2006/relationships/customXml" Target="../ink/ink700.xml"/><Relationship Id="rId14" Type="http://schemas.openxmlformats.org/officeDocument/2006/relationships/image" Target="../media/image658.png"/><Relationship Id="rId22" Type="http://schemas.openxmlformats.org/officeDocument/2006/relationships/image" Target="../media/image66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10.png"/><Relationship Id="rId13" Type="http://schemas.openxmlformats.org/officeDocument/2006/relationships/customXml" Target="../ink/ink31.xml"/><Relationship Id="rId3" Type="http://schemas.openxmlformats.org/officeDocument/2006/relationships/customXml" Target="../ink/ink26.xml"/><Relationship Id="rId7" Type="http://schemas.openxmlformats.org/officeDocument/2006/relationships/customXml" Target="../ink/ink28.xml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10.png"/><Relationship Id="rId11" Type="http://schemas.openxmlformats.org/officeDocument/2006/relationships/customXml" Target="../ink/ink30.xml"/><Relationship Id="rId5" Type="http://schemas.openxmlformats.org/officeDocument/2006/relationships/customXml" Target="../ink/ink27.xml"/><Relationship Id="rId10" Type="http://schemas.openxmlformats.org/officeDocument/2006/relationships/image" Target="../media/image2110.png"/><Relationship Id="rId4" Type="http://schemas.openxmlformats.org/officeDocument/2006/relationships/image" Target="../media/image1810.png"/><Relationship Id="rId9" Type="http://schemas.openxmlformats.org/officeDocument/2006/relationships/customXml" Target="../ink/ink29.xml"/><Relationship Id="rId14" Type="http://schemas.openxmlformats.org/officeDocument/2006/relationships/image" Target="../media/image23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5.png"/><Relationship Id="rId13" Type="http://schemas.openxmlformats.org/officeDocument/2006/relationships/customXml" Target="../ink/ink713.xml"/><Relationship Id="rId18" Type="http://schemas.openxmlformats.org/officeDocument/2006/relationships/image" Target="../media/image660.png"/><Relationship Id="rId3" Type="http://schemas.openxmlformats.org/officeDocument/2006/relationships/customXml" Target="../ink/ink708.xml"/><Relationship Id="rId21" Type="http://schemas.openxmlformats.org/officeDocument/2006/relationships/customXml" Target="../ink/ink717.xml"/><Relationship Id="rId7" Type="http://schemas.openxmlformats.org/officeDocument/2006/relationships/customXml" Target="../ink/ink710.xml"/><Relationship Id="rId12" Type="http://schemas.openxmlformats.org/officeDocument/2006/relationships/image" Target="../media/image657.png"/><Relationship Id="rId17" Type="http://schemas.openxmlformats.org/officeDocument/2006/relationships/customXml" Target="../ink/ink715.xml"/><Relationship Id="rId2" Type="http://schemas.openxmlformats.org/officeDocument/2006/relationships/hyperlink" Target="https://www.openscienceshop.org/commercialization-of-open-source-hardware-turning-open-designs-into-profit/" TargetMode="External"/><Relationship Id="rId16" Type="http://schemas.openxmlformats.org/officeDocument/2006/relationships/image" Target="../media/image659.png"/><Relationship Id="rId20" Type="http://schemas.openxmlformats.org/officeDocument/2006/relationships/image" Target="../media/image66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54.png"/><Relationship Id="rId11" Type="http://schemas.openxmlformats.org/officeDocument/2006/relationships/customXml" Target="../ink/ink712.xml"/><Relationship Id="rId24" Type="http://schemas.openxmlformats.org/officeDocument/2006/relationships/image" Target="../media/image663.png"/><Relationship Id="rId5" Type="http://schemas.openxmlformats.org/officeDocument/2006/relationships/customXml" Target="../ink/ink709.xml"/><Relationship Id="rId15" Type="http://schemas.openxmlformats.org/officeDocument/2006/relationships/customXml" Target="../ink/ink714.xml"/><Relationship Id="rId23" Type="http://schemas.openxmlformats.org/officeDocument/2006/relationships/customXml" Target="../ink/ink718.xml"/><Relationship Id="rId10" Type="http://schemas.openxmlformats.org/officeDocument/2006/relationships/image" Target="../media/image656.png"/><Relationship Id="rId19" Type="http://schemas.openxmlformats.org/officeDocument/2006/relationships/customXml" Target="../ink/ink716.xml"/><Relationship Id="rId4" Type="http://schemas.openxmlformats.org/officeDocument/2006/relationships/image" Target="../media/image653.png"/><Relationship Id="rId9" Type="http://schemas.openxmlformats.org/officeDocument/2006/relationships/customXml" Target="../ink/ink711.xml"/><Relationship Id="rId14" Type="http://schemas.openxmlformats.org/officeDocument/2006/relationships/image" Target="../media/image658.png"/><Relationship Id="rId22" Type="http://schemas.openxmlformats.org/officeDocument/2006/relationships/image" Target="../media/image662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60.png"/><Relationship Id="rId13" Type="http://schemas.openxmlformats.org/officeDocument/2006/relationships/customXml" Target="../ink/ink724.xml"/><Relationship Id="rId3" Type="http://schemas.openxmlformats.org/officeDocument/2006/relationships/customXml" Target="../ink/ink719.xml"/><Relationship Id="rId7" Type="http://schemas.openxmlformats.org/officeDocument/2006/relationships/customXml" Target="../ink/ink721.xml"/><Relationship Id="rId12" Type="http://schemas.openxmlformats.org/officeDocument/2006/relationships/image" Target="../media/image6580.png"/><Relationship Id="rId2" Type="http://schemas.openxmlformats.org/officeDocument/2006/relationships/image" Target="../media/image664.png"/><Relationship Id="rId16" Type="http://schemas.openxmlformats.org/officeDocument/2006/relationships/image" Target="../media/image66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50.png"/><Relationship Id="rId11" Type="http://schemas.openxmlformats.org/officeDocument/2006/relationships/customXml" Target="../ink/ink723.xml"/><Relationship Id="rId5" Type="http://schemas.openxmlformats.org/officeDocument/2006/relationships/customXml" Target="../ink/ink720.xml"/><Relationship Id="rId15" Type="http://schemas.openxmlformats.org/officeDocument/2006/relationships/customXml" Target="../ink/ink725.xml"/><Relationship Id="rId10" Type="http://schemas.openxmlformats.org/officeDocument/2006/relationships/image" Target="../media/image6570.png"/><Relationship Id="rId4" Type="http://schemas.openxmlformats.org/officeDocument/2006/relationships/image" Target="../media/image6540.png"/><Relationship Id="rId9" Type="http://schemas.openxmlformats.org/officeDocument/2006/relationships/customXml" Target="../ink/ink722.xml"/><Relationship Id="rId14" Type="http://schemas.openxmlformats.org/officeDocument/2006/relationships/image" Target="../media/image659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customXml" Target="../ink/ink32.xml"/><Relationship Id="rId7" Type="http://schemas.openxmlformats.org/officeDocument/2006/relationships/customXml" Target="../ink/ink3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5" Type="http://schemas.openxmlformats.org/officeDocument/2006/relationships/customXml" Target="../ink/ink33.xml"/><Relationship Id="rId10" Type="http://schemas.openxmlformats.org/officeDocument/2006/relationships/image" Target="../media/image27.png"/><Relationship Id="rId4" Type="http://schemas.openxmlformats.org/officeDocument/2006/relationships/image" Target="../media/image24.png"/><Relationship Id="rId9" Type="http://schemas.openxmlformats.org/officeDocument/2006/relationships/customXml" Target="../ink/ink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7.png"/><Relationship Id="rId21" Type="http://schemas.openxmlformats.org/officeDocument/2006/relationships/customXml" Target="../ink/ink43.xml"/><Relationship Id="rId42" Type="http://schemas.openxmlformats.org/officeDocument/2006/relationships/image" Target="../media/image45.png"/><Relationship Id="rId47" Type="http://schemas.openxmlformats.org/officeDocument/2006/relationships/customXml" Target="../ink/ink56.xml"/><Relationship Id="rId63" Type="http://schemas.openxmlformats.org/officeDocument/2006/relationships/customXml" Target="../ink/ink64.xml"/><Relationship Id="rId68" Type="http://schemas.openxmlformats.org/officeDocument/2006/relationships/image" Target="../media/image58.png"/><Relationship Id="rId84" Type="http://schemas.openxmlformats.org/officeDocument/2006/relationships/image" Target="../media/image66.png"/><Relationship Id="rId16" Type="http://schemas.openxmlformats.org/officeDocument/2006/relationships/image" Target="../media/image32.png"/><Relationship Id="rId11" Type="http://schemas.openxmlformats.org/officeDocument/2006/relationships/customXml" Target="../ink/ink38.xml"/><Relationship Id="rId32" Type="http://schemas.openxmlformats.org/officeDocument/2006/relationships/image" Target="../media/image40.png"/><Relationship Id="rId37" Type="http://schemas.openxmlformats.org/officeDocument/2006/relationships/customXml" Target="../ink/ink51.xml"/><Relationship Id="rId53" Type="http://schemas.openxmlformats.org/officeDocument/2006/relationships/customXml" Target="../ink/ink59.xml"/><Relationship Id="rId58" Type="http://schemas.openxmlformats.org/officeDocument/2006/relationships/image" Target="../media/image53.png"/><Relationship Id="rId74" Type="http://schemas.openxmlformats.org/officeDocument/2006/relationships/image" Target="../media/image61.png"/><Relationship Id="rId79" Type="http://schemas.openxmlformats.org/officeDocument/2006/relationships/customXml" Target="../ink/ink72.xml"/><Relationship Id="rId5" Type="http://schemas.openxmlformats.org/officeDocument/2006/relationships/diagramColors" Target="../diagrams/colors1.xml"/><Relationship Id="rId61" Type="http://schemas.openxmlformats.org/officeDocument/2006/relationships/customXml" Target="../ink/ink63.xml"/><Relationship Id="rId82" Type="http://schemas.openxmlformats.org/officeDocument/2006/relationships/image" Target="../media/image65.png"/><Relationship Id="rId19" Type="http://schemas.openxmlformats.org/officeDocument/2006/relationships/customXml" Target="../ink/ink42.xml"/><Relationship Id="rId14" Type="http://schemas.openxmlformats.org/officeDocument/2006/relationships/image" Target="../media/image31.png"/><Relationship Id="rId22" Type="http://schemas.openxmlformats.org/officeDocument/2006/relationships/image" Target="../media/image35.png"/><Relationship Id="rId27" Type="http://schemas.openxmlformats.org/officeDocument/2006/relationships/customXml" Target="../ink/ink46.xml"/><Relationship Id="rId30" Type="http://schemas.openxmlformats.org/officeDocument/2006/relationships/image" Target="../media/image39.png"/><Relationship Id="rId35" Type="http://schemas.openxmlformats.org/officeDocument/2006/relationships/customXml" Target="../ink/ink50.xml"/><Relationship Id="rId43" Type="http://schemas.openxmlformats.org/officeDocument/2006/relationships/customXml" Target="../ink/ink54.xml"/><Relationship Id="rId48" Type="http://schemas.openxmlformats.org/officeDocument/2006/relationships/image" Target="../media/image48.png"/><Relationship Id="rId56" Type="http://schemas.openxmlformats.org/officeDocument/2006/relationships/image" Target="../media/image52.png"/><Relationship Id="rId64" Type="http://schemas.openxmlformats.org/officeDocument/2006/relationships/image" Target="../media/image56.png"/><Relationship Id="rId69" Type="http://schemas.openxmlformats.org/officeDocument/2006/relationships/customXml" Target="../ink/ink67.xml"/><Relationship Id="rId77" Type="http://schemas.openxmlformats.org/officeDocument/2006/relationships/customXml" Target="../ink/ink71.xml"/><Relationship Id="rId8" Type="http://schemas.openxmlformats.org/officeDocument/2006/relationships/image" Target="../media/image28.png"/><Relationship Id="rId51" Type="http://schemas.openxmlformats.org/officeDocument/2006/relationships/customXml" Target="../ink/ink58.xml"/><Relationship Id="rId72" Type="http://schemas.openxmlformats.org/officeDocument/2006/relationships/image" Target="../media/image60.png"/><Relationship Id="rId80" Type="http://schemas.openxmlformats.org/officeDocument/2006/relationships/image" Target="../media/image64.png"/><Relationship Id="rId3" Type="http://schemas.openxmlformats.org/officeDocument/2006/relationships/diagramLayout" Target="../diagrams/layout1.xml"/><Relationship Id="rId12" Type="http://schemas.openxmlformats.org/officeDocument/2006/relationships/image" Target="../media/image30.png"/><Relationship Id="rId17" Type="http://schemas.openxmlformats.org/officeDocument/2006/relationships/customXml" Target="../ink/ink41.xml"/><Relationship Id="rId25" Type="http://schemas.openxmlformats.org/officeDocument/2006/relationships/customXml" Target="../ink/ink45.xml"/><Relationship Id="rId33" Type="http://schemas.openxmlformats.org/officeDocument/2006/relationships/customXml" Target="../ink/ink49.xml"/><Relationship Id="rId38" Type="http://schemas.openxmlformats.org/officeDocument/2006/relationships/image" Target="../media/image43.png"/><Relationship Id="rId46" Type="http://schemas.openxmlformats.org/officeDocument/2006/relationships/image" Target="../media/image47.png"/><Relationship Id="rId59" Type="http://schemas.openxmlformats.org/officeDocument/2006/relationships/customXml" Target="../ink/ink62.xml"/><Relationship Id="rId67" Type="http://schemas.openxmlformats.org/officeDocument/2006/relationships/customXml" Target="../ink/ink66.xml"/><Relationship Id="rId20" Type="http://schemas.openxmlformats.org/officeDocument/2006/relationships/image" Target="../media/image34.png"/><Relationship Id="rId41" Type="http://schemas.openxmlformats.org/officeDocument/2006/relationships/customXml" Target="../ink/ink53.xml"/><Relationship Id="rId54" Type="http://schemas.openxmlformats.org/officeDocument/2006/relationships/image" Target="../media/image51.png"/><Relationship Id="rId62" Type="http://schemas.openxmlformats.org/officeDocument/2006/relationships/image" Target="../media/image55.png"/><Relationship Id="rId70" Type="http://schemas.openxmlformats.org/officeDocument/2006/relationships/image" Target="../media/image59.png"/><Relationship Id="rId75" Type="http://schemas.openxmlformats.org/officeDocument/2006/relationships/customXml" Target="../ink/ink70.xml"/><Relationship Id="rId83" Type="http://schemas.openxmlformats.org/officeDocument/2006/relationships/customXml" Target="../ink/ink7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5" Type="http://schemas.openxmlformats.org/officeDocument/2006/relationships/customXml" Target="../ink/ink40.xml"/><Relationship Id="rId23" Type="http://schemas.openxmlformats.org/officeDocument/2006/relationships/customXml" Target="../ink/ink44.xml"/><Relationship Id="rId28" Type="http://schemas.openxmlformats.org/officeDocument/2006/relationships/image" Target="../media/image38.png"/><Relationship Id="rId36" Type="http://schemas.openxmlformats.org/officeDocument/2006/relationships/image" Target="../media/image42.png"/><Relationship Id="rId49" Type="http://schemas.openxmlformats.org/officeDocument/2006/relationships/customXml" Target="../ink/ink57.xml"/><Relationship Id="rId57" Type="http://schemas.openxmlformats.org/officeDocument/2006/relationships/customXml" Target="../ink/ink61.xml"/><Relationship Id="rId10" Type="http://schemas.openxmlformats.org/officeDocument/2006/relationships/image" Target="../media/image29.png"/><Relationship Id="rId31" Type="http://schemas.openxmlformats.org/officeDocument/2006/relationships/customXml" Target="../ink/ink48.xml"/><Relationship Id="rId44" Type="http://schemas.openxmlformats.org/officeDocument/2006/relationships/image" Target="../media/image46.png"/><Relationship Id="rId52" Type="http://schemas.openxmlformats.org/officeDocument/2006/relationships/image" Target="../media/image50.png"/><Relationship Id="rId60" Type="http://schemas.openxmlformats.org/officeDocument/2006/relationships/image" Target="../media/image54.png"/><Relationship Id="rId65" Type="http://schemas.openxmlformats.org/officeDocument/2006/relationships/customXml" Target="../ink/ink65.xml"/><Relationship Id="rId73" Type="http://schemas.openxmlformats.org/officeDocument/2006/relationships/customXml" Target="../ink/ink69.xml"/><Relationship Id="rId78" Type="http://schemas.openxmlformats.org/officeDocument/2006/relationships/image" Target="../media/image63.png"/><Relationship Id="rId81" Type="http://schemas.openxmlformats.org/officeDocument/2006/relationships/customXml" Target="../ink/ink73.xml"/><Relationship Id="rId4" Type="http://schemas.openxmlformats.org/officeDocument/2006/relationships/diagramQuickStyle" Target="../diagrams/quickStyle1.xml"/><Relationship Id="rId9" Type="http://schemas.openxmlformats.org/officeDocument/2006/relationships/customXml" Target="../ink/ink37.xml"/><Relationship Id="rId13" Type="http://schemas.openxmlformats.org/officeDocument/2006/relationships/customXml" Target="../ink/ink39.xml"/><Relationship Id="rId18" Type="http://schemas.openxmlformats.org/officeDocument/2006/relationships/image" Target="../media/image33.png"/><Relationship Id="rId39" Type="http://schemas.openxmlformats.org/officeDocument/2006/relationships/customXml" Target="../ink/ink52.xml"/><Relationship Id="rId34" Type="http://schemas.openxmlformats.org/officeDocument/2006/relationships/image" Target="../media/image41.png"/><Relationship Id="rId50" Type="http://schemas.openxmlformats.org/officeDocument/2006/relationships/image" Target="../media/image49.png"/><Relationship Id="rId55" Type="http://schemas.openxmlformats.org/officeDocument/2006/relationships/customXml" Target="../ink/ink60.xml"/><Relationship Id="rId76" Type="http://schemas.openxmlformats.org/officeDocument/2006/relationships/image" Target="../media/image62.png"/><Relationship Id="rId7" Type="http://schemas.openxmlformats.org/officeDocument/2006/relationships/customXml" Target="../ink/ink36.xml"/><Relationship Id="rId71" Type="http://schemas.openxmlformats.org/officeDocument/2006/relationships/customXml" Target="../ink/ink68.xml"/><Relationship Id="rId2" Type="http://schemas.openxmlformats.org/officeDocument/2006/relationships/diagramData" Target="../diagrams/data1.xml"/><Relationship Id="rId29" Type="http://schemas.openxmlformats.org/officeDocument/2006/relationships/customXml" Target="../ink/ink47.xml"/><Relationship Id="rId24" Type="http://schemas.openxmlformats.org/officeDocument/2006/relationships/image" Target="../media/image36.png"/><Relationship Id="rId40" Type="http://schemas.openxmlformats.org/officeDocument/2006/relationships/image" Target="../media/image44.png"/><Relationship Id="rId45" Type="http://schemas.openxmlformats.org/officeDocument/2006/relationships/customXml" Target="../ink/ink55.xml"/><Relationship Id="rId66" Type="http://schemas.openxmlformats.org/officeDocument/2006/relationships/image" Target="../media/image5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customXml" Target="../ink/ink78.xml"/><Relationship Id="rId18" Type="http://schemas.openxmlformats.org/officeDocument/2006/relationships/image" Target="../media/image72.png"/><Relationship Id="rId26" Type="http://schemas.openxmlformats.org/officeDocument/2006/relationships/image" Target="../media/image76.png"/><Relationship Id="rId3" Type="http://schemas.openxmlformats.org/officeDocument/2006/relationships/diagramLayout" Target="../diagrams/layout2.xml"/><Relationship Id="rId21" Type="http://schemas.openxmlformats.org/officeDocument/2006/relationships/customXml" Target="../ink/ink82.xml"/><Relationship Id="rId7" Type="http://schemas.openxmlformats.org/officeDocument/2006/relationships/customXml" Target="../ink/ink75.xml"/><Relationship Id="rId12" Type="http://schemas.openxmlformats.org/officeDocument/2006/relationships/image" Target="../media/image69.png"/><Relationship Id="rId17" Type="http://schemas.openxmlformats.org/officeDocument/2006/relationships/customXml" Target="../ink/ink80.xml"/><Relationship Id="rId25" Type="http://schemas.openxmlformats.org/officeDocument/2006/relationships/customXml" Target="../ink/ink84.xml"/><Relationship Id="rId2" Type="http://schemas.openxmlformats.org/officeDocument/2006/relationships/diagramData" Target="../diagrams/data2.xml"/><Relationship Id="rId16" Type="http://schemas.openxmlformats.org/officeDocument/2006/relationships/image" Target="../media/image71.png"/><Relationship Id="rId20" Type="http://schemas.openxmlformats.org/officeDocument/2006/relationships/image" Target="../media/image73.png"/><Relationship Id="rId29" Type="http://schemas.openxmlformats.org/officeDocument/2006/relationships/customXml" Target="../ink/ink8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customXml" Target="../ink/ink77.xml"/><Relationship Id="rId24" Type="http://schemas.openxmlformats.org/officeDocument/2006/relationships/image" Target="../media/image75.png"/><Relationship Id="rId5" Type="http://schemas.openxmlformats.org/officeDocument/2006/relationships/diagramColors" Target="../diagrams/colors2.xml"/><Relationship Id="rId15" Type="http://schemas.openxmlformats.org/officeDocument/2006/relationships/customXml" Target="../ink/ink79.xml"/><Relationship Id="rId23" Type="http://schemas.openxmlformats.org/officeDocument/2006/relationships/customXml" Target="../ink/ink83.xml"/><Relationship Id="rId28" Type="http://schemas.openxmlformats.org/officeDocument/2006/relationships/image" Target="../media/image77.png"/><Relationship Id="rId10" Type="http://schemas.openxmlformats.org/officeDocument/2006/relationships/image" Target="../media/image68.png"/><Relationship Id="rId19" Type="http://schemas.openxmlformats.org/officeDocument/2006/relationships/customXml" Target="../ink/ink81.xml"/><Relationship Id="rId4" Type="http://schemas.openxmlformats.org/officeDocument/2006/relationships/diagramQuickStyle" Target="../diagrams/quickStyle2.xml"/><Relationship Id="rId9" Type="http://schemas.openxmlformats.org/officeDocument/2006/relationships/customXml" Target="../ink/ink76.xml"/><Relationship Id="rId14" Type="http://schemas.openxmlformats.org/officeDocument/2006/relationships/image" Target="../media/image70.png"/><Relationship Id="rId22" Type="http://schemas.openxmlformats.org/officeDocument/2006/relationships/image" Target="../media/image74.png"/><Relationship Id="rId27" Type="http://schemas.openxmlformats.org/officeDocument/2006/relationships/customXml" Target="../ink/ink85.xml"/><Relationship Id="rId30" Type="http://schemas.openxmlformats.org/officeDocument/2006/relationships/image" Target="../media/image7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raphic 183">
            <a:extLst>
              <a:ext uri="{FF2B5EF4-FFF2-40B4-BE49-F238E27FC236}">
                <a16:creationId xmlns:a16="http://schemas.microsoft.com/office/drawing/2014/main" id="{65CC2CAF-B243-EB15-EDFF-5DFFE735EE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31338" y="835373"/>
            <a:ext cx="4929324" cy="5187253"/>
          </a:xfrm>
          <a:prstGeom prst="rect">
            <a:avLst/>
          </a:prstGeom>
        </p:spPr>
      </p:pic>
      <p:grpSp>
        <p:nvGrpSpPr>
          <p:cNvPr id="169" name="Group 168">
            <a:extLst>
              <a:ext uri="{FF2B5EF4-FFF2-40B4-BE49-F238E27FC236}">
                <a16:creationId xmlns:a16="http://schemas.microsoft.com/office/drawing/2014/main" id="{1582B6FB-6ED1-DDB1-A24F-39F77E3ECF65}"/>
              </a:ext>
            </a:extLst>
          </p:cNvPr>
          <p:cNvGrpSpPr/>
          <p:nvPr/>
        </p:nvGrpSpPr>
        <p:grpSpPr>
          <a:xfrm>
            <a:off x="2933897" y="1947318"/>
            <a:ext cx="7152469" cy="2963361"/>
            <a:chOff x="6051566" y="4293463"/>
            <a:chExt cx="5510160" cy="235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C1F5DE8E-F808-18FE-F53E-01C0285F5069}"/>
                    </a:ext>
                  </a:extLst>
                </p14:cNvPr>
                <p14:cNvContentPartPr/>
                <p14:nvPr/>
              </p14:nvContentPartPr>
              <p14:xfrm>
                <a:off x="6480686" y="4385623"/>
                <a:ext cx="936360" cy="6372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C1F5DE8E-F808-18FE-F53E-01C0285F5069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402471" y="4305330"/>
                  <a:ext cx="1092512" cy="2245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AA8931D1-30E1-F53A-BC6B-25E632BCFE69}"/>
                    </a:ext>
                  </a:extLst>
                </p14:cNvPr>
                <p14:cNvContentPartPr/>
                <p14:nvPr/>
              </p14:nvContentPartPr>
              <p14:xfrm>
                <a:off x="6051566" y="4535023"/>
                <a:ext cx="1474920" cy="131040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AA8931D1-30E1-F53A-BC6B-25E632BCFE69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973632" y="4454748"/>
                  <a:ext cx="1631065" cy="147123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F96B1D83-0C9E-66BD-6C0F-EE5E47C2242E}"/>
                    </a:ext>
                  </a:extLst>
                </p14:cNvPr>
                <p14:cNvContentPartPr/>
                <p14:nvPr/>
              </p14:nvContentPartPr>
              <p14:xfrm>
                <a:off x="6349286" y="5137303"/>
                <a:ext cx="707400" cy="7632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F96B1D83-0C9E-66BD-6C0F-EE5E47C2242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271056" y="5056695"/>
                  <a:ext cx="863583" cy="2372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090D09AE-E2D0-CF8A-B128-72486B57103E}"/>
                    </a:ext>
                  </a:extLst>
                </p14:cNvPr>
                <p14:cNvContentPartPr/>
                <p14:nvPr/>
              </p14:nvContentPartPr>
              <p14:xfrm>
                <a:off x="6369086" y="4916263"/>
                <a:ext cx="1309680" cy="167040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090D09AE-E2D0-CF8A-B128-72486B57103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290871" y="4835700"/>
                  <a:ext cx="1466109" cy="18315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CCF3035B-C735-3CE3-4B46-43C83B008ACD}"/>
                    </a:ext>
                  </a:extLst>
                </p14:cNvPr>
                <p14:cNvContentPartPr/>
                <p14:nvPr/>
              </p14:nvContentPartPr>
              <p14:xfrm>
                <a:off x="7896566" y="4766503"/>
                <a:ext cx="524520" cy="187848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CCF3035B-C735-3CE3-4B46-43C83B008ACD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818346" y="4685948"/>
                  <a:ext cx="680683" cy="20393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AA3F804F-F40F-65D8-A6E1-79F23C2DC7B1}"/>
                    </a:ext>
                  </a:extLst>
                </p14:cNvPr>
                <p14:cNvContentPartPr/>
                <p14:nvPr/>
              </p14:nvContentPartPr>
              <p14:xfrm>
                <a:off x="8542766" y="4909423"/>
                <a:ext cx="181800" cy="143316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AA3F804F-F40F-65D8-A6E1-79F23C2DC7B1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464772" y="4828867"/>
                  <a:ext cx="338342" cy="159398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7A294782-6012-DFD1-966A-78CCECCD86D8}"/>
                    </a:ext>
                  </a:extLst>
                </p14:cNvPr>
                <p14:cNvContentPartPr/>
                <p14:nvPr/>
              </p14:nvContentPartPr>
              <p14:xfrm>
                <a:off x="8724926" y="4915183"/>
                <a:ext cx="461160" cy="56736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7A294782-6012-DFD1-966A-78CCECCD86D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646726" y="4834621"/>
                  <a:ext cx="617283" cy="72819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376E7DD8-EF87-EC9A-6E71-3B6E588292C2}"/>
                    </a:ext>
                  </a:extLst>
                </p14:cNvPr>
                <p14:cNvContentPartPr/>
                <p14:nvPr/>
              </p14:nvContentPartPr>
              <p14:xfrm>
                <a:off x="9429086" y="4293463"/>
                <a:ext cx="537840" cy="108720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376E7DD8-EF87-EC9A-6E71-3B6E588292C2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350824" y="4212909"/>
                  <a:ext cx="694363" cy="12480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6D950E36-D201-A9E3-3220-12A834E94E93}"/>
                    </a:ext>
                  </a:extLst>
                </p14:cNvPr>
                <p14:cNvContentPartPr/>
                <p14:nvPr/>
              </p14:nvContentPartPr>
              <p14:xfrm>
                <a:off x="9604406" y="4376983"/>
                <a:ext cx="1957320" cy="39276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6D950E36-D201-A9E3-3220-12A834E94E93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526202" y="4296659"/>
                  <a:ext cx="2113451" cy="5539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826784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6E7DE-18CC-9967-883D-6295A8603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bit of history</a:t>
            </a:r>
            <a:endParaRPr lang="en-001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B619ACB-9419-03DC-2C7C-1DA706304D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418862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6" name="Date Placeholder 25">
            <a:extLst>
              <a:ext uri="{FF2B5EF4-FFF2-40B4-BE49-F238E27FC236}">
                <a16:creationId xmlns:a16="http://schemas.microsoft.com/office/drawing/2014/main" id="{3970CAB0-455B-5EE4-E553-FD71A1149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001"/>
              <a:t>2025-12-03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B77754-4EFE-7564-61FF-EFD6CF3CC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 BY-SA 4.0</a:t>
            </a:r>
            <a:endParaRPr lang="en-001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FAD4E8EC-1C89-7396-CC3C-1FCEC3D81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8EAC-347A-43C6-B0D2-53C193074B64}" type="slidenum">
              <a:rPr lang="en-001" smtClean="0"/>
              <a:t>10</a:t>
            </a:fld>
            <a:endParaRPr lang="en-001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A01D6CA-884A-F3A0-A970-0AD20CA96B02}"/>
              </a:ext>
            </a:extLst>
          </p:cNvPr>
          <p:cNvGrpSpPr/>
          <p:nvPr/>
        </p:nvGrpSpPr>
        <p:grpSpPr>
          <a:xfrm>
            <a:off x="5226086" y="417977"/>
            <a:ext cx="4185000" cy="3641040"/>
            <a:chOff x="4816046" y="429943"/>
            <a:chExt cx="4185000" cy="364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CC3A3410-0543-50EF-315D-81EE11289FE7}"/>
                    </a:ext>
                  </a:extLst>
                </p14:cNvPr>
                <p14:cNvContentPartPr/>
                <p14:nvPr/>
              </p14:nvContentPartPr>
              <p14:xfrm>
                <a:off x="4816046" y="1356223"/>
                <a:ext cx="1200600" cy="27147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CC3A3410-0543-50EF-315D-81EE11289FE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780046" y="1320583"/>
                  <a:ext cx="1272240" cy="27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FB059AEE-58A0-C9A7-4A72-691C3CEAE921}"/>
                    </a:ext>
                  </a:extLst>
                </p14:cNvPr>
                <p14:cNvContentPartPr/>
                <p14:nvPr/>
              </p14:nvContentPartPr>
              <p14:xfrm>
                <a:off x="5908286" y="1163623"/>
                <a:ext cx="346320" cy="4021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FB059AEE-58A0-C9A7-4A72-691C3CEAE921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872646" y="1127983"/>
                  <a:ext cx="417960" cy="47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C5F125E1-B2C6-6213-55DC-72CDE4561A46}"/>
                    </a:ext>
                  </a:extLst>
                </p14:cNvPr>
                <p14:cNvContentPartPr/>
                <p14:nvPr/>
              </p14:nvContentPartPr>
              <p14:xfrm>
                <a:off x="6556286" y="911623"/>
                <a:ext cx="330480" cy="6872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C5F125E1-B2C6-6213-55DC-72CDE4561A4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520646" y="875983"/>
                  <a:ext cx="402120" cy="75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19297826-15AA-ED44-908E-B682E6587314}"/>
                    </a:ext>
                  </a:extLst>
                </p14:cNvPr>
                <p14:cNvContentPartPr/>
                <p14:nvPr/>
              </p14:nvContentPartPr>
              <p14:xfrm>
                <a:off x="7027886" y="1102063"/>
                <a:ext cx="78840" cy="2606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19297826-15AA-ED44-908E-B682E6587314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991886" y="1066423"/>
                  <a:ext cx="15048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BBC7C3D7-C6E8-5329-A6B2-BC9CFDAB4923}"/>
                    </a:ext>
                  </a:extLst>
                </p14:cNvPr>
                <p14:cNvContentPartPr/>
                <p14:nvPr/>
              </p14:nvContentPartPr>
              <p14:xfrm>
                <a:off x="7042646" y="959143"/>
                <a:ext cx="164880" cy="2494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BBC7C3D7-C6E8-5329-A6B2-BC9CFDAB4923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006646" y="923143"/>
                  <a:ext cx="23652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C9C8555D-F2B6-10A7-5AD7-ACD6CE9BC5AB}"/>
                    </a:ext>
                  </a:extLst>
                </p14:cNvPr>
                <p14:cNvContentPartPr/>
                <p14:nvPr/>
              </p14:nvContentPartPr>
              <p14:xfrm>
                <a:off x="7258646" y="865543"/>
                <a:ext cx="311400" cy="2185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C9C8555D-F2B6-10A7-5AD7-ACD6CE9BC5AB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223006" y="829543"/>
                  <a:ext cx="38304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4175F07D-E23D-65D2-7063-8F9DA19C093E}"/>
                    </a:ext>
                  </a:extLst>
                </p14:cNvPr>
                <p14:cNvContentPartPr/>
                <p14:nvPr/>
              </p14:nvContentPartPr>
              <p14:xfrm>
                <a:off x="7565006" y="722263"/>
                <a:ext cx="101520" cy="2491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4175F07D-E23D-65D2-7063-8F9DA19C093E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529366" y="686623"/>
                  <a:ext cx="17316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AC616A3A-B29C-D241-E10C-D3CF85FACA91}"/>
                    </a:ext>
                  </a:extLst>
                </p14:cNvPr>
                <p14:cNvContentPartPr/>
                <p14:nvPr/>
              </p14:nvContentPartPr>
              <p14:xfrm>
                <a:off x="7769846" y="553063"/>
                <a:ext cx="96120" cy="3337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AC616A3A-B29C-D241-E10C-D3CF85FACA91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734206" y="517423"/>
                  <a:ext cx="167760" cy="40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231D6456-282E-9DB1-9FFE-08C91E9FED2B}"/>
                    </a:ext>
                  </a:extLst>
                </p14:cNvPr>
                <p14:cNvContentPartPr/>
                <p14:nvPr/>
              </p14:nvContentPartPr>
              <p14:xfrm>
                <a:off x="7885766" y="429943"/>
                <a:ext cx="376920" cy="7246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231D6456-282E-9DB1-9FFE-08C91E9FED2B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850126" y="393943"/>
                  <a:ext cx="448560" cy="79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00F53036-1523-FA94-47EB-5735171F3C3A}"/>
                    </a:ext>
                  </a:extLst>
                </p14:cNvPr>
                <p14:cNvContentPartPr/>
                <p14:nvPr/>
              </p14:nvContentPartPr>
              <p14:xfrm>
                <a:off x="8211926" y="767263"/>
                <a:ext cx="99720" cy="1306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00F53036-1523-FA94-47EB-5735171F3C3A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175926" y="731263"/>
                  <a:ext cx="17136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0B99BC75-9945-4466-EC7F-B0CCFAE7D6A2}"/>
                    </a:ext>
                  </a:extLst>
                </p14:cNvPr>
                <p14:cNvContentPartPr/>
                <p14:nvPr/>
              </p14:nvContentPartPr>
              <p14:xfrm>
                <a:off x="8355206" y="617863"/>
                <a:ext cx="645840" cy="2145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0B99BC75-9945-4466-EC7F-B0CCFAE7D6A2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319206" y="581863"/>
                  <a:ext cx="71748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9B4A6A31-4CA7-9FAB-B28C-780D8E5542AA}"/>
                    </a:ext>
                  </a:extLst>
                </p14:cNvPr>
                <p14:cNvContentPartPr/>
                <p14:nvPr/>
              </p14:nvContentPartPr>
              <p14:xfrm>
                <a:off x="4867526" y="2202583"/>
                <a:ext cx="1229760" cy="18000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9B4A6A31-4CA7-9FAB-B28C-780D8E5542AA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831526" y="2166583"/>
                  <a:ext cx="1301400" cy="18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E37F921F-1518-3A98-CC24-FE6CAFFDE4D3}"/>
                    </a:ext>
                  </a:extLst>
                </p14:cNvPr>
                <p14:cNvContentPartPr/>
                <p14:nvPr/>
              </p14:nvContentPartPr>
              <p14:xfrm>
                <a:off x="5915486" y="2060383"/>
                <a:ext cx="329760" cy="3891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E37F921F-1518-3A98-CC24-FE6CAFFDE4D3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879486" y="2024383"/>
                  <a:ext cx="401400" cy="46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8621D960-8A40-40B7-887A-C000936D7611}"/>
                    </a:ext>
                  </a:extLst>
                </p14:cNvPr>
                <p14:cNvContentPartPr/>
                <p14:nvPr/>
              </p14:nvContentPartPr>
              <p14:xfrm>
                <a:off x="6667526" y="1829623"/>
                <a:ext cx="48960" cy="5158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8621D960-8A40-40B7-887A-C000936D7611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631526" y="1793983"/>
                  <a:ext cx="120600" cy="58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2421564A-9168-CE71-3FE8-9B51EF967134}"/>
                    </a:ext>
                  </a:extLst>
                </p14:cNvPr>
                <p14:cNvContentPartPr/>
                <p14:nvPr/>
              </p14:nvContentPartPr>
              <p14:xfrm>
                <a:off x="6676166" y="1732063"/>
                <a:ext cx="252720" cy="3542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2421564A-9168-CE71-3FE8-9B51EF967134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640526" y="1696063"/>
                  <a:ext cx="324360" cy="42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CC4019AE-9EE4-8FB7-93C4-3B8D74952CD7}"/>
                    </a:ext>
                  </a:extLst>
                </p14:cNvPr>
                <p14:cNvContentPartPr/>
                <p14:nvPr/>
              </p14:nvContentPartPr>
              <p14:xfrm>
                <a:off x="6745286" y="2003143"/>
                <a:ext cx="84960" cy="946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CC4019AE-9EE4-8FB7-93C4-3B8D74952CD7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709646" y="1967503"/>
                  <a:ext cx="15660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FB79E3FE-D618-6D18-2CCA-DE6C851FDE40}"/>
                    </a:ext>
                  </a:extLst>
                </p14:cNvPr>
                <p14:cNvContentPartPr/>
                <p14:nvPr/>
              </p14:nvContentPartPr>
              <p14:xfrm>
                <a:off x="6969566" y="1788223"/>
                <a:ext cx="96840" cy="2973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FB79E3FE-D618-6D18-2CCA-DE6C851FDE40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933926" y="1752223"/>
                  <a:ext cx="168480" cy="36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036E73A2-86C7-6AE0-2D7E-2C5A99DF7392}"/>
                    </a:ext>
                  </a:extLst>
                </p14:cNvPr>
                <p14:cNvContentPartPr/>
                <p14:nvPr/>
              </p14:nvContentPartPr>
              <p14:xfrm>
                <a:off x="7136246" y="1408423"/>
                <a:ext cx="821520" cy="6447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036E73A2-86C7-6AE0-2D7E-2C5A99DF7392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100606" y="1372423"/>
                  <a:ext cx="893160" cy="71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1EB395D2-DB30-E5FE-E20A-24F9E59D4046}"/>
                    </a:ext>
                  </a:extLst>
                </p14:cNvPr>
                <p14:cNvContentPartPr/>
                <p14:nvPr/>
              </p14:nvContentPartPr>
              <p14:xfrm>
                <a:off x="7791086" y="1316983"/>
                <a:ext cx="23400" cy="460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1EB395D2-DB30-E5FE-E20A-24F9E59D4046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755086" y="1280983"/>
                  <a:ext cx="9504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CD161DE7-E83A-F203-51D6-2F59CAA36C4B}"/>
                    </a:ext>
                  </a:extLst>
                </p14:cNvPr>
                <p14:cNvContentPartPr/>
                <p14:nvPr/>
              </p14:nvContentPartPr>
              <p14:xfrm>
                <a:off x="7931846" y="1224103"/>
                <a:ext cx="588600" cy="3744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CD161DE7-E83A-F203-51D6-2F59CAA36C4B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896206" y="1188463"/>
                  <a:ext cx="660240" cy="44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3230A081-D6A5-00EB-7BE4-08C84F58B135}"/>
                    </a:ext>
                  </a:extLst>
                </p14:cNvPr>
                <p14:cNvContentPartPr/>
                <p14:nvPr/>
              </p14:nvContentPartPr>
              <p14:xfrm>
                <a:off x="4900646" y="2749783"/>
                <a:ext cx="1403640" cy="12420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3230A081-D6A5-00EB-7BE4-08C84F58B135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865006" y="2714143"/>
                  <a:ext cx="1475280" cy="131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AFD047D-03B0-7E8A-B5B1-26B63B6FE5E0}"/>
                    </a:ext>
                  </a:extLst>
                </p14:cNvPr>
                <p14:cNvContentPartPr/>
                <p14:nvPr/>
              </p14:nvContentPartPr>
              <p14:xfrm>
                <a:off x="6161726" y="2632783"/>
                <a:ext cx="298080" cy="3117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AFD047D-03B0-7E8A-B5B1-26B63B6FE5E0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125726" y="2596783"/>
                  <a:ext cx="369720" cy="38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87EA314-F7DE-04D2-663A-4531C637D277}"/>
                    </a:ext>
                  </a:extLst>
                </p14:cNvPr>
                <p14:cNvContentPartPr/>
                <p14:nvPr/>
              </p14:nvContentPartPr>
              <p14:xfrm>
                <a:off x="6797846" y="2438383"/>
                <a:ext cx="370080" cy="4604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87EA314-F7DE-04D2-663A-4531C637D277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762206" y="2402743"/>
                  <a:ext cx="441720" cy="53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E5A85DD1-A2A8-99C6-A1C3-B20A468E77CE}"/>
                    </a:ext>
                  </a:extLst>
                </p14:cNvPr>
                <p14:cNvContentPartPr/>
                <p14:nvPr/>
              </p14:nvContentPartPr>
              <p14:xfrm>
                <a:off x="7020326" y="2565823"/>
                <a:ext cx="72000" cy="874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E5A85DD1-A2A8-99C6-A1C3-B20A468E77CE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984686" y="2529823"/>
                  <a:ext cx="14364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AA894768-2A08-1FA1-A09F-14088F65002E}"/>
                    </a:ext>
                  </a:extLst>
                </p14:cNvPr>
                <p14:cNvContentPartPr/>
                <p14:nvPr/>
              </p14:nvContentPartPr>
              <p14:xfrm>
                <a:off x="7069286" y="2203663"/>
                <a:ext cx="381240" cy="4230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AA894768-2A08-1FA1-A09F-14088F65002E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033286" y="2167663"/>
                  <a:ext cx="452880" cy="49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19F211E2-DCDE-2D29-20C0-19FE931A6CB4}"/>
                    </a:ext>
                  </a:extLst>
                </p14:cNvPr>
                <p14:cNvContentPartPr/>
                <p14:nvPr/>
              </p14:nvContentPartPr>
              <p14:xfrm>
                <a:off x="7382126" y="2223823"/>
                <a:ext cx="340200" cy="2656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19F211E2-DCDE-2D29-20C0-19FE931A6CB4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346126" y="2188183"/>
                  <a:ext cx="411840" cy="33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BAAE3121-7427-7B8E-613D-848CF066F33D}"/>
                    </a:ext>
                  </a:extLst>
                </p14:cNvPr>
                <p14:cNvContentPartPr/>
                <p14:nvPr/>
              </p14:nvContentPartPr>
              <p14:xfrm>
                <a:off x="7567166" y="1937623"/>
                <a:ext cx="267120" cy="4964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BAAE3121-7427-7B8E-613D-848CF066F33D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531166" y="1901983"/>
                  <a:ext cx="338760" cy="56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50035339-8A55-73FA-44C8-3E34B47197C8}"/>
                    </a:ext>
                  </a:extLst>
                </p14:cNvPr>
                <p14:cNvContentPartPr/>
                <p14:nvPr/>
              </p14:nvContentPartPr>
              <p14:xfrm>
                <a:off x="7724846" y="2164423"/>
                <a:ext cx="108000" cy="1051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50035339-8A55-73FA-44C8-3E34B47197C8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689206" y="2128783"/>
                  <a:ext cx="17964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D331F36F-0281-A008-6F60-24A29A1AEAAA}"/>
                    </a:ext>
                  </a:extLst>
                </p14:cNvPr>
                <p14:cNvContentPartPr/>
                <p14:nvPr/>
              </p14:nvContentPartPr>
              <p14:xfrm>
                <a:off x="7896206" y="1907023"/>
                <a:ext cx="87480" cy="3261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D331F36F-0281-A008-6F60-24A29A1AEAAA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860206" y="1871023"/>
                  <a:ext cx="159120" cy="39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67462AED-92D1-29D1-F9A0-CE323A432591}"/>
                    </a:ext>
                  </a:extLst>
                </p14:cNvPr>
                <p14:cNvContentPartPr/>
                <p14:nvPr/>
              </p14:nvContentPartPr>
              <p14:xfrm>
                <a:off x="8056046" y="1374943"/>
                <a:ext cx="826920" cy="7369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67462AED-92D1-29D1-F9A0-CE323A432591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8020046" y="1339303"/>
                  <a:ext cx="898560" cy="80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208ECB11-4296-C5F6-EA75-2E8B64EBCE1F}"/>
                    </a:ext>
                  </a:extLst>
                </p14:cNvPr>
                <p14:cNvContentPartPr/>
                <p14:nvPr/>
              </p14:nvContentPartPr>
              <p14:xfrm>
                <a:off x="8577326" y="1449103"/>
                <a:ext cx="145800" cy="1389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208ECB11-4296-C5F6-EA75-2E8B64EBCE1F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8541686" y="1413463"/>
                  <a:ext cx="21744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3F4AE25A-8724-971B-6294-577A43F20DF5}"/>
                    </a:ext>
                  </a:extLst>
                </p14:cNvPr>
                <p14:cNvContentPartPr/>
                <p14:nvPr/>
              </p14:nvContentPartPr>
              <p14:xfrm>
                <a:off x="8367086" y="1619023"/>
                <a:ext cx="34560" cy="162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3F4AE25A-8724-971B-6294-577A43F20DF5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8331086" y="1583383"/>
                  <a:ext cx="106200" cy="87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250D414E-F970-F7BB-E974-E4D77154E31A}"/>
              </a:ext>
            </a:extLst>
          </p:cNvPr>
          <p:cNvGrpSpPr/>
          <p:nvPr/>
        </p:nvGrpSpPr>
        <p:grpSpPr>
          <a:xfrm>
            <a:off x="6083966" y="4212189"/>
            <a:ext cx="5263560" cy="2182320"/>
            <a:chOff x="5650526" y="4291663"/>
            <a:chExt cx="5263560" cy="218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54FC7704-F1DA-D546-C15A-3E86F341D208}"/>
                    </a:ext>
                  </a:extLst>
                </p14:cNvPr>
                <p14:cNvContentPartPr/>
                <p14:nvPr/>
              </p14:nvContentPartPr>
              <p14:xfrm>
                <a:off x="5650526" y="4569223"/>
                <a:ext cx="1805040" cy="10418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54FC7704-F1DA-D546-C15A-3E86F341D208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5614886" y="4533583"/>
                  <a:ext cx="1876680" cy="11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F600035B-A5C1-46E3-FC8D-9B916CD5EBBF}"/>
                    </a:ext>
                  </a:extLst>
                </p14:cNvPr>
                <p14:cNvContentPartPr/>
                <p14:nvPr/>
              </p14:nvContentPartPr>
              <p14:xfrm>
                <a:off x="7745366" y="5282383"/>
                <a:ext cx="82080" cy="4312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F600035B-A5C1-46E3-FC8D-9B916CD5EBBF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709726" y="5246383"/>
                  <a:ext cx="153720" cy="50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135AD807-28FD-CC3D-F98D-749EBDFD7DC0}"/>
                    </a:ext>
                  </a:extLst>
                </p14:cNvPr>
                <p14:cNvContentPartPr/>
                <p14:nvPr/>
              </p14:nvContentPartPr>
              <p14:xfrm>
                <a:off x="7784606" y="5190223"/>
                <a:ext cx="346680" cy="6732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135AD807-28FD-CC3D-F98D-749EBDFD7DC0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748966" y="5154583"/>
                  <a:ext cx="418320" cy="74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735C29A1-132F-4BDD-7D6E-919782A9CD0B}"/>
                    </a:ext>
                  </a:extLst>
                </p14:cNvPr>
                <p14:cNvContentPartPr/>
                <p14:nvPr/>
              </p14:nvContentPartPr>
              <p14:xfrm>
                <a:off x="8198246" y="5404783"/>
                <a:ext cx="199440" cy="2271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735C29A1-132F-4BDD-7D6E-919782A9CD0B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162246" y="5368783"/>
                  <a:ext cx="27108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71B9224B-1096-23F2-5574-AF0FE7AED4A8}"/>
                    </a:ext>
                  </a:extLst>
                </p14:cNvPr>
                <p14:cNvContentPartPr/>
                <p14:nvPr/>
              </p14:nvContentPartPr>
              <p14:xfrm>
                <a:off x="8413886" y="5222263"/>
                <a:ext cx="560520" cy="8758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71B9224B-1096-23F2-5574-AF0FE7AED4A8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8378246" y="5186263"/>
                  <a:ext cx="632160" cy="9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6811DA0B-FA4D-BFB5-4E09-6056D3D14809}"/>
                    </a:ext>
                  </a:extLst>
                </p14:cNvPr>
                <p14:cNvContentPartPr/>
                <p14:nvPr/>
              </p14:nvContentPartPr>
              <p14:xfrm>
                <a:off x="8879366" y="4963783"/>
                <a:ext cx="498240" cy="5799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6811DA0B-FA4D-BFB5-4E09-6056D3D14809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8843366" y="4927783"/>
                  <a:ext cx="569880" cy="65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90062338-6661-73FC-1894-B06AFA26F949}"/>
                    </a:ext>
                  </a:extLst>
                </p14:cNvPr>
                <p14:cNvContentPartPr/>
                <p14:nvPr/>
              </p14:nvContentPartPr>
              <p14:xfrm>
                <a:off x="9473726" y="4768303"/>
                <a:ext cx="282240" cy="5194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90062338-6661-73FC-1894-B06AFA26F949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9438086" y="4732303"/>
                  <a:ext cx="353880" cy="59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90A52F15-BC2E-AB1E-50D0-2C41BCC12284}"/>
                    </a:ext>
                  </a:extLst>
                </p14:cNvPr>
                <p14:cNvContentPartPr/>
                <p14:nvPr/>
              </p14:nvContentPartPr>
              <p14:xfrm>
                <a:off x="9776126" y="4905103"/>
                <a:ext cx="246240" cy="2916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90A52F15-BC2E-AB1E-50D0-2C41BCC12284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9740486" y="4869103"/>
                  <a:ext cx="317880" cy="36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9DA2E34E-176B-6D1D-86D8-898BB13042CE}"/>
                    </a:ext>
                  </a:extLst>
                </p14:cNvPr>
                <p14:cNvContentPartPr/>
                <p14:nvPr/>
              </p14:nvContentPartPr>
              <p14:xfrm>
                <a:off x="10061246" y="4757503"/>
                <a:ext cx="344520" cy="3535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9DA2E34E-176B-6D1D-86D8-898BB13042CE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0025246" y="4721863"/>
                  <a:ext cx="416160" cy="42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B19B62DE-8EB0-8E21-CB8A-C7791A4E0DDF}"/>
                    </a:ext>
                  </a:extLst>
                </p14:cNvPr>
                <p14:cNvContentPartPr/>
                <p14:nvPr/>
              </p14:nvContentPartPr>
              <p14:xfrm>
                <a:off x="10372286" y="4673263"/>
                <a:ext cx="93960" cy="3031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B19B62DE-8EB0-8E21-CB8A-C7791A4E0DDF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0336646" y="4637263"/>
                  <a:ext cx="165600" cy="37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4A648E2C-D4BF-5964-1C32-BDDF79B48AD4}"/>
                    </a:ext>
                  </a:extLst>
                </p14:cNvPr>
                <p14:cNvContentPartPr/>
                <p14:nvPr/>
              </p14:nvContentPartPr>
              <p14:xfrm>
                <a:off x="10559846" y="4291663"/>
                <a:ext cx="354240" cy="6105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4A648E2C-D4BF-5964-1C32-BDDF79B48AD4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0523846" y="4255663"/>
                  <a:ext cx="425880" cy="68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48763A33-7605-0160-D919-ECC0F427D213}"/>
                    </a:ext>
                  </a:extLst>
                </p14:cNvPr>
                <p14:cNvContentPartPr/>
                <p14:nvPr/>
              </p14:nvContentPartPr>
              <p14:xfrm>
                <a:off x="5686886" y="4531783"/>
                <a:ext cx="2040480" cy="18014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48763A33-7605-0160-D919-ECC0F427D213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5650886" y="4495783"/>
                  <a:ext cx="2112120" cy="18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191B8EF0-6520-709F-07BF-9D818DFF3FF1}"/>
                    </a:ext>
                  </a:extLst>
                </p14:cNvPr>
                <p14:cNvContentPartPr/>
                <p14:nvPr/>
              </p14:nvContentPartPr>
              <p14:xfrm>
                <a:off x="7546286" y="6117223"/>
                <a:ext cx="158040" cy="3567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191B8EF0-6520-709F-07BF-9D818DFF3FF1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7510286" y="6081223"/>
                  <a:ext cx="229680" cy="42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E2A7EB11-76B1-FE6C-BC58-FA98D384C797}"/>
                    </a:ext>
                  </a:extLst>
                </p14:cNvPr>
                <p14:cNvContentPartPr/>
                <p14:nvPr/>
              </p14:nvContentPartPr>
              <p14:xfrm>
                <a:off x="7999886" y="5947663"/>
                <a:ext cx="341640" cy="4777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E2A7EB11-76B1-FE6C-BC58-FA98D384C797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7964246" y="5911663"/>
                  <a:ext cx="413280" cy="54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3D649C59-F6A6-5A6C-D8FD-859C9330495C}"/>
                    </a:ext>
                  </a:extLst>
                </p14:cNvPr>
                <p14:cNvContentPartPr/>
                <p14:nvPr/>
              </p14:nvContentPartPr>
              <p14:xfrm>
                <a:off x="8374286" y="6124063"/>
                <a:ext cx="285120" cy="2588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3D649C59-F6A6-5A6C-D8FD-859C9330495C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8338646" y="6088423"/>
                  <a:ext cx="35676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026C5094-6242-2AF4-057B-5BC95126F780}"/>
                    </a:ext>
                  </a:extLst>
                </p14:cNvPr>
                <p14:cNvContentPartPr/>
                <p14:nvPr/>
              </p14:nvContentPartPr>
              <p14:xfrm>
                <a:off x="8685686" y="6099943"/>
                <a:ext cx="235080" cy="2430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026C5094-6242-2AF4-057B-5BC95126F780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8650046" y="6064303"/>
                  <a:ext cx="30672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3A4F2D86-EBCB-4D2A-2A1C-9935864EA9EA}"/>
                    </a:ext>
                  </a:extLst>
                </p14:cNvPr>
                <p14:cNvContentPartPr/>
                <p14:nvPr/>
              </p14:nvContentPartPr>
              <p14:xfrm>
                <a:off x="8960726" y="6022543"/>
                <a:ext cx="201240" cy="2412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3A4F2D86-EBCB-4D2A-2A1C-9935864EA9EA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8924726" y="5986543"/>
                  <a:ext cx="27288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3B5D90DA-56FC-69F9-5CBC-468AA0F51C41}"/>
                    </a:ext>
                  </a:extLst>
                </p14:cNvPr>
                <p14:cNvContentPartPr/>
                <p14:nvPr/>
              </p14:nvContentPartPr>
              <p14:xfrm>
                <a:off x="9222086" y="5687743"/>
                <a:ext cx="339840" cy="5666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3B5D90DA-56FC-69F9-5CBC-468AA0F51C41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9186446" y="5652103"/>
                  <a:ext cx="411480" cy="638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522F9082-ED8F-4A44-A4F3-84D792B8617B}"/>
              </a:ext>
            </a:extLst>
          </p:cNvPr>
          <p:cNvGrpSpPr/>
          <p:nvPr/>
        </p:nvGrpSpPr>
        <p:grpSpPr>
          <a:xfrm>
            <a:off x="8576966" y="2323183"/>
            <a:ext cx="3369600" cy="1996200"/>
            <a:chOff x="8576966" y="2323183"/>
            <a:chExt cx="3369600" cy="199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8B76DB05-2511-ADDC-D4F5-0FECC796B368}"/>
                    </a:ext>
                  </a:extLst>
                </p14:cNvPr>
                <p14:cNvContentPartPr/>
                <p14:nvPr/>
              </p14:nvContentPartPr>
              <p14:xfrm>
                <a:off x="8576966" y="3090703"/>
                <a:ext cx="1497600" cy="12286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8B76DB05-2511-ADDC-D4F5-0FECC796B368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8540966" y="3054703"/>
                  <a:ext cx="1569240" cy="130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8FF1558D-84ED-360C-B01D-7BBD29707C60}"/>
                    </a:ext>
                  </a:extLst>
                </p14:cNvPr>
                <p14:cNvContentPartPr/>
                <p14:nvPr/>
              </p14:nvContentPartPr>
              <p14:xfrm>
                <a:off x="9833006" y="3006103"/>
                <a:ext cx="389880" cy="2998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8FF1558D-84ED-360C-B01D-7BBD29707C60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9797006" y="2970463"/>
                  <a:ext cx="461520" cy="37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3B221C30-C3C0-1306-8455-DAFEB9CF4639}"/>
                    </a:ext>
                  </a:extLst>
                </p14:cNvPr>
                <p14:cNvContentPartPr/>
                <p14:nvPr/>
              </p14:nvContentPartPr>
              <p14:xfrm>
                <a:off x="10263566" y="2585263"/>
                <a:ext cx="151920" cy="3751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3B221C30-C3C0-1306-8455-DAFEB9CF4639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0227926" y="2549263"/>
                  <a:ext cx="223560" cy="44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6521133F-0D27-3663-B93A-139B2E0EF932}"/>
                    </a:ext>
                  </a:extLst>
                </p14:cNvPr>
                <p14:cNvContentPartPr/>
                <p14:nvPr/>
              </p14:nvContentPartPr>
              <p14:xfrm>
                <a:off x="10162406" y="2369263"/>
                <a:ext cx="324360" cy="3283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6521133F-0D27-3663-B93A-139B2E0EF932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0126766" y="2333623"/>
                  <a:ext cx="396000" cy="39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94E92C48-D6B5-6572-1E74-A809BC71FB37}"/>
                    </a:ext>
                  </a:extLst>
                </p14:cNvPr>
                <p14:cNvContentPartPr/>
                <p14:nvPr/>
              </p14:nvContentPartPr>
              <p14:xfrm>
                <a:off x="10518446" y="2543503"/>
                <a:ext cx="120240" cy="3265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94E92C48-D6B5-6572-1E74-A809BC71FB37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0482446" y="2507863"/>
                  <a:ext cx="191880" cy="39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AD118F15-8BAA-4930-C7BA-85F394EF614D}"/>
                    </a:ext>
                  </a:extLst>
                </p14:cNvPr>
                <p14:cNvContentPartPr/>
                <p14:nvPr/>
              </p14:nvContentPartPr>
              <p14:xfrm>
                <a:off x="10702766" y="2492023"/>
                <a:ext cx="255240" cy="2595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AD118F15-8BAA-4930-C7BA-85F394EF614D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0666766" y="2456383"/>
                  <a:ext cx="32688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469D8C97-02BA-8279-D180-31528509224C}"/>
                    </a:ext>
                  </a:extLst>
                </p14:cNvPr>
                <p14:cNvContentPartPr/>
                <p14:nvPr/>
              </p14:nvContentPartPr>
              <p14:xfrm>
                <a:off x="10968446" y="2427223"/>
                <a:ext cx="128160" cy="2674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469D8C97-02BA-8279-D180-31528509224C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0932806" y="2391583"/>
                  <a:ext cx="199800" cy="3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A93D887B-3DF1-6117-A6BE-A04AFADDE62D}"/>
                    </a:ext>
                  </a:extLst>
                </p14:cNvPr>
                <p14:cNvContentPartPr/>
                <p14:nvPr/>
              </p14:nvContentPartPr>
              <p14:xfrm>
                <a:off x="11146286" y="2323183"/>
                <a:ext cx="289800" cy="2397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A93D887B-3DF1-6117-A6BE-A04AFADDE62D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1110286" y="2287183"/>
                  <a:ext cx="36144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3A5B338E-7616-515A-780D-A6F81A0263AB}"/>
                    </a:ext>
                  </a:extLst>
                </p14:cNvPr>
                <p14:cNvContentPartPr/>
                <p14:nvPr/>
              </p14:nvContentPartPr>
              <p14:xfrm>
                <a:off x="8614406" y="3880183"/>
                <a:ext cx="1632240" cy="4190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3A5B338E-7616-515A-780D-A6F81A0263AB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8578406" y="3844183"/>
                  <a:ext cx="1703880" cy="49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CD68C45B-706C-9B30-2BA7-978A0B0F3D83}"/>
                    </a:ext>
                  </a:extLst>
                </p14:cNvPr>
                <p14:cNvContentPartPr/>
                <p14:nvPr/>
              </p14:nvContentPartPr>
              <p14:xfrm>
                <a:off x="9978446" y="3746623"/>
                <a:ext cx="342000" cy="2372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CD68C45B-706C-9B30-2BA7-978A0B0F3D83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9942446" y="3710983"/>
                  <a:ext cx="41364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10D5DB3C-A830-DB31-232C-99DE5A987996}"/>
                    </a:ext>
                  </a:extLst>
                </p14:cNvPr>
                <p14:cNvContentPartPr/>
                <p14:nvPr/>
              </p14:nvContentPartPr>
              <p14:xfrm>
                <a:off x="10388486" y="3453583"/>
                <a:ext cx="107640" cy="4568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10D5DB3C-A830-DB31-232C-99DE5A987996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0352486" y="3417943"/>
                  <a:ext cx="179280" cy="52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AD815B3D-93B9-D8FB-8882-45AFE42A8D98}"/>
                    </a:ext>
                  </a:extLst>
                </p14:cNvPr>
                <p14:cNvContentPartPr/>
                <p14:nvPr/>
              </p14:nvContentPartPr>
              <p14:xfrm>
                <a:off x="10371566" y="3342343"/>
                <a:ext cx="399960" cy="4662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AD815B3D-93B9-D8FB-8882-45AFE42A8D98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0335926" y="3306703"/>
                  <a:ext cx="471600" cy="53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BDB4C854-421F-3AA7-5B9D-59BA6C09EB60}"/>
                    </a:ext>
                  </a:extLst>
                </p14:cNvPr>
                <p14:cNvContentPartPr/>
                <p14:nvPr/>
              </p14:nvContentPartPr>
              <p14:xfrm>
                <a:off x="10719326" y="3476263"/>
                <a:ext cx="214200" cy="2505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BDB4C854-421F-3AA7-5B9D-59BA6C09EB60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0683326" y="3440263"/>
                  <a:ext cx="28584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C03C7642-137C-2D99-CBA7-AFA4F8DE69EE}"/>
                    </a:ext>
                  </a:extLst>
                </p14:cNvPr>
                <p14:cNvContentPartPr/>
                <p14:nvPr/>
              </p14:nvContentPartPr>
              <p14:xfrm>
                <a:off x="10898606" y="3436303"/>
                <a:ext cx="127440" cy="2098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C03C7642-137C-2D99-CBA7-AFA4F8DE69EE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0862606" y="3400663"/>
                  <a:ext cx="19908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AB5FB4B8-B8DB-2D96-D97C-CC09C1DC09C7}"/>
                    </a:ext>
                  </a:extLst>
                </p14:cNvPr>
                <p14:cNvContentPartPr/>
                <p14:nvPr/>
              </p14:nvContentPartPr>
              <p14:xfrm>
                <a:off x="11030726" y="3394543"/>
                <a:ext cx="103320" cy="4629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AB5FB4B8-B8DB-2D96-D97C-CC09C1DC09C7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0995086" y="3358903"/>
                  <a:ext cx="174960" cy="53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4E1D77F6-6FE3-4264-DD9B-23B8FCC6F12F}"/>
                    </a:ext>
                  </a:extLst>
                </p14:cNvPr>
                <p14:cNvContentPartPr/>
                <p14:nvPr/>
              </p14:nvContentPartPr>
              <p14:xfrm>
                <a:off x="11066726" y="3290863"/>
                <a:ext cx="96840" cy="2786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4E1D77F6-6FE3-4264-DD9B-23B8FCC6F12F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1030726" y="3254863"/>
                  <a:ext cx="16848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F42A5D9B-2D9A-C579-AFFB-DBCE9A1D3944}"/>
                    </a:ext>
                  </a:extLst>
                </p14:cNvPr>
                <p14:cNvContentPartPr/>
                <p14:nvPr/>
              </p14:nvContentPartPr>
              <p14:xfrm>
                <a:off x="11189846" y="3105463"/>
                <a:ext cx="181080" cy="4312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F42A5D9B-2D9A-C579-AFFB-DBCE9A1D3944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1153846" y="3069823"/>
                  <a:ext cx="252720" cy="50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C2938BC0-BA04-CCFA-8CFF-A2AFA0CFD2E0}"/>
                    </a:ext>
                  </a:extLst>
                </p14:cNvPr>
                <p14:cNvContentPartPr/>
                <p14:nvPr/>
              </p14:nvContentPartPr>
              <p14:xfrm>
                <a:off x="11347526" y="3205543"/>
                <a:ext cx="204480" cy="2232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C2938BC0-BA04-CCFA-8CFF-A2AFA0CFD2E0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1311886" y="3169543"/>
                  <a:ext cx="27612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56447FAD-A992-8AA5-321F-6E939F8923AB}"/>
                    </a:ext>
                  </a:extLst>
                </p14:cNvPr>
                <p14:cNvContentPartPr/>
                <p14:nvPr/>
              </p14:nvContentPartPr>
              <p14:xfrm>
                <a:off x="11550206" y="3084583"/>
                <a:ext cx="54720" cy="2887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56447FAD-A992-8AA5-321F-6E939F8923AB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1514206" y="3048583"/>
                  <a:ext cx="126360" cy="3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C8CE3ABD-3B75-B6B7-0466-2975FD7CEF6E}"/>
                    </a:ext>
                  </a:extLst>
                </p14:cNvPr>
                <p14:cNvContentPartPr/>
                <p14:nvPr/>
              </p14:nvContentPartPr>
              <p14:xfrm>
                <a:off x="11654966" y="3065143"/>
                <a:ext cx="79200" cy="2462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C8CE3ABD-3B75-B6B7-0466-2975FD7CEF6E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1619326" y="3029503"/>
                  <a:ext cx="15084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08F34124-C332-2F0A-2473-F8ADF700FEDF}"/>
                    </a:ext>
                  </a:extLst>
                </p14:cNvPr>
                <p14:cNvContentPartPr/>
                <p14:nvPr/>
              </p14:nvContentPartPr>
              <p14:xfrm>
                <a:off x="11161766" y="2934823"/>
                <a:ext cx="784800" cy="10191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08F34124-C332-2F0A-2473-F8ADF700FEDF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1125766" y="2899183"/>
                  <a:ext cx="856440" cy="1090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887204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B64B6-FFDF-824D-28EF-8E1653B9D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i="1" dirty="0"/>
              <a:t>Open Source</a:t>
            </a:r>
            <a:r>
              <a:rPr lang="en-US" dirty="0"/>
              <a:t> Way</a:t>
            </a:r>
            <a:endParaRPr lang="en-001" dirty="0"/>
          </a:p>
        </p:txBody>
      </p:sp>
      <p:sp>
        <p:nvSpPr>
          <p:cNvPr id="177" name="Date Placeholder 176">
            <a:extLst>
              <a:ext uri="{FF2B5EF4-FFF2-40B4-BE49-F238E27FC236}">
                <a16:creationId xmlns:a16="http://schemas.microsoft.com/office/drawing/2014/main" id="{9AE448AB-D3BF-1DE8-9F94-663369E26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001"/>
              <a:t>2025-12-03</a:t>
            </a:r>
          </a:p>
        </p:txBody>
      </p:sp>
      <p:sp>
        <p:nvSpPr>
          <p:cNvPr id="175" name="Footer Placeholder 174">
            <a:extLst>
              <a:ext uri="{FF2B5EF4-FFF2-40B4-BE49-F238E27FC236}">
                <a16:creationId xmlns:a16="http://schemas.microsoft.com/office/drawing/2014/main" id="{FEF0D902-AEA7-C7CF-D6AE-C87A9069B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 BY-SA 4.0</a:t>
            </a:r>
            <a:endParaRPr lang="en-001"/>
          </a:p>
        </p:txBody>
      </p:sp>
      <p:sp>
        <p:nvSpPr>
          <p:cNvPr id="176" name="Slide Number Placeholder 175">
            <a:extLst>
              <a:ext uri="{FF2B5EF4-FFF2-40B4-BE49-F238E27FC236}">
                <a16:creationId xmlns:a16="http://schemas.microsoft.com/office/drawing/2014/main" id="{E1C82380-BEF5-BAFF-C699-2B7E6724D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8EAC-347A-43C6-B0D2-53C193074B64}" type="slidenum">
              <a:rPr lang="en-001" smtClean="0"/>
              <a:t>11</a:t>
            </a:fld>
            <a:endParaRPr lang="en-001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7ADFCB3-8FD4-3F6A-9BC4-1DC9E1ECE4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87299" y="2098017"/>
            <a:ext cx="8017401" cy="266196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838FF05-CFC3-0A8B-E4F7-4B294E7F1D58}"/>
              </a:ext>
            </a:extLst>
          </p:cNvPr>
          <p:cNvSpPr txBox="1"/>
          <p:nvPr/>
        </p:nvSpPr>
        <p:spPr>
          <a:xfrm>
            <a:off x="4464783" y="4759983"/>
            <a:ext cx="3262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  <a:hlinkClick r:id="rId4"/>
              </a:rPr>
              <a:t>theopensourceway.org</a:t>
            </a:r>
            <a:endParaRPr lang="en-001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C0595F3D-0CC3-B09D-3475-84A457803938}"/>
              </a:ext>
            </a:extLst>
          </p:cNvPr>
          <p:cNvGrpSpPr/>
          <p:nvPr/>
        </p:nvGrpSpPr>
        <p:grpSpPr>
          <a:xfrm>
            <a:off x="9034299" y="4185256"/>
            <a:ext cx="2308320" cy="1716120"/>
            <a:chOff x="8282126" y="4862983"/>
            <a:chExt cx="2308320" cy="171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C06C7193-FC7A-A1BD-2BE7-47214C74C7FE}"/>
                    </a:ext>
                  </a:extLst>
                </p14:cNvPr>
                <p14:cNvContentPartPr/>
                <p14:nvPr/>
              </p14:nvContentPartPr>
              <p14:xfrm>
                <a:off x="8301206" y="4996903"/>
                <a:ext cx="20880" cy="2138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C06C7193-FC7A-A1BD-2BE7-47214C74C7FE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265566" y="4960903"/>
                  <a:ext cx="9252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F1968F41-E536-A59E-D7AF-35A900DA349B}"/>
                    </a:ext>
                  </a:extLst>
                </p14:cNvPr>
                <p14:cNvContentPartPr/>
                <p14:nvPr/>
              </p14:nvContentPartPr>
              <p14:xfrm>
                <a:off x="8302646" y="4862983"/>
                <a:ext cx="42840" cy="147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F1968F41-E536-A59E-D7AF-35A900DA349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267006" y="4826983"/>
                  <a:ext cx="11448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78E338AA-CCAB-0A30-A26E-70B0706757A5}"/>
                    </a:ext>
                  </a:extLst>
                </p14:cNvPr>
                <p14:cNvContentPartPr/>
                <p14:nvPr/>
              </p14:nvContentPartPr>
              <p14:xfrm>
                <a:off x="8438726" y="4961263"/>
                <a:ext cx="225720" cy="2152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78E338AA-CCAB-0A30-A26E-70B0706757A5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402726" y="4925623"/>
                  <a:ext cx="29736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8109DFDC-BC99-677E-2A75-057BD83DE318}"/>
                    </a:ext>
                  </a:extLst>
                </p14:cNvPr>
                <p14:cNvContentPartPr/>
                <p14:nvPr/>
              </p14:nvContentPartPr>
              <p14:xfrm>
                <a:off x="8798006" y="4923103"/>
                <a:ext cx="437040" cy="2095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8109DFDC-BC99-677E-2A75-057BD83DE318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762006" y="4887103"/>
                  <a:ext cx="50868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ADC8D85A-DF0E-B33B-57F1-BF38B20F923A}"/>
                    </a:ext>
                  </a:extLst>
                </p14:cNvPr>
                <p14:cNvContentPartPr/>
                <p14:nvPr/>
              </p14:nvContentPartPr>
              <p14:xfrm>
                <a:off x="9274646" y="4916263"/>
                <a:ext cx="135000" cy="2376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ADC8D85A-DF0E-B33B-57F1-BF38B20F923A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239006" y="4880263"/>
                  <a:ext cx="20664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650DD60A-BD1C-C3BC-0C19-AFDED0DD7B4A}"/>
                    </a:ext>
                  </a:extLst>
                </p14:cNvPr>
                <p14:cNvContentPartPr/>
                <p14:nvPr/>
              </p14:nvContentPartPr>
              <p14:xfrm>
                <a:off x="9424766" y="4904023"/>
                <a:ext cx="243720" cy="1965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650DD60A-BD1C-C3BC-0C19-AFDED0DD7B4A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389126" y="4868023"/>
                  <a:ext cx="31536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B74B99D1-575B-788A-376D-0514916ACDB3}"/>
                    </a:ext>
                  </a:extLst>
                </p14:cNvPr>
                <p14:cNvContentPartPr/>
                <p14:nvPr/>
              </p14:nvContentPartPr>
              <p14:xfrm>
                <a:off x="8282126" y="5422063"/>
                <a:ext cx="281880" cy="5047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B74B99D1-575B-788A-376D-0514916ACDB3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246486" y="5386423"/>
                  <a:ext cx="353520" cy="57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A2B5B772-B27F-945C-051D-89B739295ABD}"/>
                    </a:ext>
                  </a:extLst>
                </p14:cNvPr>
                <p14:cNvContentPartPr/>
                <p14:nvPr/>
              </p14:nvContentPartPr>
              <p14:xfrm>
                <a:off x="8640326" y="5445463"/>
                <a:ext cx="415080" cy="1846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A2B5B772-B27F-945C-051D-89B739295ABD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604686" y="5409463"/>
                  <a:ext cx="48672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30A3C67C-2E9B-D731-F7A9-696444A562DF}"/>
                    </a:ext>
                  </a:extLst>
                </p14:cNvPr>
                <p14:cNvContentPartPr/>
                <p14:nvPr/>
              </p14:nvContentPartPr>
              <p14:xfrm>
                <a:off x="9294086" y="5183023"/>
                <a:ext cx="398880" cy="4057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30A3C67C-2E9B-D731-F7A9-696444A562DF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258446" y="5147383"/>
                  <a:ext cx="470520" cy="47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64280712-CD6D-70C8-1283-0951C558703B}"/>
                    </a:ext>
                  </a:extLst>
                </p14:cNvPr>
                <p14:cNvContentPartPr/>
                <p14:nvPr/>
              </p14:nvContentPartPr>
              <p14:xfrm>
                <a:off x="9660206" y="5249263"/>
                <a:ext cx="21240" cy="795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64280712-CD6D-70C8-1283-0951C558703B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624566" y="5213623"/>
                  <a:ext cx="9288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8F2C4421-91BD-75E7-A70B-FDA09BEDAACE}"/>
                    </a:ext>
                  </a:extLst>
                </p14:cNvPr>
                <p14:cNvContentPartPr/>
                <p14:nvPr/>
              </p14:nvContentPartPr>
              <p14:xfrm>
                <a:off x="9775766" y="4950463"/>
                <a:ext cx="795600" cy="5896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8F2C4421-91BD-75E7-A70B-FDA09BEDAACE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740126" y="4914823"/>
                  <a:ext cx="867240" cy="66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BB1C5AB8-0F21-1B1B-A024-4C6080404960}"/>
                    </a:ext>
                  </a:extLst>
                </p14:cNvPr>
                <p14:cNvContentPartPr/>
                <p14:nvPr/>
              </p14:nvContentPartPr>
              <p14:xfrm>
                <a:off x="10230806" y="5138743"/>
                <a:ext cx="359640" cy="1029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BB1C5AB8-0F21-1B1B-A024-4C6080404960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194806" y="5102743"/>
                  <a:ext cx="43128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C2B0CCE2-50D4-AE16-A32D-31754C4E4679}"/>
                    </a:ext>
                  </a:extLst>
                </p14:cNvPr>
                <p14:cNvContentPartPr/>
                <p14:nvPr/>
              </p14:nvContentPartPr>
              <p14:xfrm>
                <a:off x="8307686" y="6018223"/>
                <a:ext cx="272520" cy="5608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C2B0CCE2-50D4-AE16-A32D-31754C4E4679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272046" y="5982223"/>
                  <a:ext cx="344160" cy="63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A28A503C-8EEC-B63F-D09C-EE5F45825060}"/>
                    </a:ext>
                  </a:extLst>
                </p14:cNvPr>
                <p14:cNvContentPartPr/>
                <p14:nvPr/>
              </p14:nvContentPartPr>
              <p14:xfrm>
                <a:off x="8684246" y="5762263"/>
                <a:ext cx="376920" cy="44352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A28A503C-8EEC-B63F-D09C-EE5F45825060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648606" y="5726623"/>
                  <a:ext cx="448560" cy="51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D402264F-9639-A8DD-5564-B77DB144F428}"/>
                    </a:ext>
                  </a:extLst>
                </p14:cNvPr>
                <p14:cNvContentPartPr/>
                <p14:nvPr/>
              </p14:nvContentPartPr>
              <p14:xfrm>
                <a:off x="8864246" y="5917423"/>
                <a:ext cx="237960" cy="4140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D402264F-9639-A8DD-5564-B77DB144F428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828246" y="5881423"/>
                  <a:ext cx="30960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58332387-4B79-1936-E880-2F1F705F03D7}"/>
                    </a:ext>
                  </a:extLst>
                </p14:cNvPr>
                <p14:cNvContentPartPr/>
                <p14:nvPr/>
              </p14:nvContentPartPr>
              <p14:xfrm>
                <a:off x="9425486" y="5677303"/>
                <a:ext cx="369000" cy="5158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58332387-4B79-1936-E880-2F1F705F03D7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389846" y="5641303"/>
                  <a:ext cx="440640" cy="58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D2DD327A-26FA-FDC5-61DE-A1737043FA90}"/>
                    </a:ext>
                  </a:extLst>
                </p14:cNvPr>
                <p14:cNvContentPartPr/>
                <p14:nvPr/>
              </p14:nvContentPartPr>
              <p14:xfrm>
                <a:off x="9387686" y="5733463"/>
                <a:ext cx="549000" cy="986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D2DD327A-26FA-FDC5-61DE-A1737043FA90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352046" y="5697823"/>
                  <a:ext cx="620640" cy="170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9EFA309B-708B-6FF2-DED0-39036968143C}"/>
              </a:ext>
            </a:extLst>
          </p:cNvPr>
          <p:cNvGrpSpPr/>
          <p:nvPr/>
        </p:nvGrpSpPr>
        <p:grpSpPr>
          <a:xfrm>
            <a:off x="1111848" y="1413848"/>
            <a:ext cx="9968301" cy="4204775"/>
            <a:chOff x="453926" y="3372943"/>
            <a:chExt cx="5495400" cy="231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DF082CEC-20BE-F3F8-30EC-B12D87DA751D}"/>
                    </a:ext>
                  </a:extLst>
                </p14:cNvPr>
                <p14:cNvContentPartPr/>
                <p14:nvPr/>
              </p14:nvContentPartPr>
              <p14:xfrm>
                <a:off x="618086" y="5077183"/>
                <a:ext cx="80640" cy="61380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DF082CEC-20BE-F3F8-30EC-B12D87DA751D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75874" y="5035297"/>
                  <a:ext cx="164864" cy="6977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A884DE94-5565-E843-AE7D-F1E1BBAF884A}"/>
                    </a:ext>
                  </a:extLst>
                </p14:cNvPr>
                <p14:cNvContentPartPr/>
                <p14:nvPr/>
              </p14:nvContentPartPr>
              <p14:xfrm>
                <a:off x="453926" y="4949023"/>
                <a:ext cx="425160" cy="20052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A884DE94-5565-E843-AE7D-F1E1BBAF884A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12045" y="4906892"/>
                  <a:ext cx="508922" cy="28458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28BDEE8D-7EE2-3B16-5EE3-328378770E9E}"/>
                    </a:ext>
                  </a:extLst>
                </p14:cNvPr>
                <p14:cNvContentPartPr/>
                <p14:nvPr/>
              </p14:nvContentPartPr>
              <p14:xfrm>
                <a:off x="723926" y="5082583"/>
                <a:ext cx="575640" cy="4197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28BDEE8D-7EE2-3B16-5EE3-328378770E9E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82043" y="5040686"/>
                  <a:ext cx="659406" cy="5035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0F8CE471-BA78-9F9C-638A-95DE4E23869F}"/>
                    </a:ext>
                  </a:extLst>
                </p14:cNvPr>
                <p14:cNvContentPartPr/>
                <p14:nvPr/>
              </p14:nvContentPartPr>
              <p14:xfrm>
                <a:off x="1491086" y="4717183"/>
                <a:ext cx="335880" cy="65664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0F8CE471-BA78-9F9C-638A-95DE4E23869F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449175" y="4675299"/>
                  <a:ext cx="419701" cy="7404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AC8BFF2B-B67B-AE1A-3A65-B58469C8AF98}"/>
                    </a:ext>
                  </a:extLst>
                </p14:cNvPr>
                <p14:cNvContentPartPr/>
                <p14:nvPr/>
              </p14:nvContentPartPr>
              <p14:xfrm>
                <a:off x="1960886" y="4993303"/>
                <a:ext cx="42120" cy="44820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AC8BFF2B-B67B-AE1A-3A65-B58469C8AF98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918766" y="4951421"/>
                  <a:ext cx="126360" cy="5321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E1B24A4D-89CC-198D-22BA-C3E037C25CB4}"/>
                    </a:ext>
                  </a:extLst>
                </p14:cNvPr>
                <p14:cNvContentPartPr/>
                <p14:nvPr/>
              </p14:nvContentPartPr>
              <p14:xfrm>
                <a:off x="1967726" y="4752463"/>
                <a:ext cx="806400" cy="48024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E1B24A4D-89CC-198D-22BA-C3E037C25CB4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925639" y="4710574"/>
                  <a:ext cx="890177" cy="5640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C8A9CF2A-3AD3-2B5A-885B-EE2C09BFCC28}"/>
                    </a:ext>
                  </a:extLst>
                </p14:cNvPr>
                <p14:cNvContentPartPr/>
                <p14:nvPr/>
              </p14:nvContentPartPr>
              <p14:xfrm>
                <a:off x="2786006" y="4292743"/>
                <a:ext cx="554040" cy="76680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C8A9CF2A-3AD3-2B5A-885B-EE2C09BFCC28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744105" y="4250860"/>
                  <a:ext cx="638040" cy="8507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EDB0C9CE-160E-2A51-8DE8-5F28A5CC0D0C}"/>
                    </a:ext>
                  </a:extLst>
                </p14:cNvPr>
                <p14:cNvContentPartPr/>
                <p14:nvPr/>
              </p14:nvContentPartPr>
              <p14:xfrm>
                <a:off x="3416366" y="4247383"/>
                <a:ext cx="546840" cy="37224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EDB0C9CE-160E-2A51-8DE8-5F28A5CC0D0C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374485" y="4205494"/>
                  <a:ext cx="630603" cy="4562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9C658269-BA4E-934D-ECFB-B1B6A3AAE115}"/>
                    </a:ext>
                  </a:extLst>
                </p14:cNvPr>
                <p14:cNvContentPartPr/>
                <p14:nvPr/>
              </p14:nvContentPartPr>
              <p14:xfrm>
                <a:off x="3956006" y="4080703"/>
                <a:ext cx="175320" cy="36900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9C658269-BA4E-934D-ECFB-B1B6A3AAE115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3914064" y="4038821"/>
                  <a:ext cx="259203" cy="4529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55558A38-0C77-274B-35FE-37D6D5D1E541}"/>
                    </a:ext>
                  </a:extLst>
                </p14:cNvPr>
                <p14:cNvContentPartPr/>
                <p14:nvPr/>
              </p14:nvContentPartPr>
              <p14:xfrm>
                <a:off x="4133846" y="4087903"/>
                <a:ext cx="194760" cy="32004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55558A38-0C77-274B-35FE-37D6D5D1E541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4091913" y="4046012"/>
                  <a:ext cx="278825" cy="4038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92A1C9DA-898C-5717-B667-50623FB6369E}"/>
                    </a:ext>
                  </a:extLst>
                </p14:cNvPr>
                <p14:cNvContentPartPr/>
                <p14:nvPr/>
              </p14:nvContentPartPr>
              <p14:xfrm>
                <a:off x="4343006" y="4018063"/>
                <a:ext cx="236880" cy="36360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92A1C9DA-898C-5717-B667-50623FB6369E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4301110" y="3975987"/>
                  <a:ext cx="320672" cy="4473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DAAC5B66-5115-A82B-FBAB-AF5E1F2E1214}"/>
                    </a:ext>
                  </a:extLst>
                </p14:cNvPr>
                <p14:cNvContentPartPr/>
                <p14:nvPr/>
              </p14:nvContentPartPr>
              <p14:xfrm>
                <a:off x="4638206" y="3508663"/>
                <a:ext cx="588960" cy="72324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DAAC5B66-5115-A82B-FBAB-AF5E1F2E1214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4596123" y="3466773"/>
                  <a:ext cx="672728" cy="8070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BA21EC8B-FCF4-FC39-7558-EB0AA8AEBF8D}"/>
                    </a:ext>
                  </a:extLst>
                </p14:cNvPr>
                <p14:cNvContentPartPr/>
                <p14:nvPr/>
              </p14:nvContentPartPr>
              <p14:xfrm>
                <a:off x="5280446" y="3372943"/>
                <a:ext cx="668880" cy="119844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BA21EC8B-FCF4-FC39-7558-EB0AA8AEBF8D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238356" y="3331056"/>
                  <a:ext cx="752862" cy="1282412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359731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B64B6-FFDF-824D-28EF-8E1653B9D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i="1" dirty="0"/>
              <a:t>Open Source</a:t>
            </a:r>
            <a:r>
              <a:rPr lang="en-US" dirty="0"/>
              <a:t> Way</a:t>
            </a:r>
            <a:endParaRPr lang="en-00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23B8CB-0CA7-0BDB-4AB2-D9D4B184BB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“Focus on your end users and lower the barriers to participation all around.”</a:t>
            </a:r>
            <a:endParaRPr lang="en-001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Date Placeholder 19">
            <a:extLst>
              <a:ext uri="{FF2B5EF4-FFF2-40B4-BE49-F238E27FC236}">
                <a16:creationId xmlns:a16="http://schemas.microsoft.com/office/drawing/2014/main" id="{6119BED8-9393-965D-B684-54F8364F8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001"/>
              <a:t>2025-12-03</a:t>
            </a:r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DD9F9760-4D3C-F6BD-ADA5-12CA56A96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 BY-SA 4.0</a:t>
            </a:r>
            <a:endParaRPr lang="en-001"/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C7597D71-D265-34E0-2495-29550886A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8EAC-347A-43C6-B0D2-53C193074B64}" type="slidenum">
              <a:rPr lang="en-001" smtClean="0"/>
              <a:t>12</a:t>
            </a:fld>
            <a:endParaRPr lang="en-001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7D06A2F-A90E-971A-31FE-B318D7862B83}"/>
              </a:ext>
            </a:extLst>
          </p:cNvPr>
          <p:cNvGrpSpPr/>
          <p:nvPr/>
        </p:nvGrpSpPr>
        <p:grpSpPr>
          <a:xfrm>
            <a:off x="2271206" y="4333063"/>
            <a:ext cx="3551040" cy="1836000"/>
            <a:chOff x="2271206" y="4333063"/>
            <a:chExt cx="3551040" cy="183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DCB26794-B021-F621-EB0E-26D830575213}"/>
                    </a:ext>
                  </a:extLst>
                </p14:cNvPr>
                <p14:cNvContentPartPr/>
                <p14:nvPr/>
              </p14:nvContentPartPr>
              <p14:xfrm>
                <a:off x="3911726" y="4333063"/>
                <a:ext cx="1910520" cy="1648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DCB26794-B021-F621-EB0E-26D830575213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875726" y="4297063"/>
                  <a:ext cx="198216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DDD0F62E-D168-6281-2863-48D8521E5BD7}"/>
                    </a:ext>
                  </a:extLst>
                </p14:cNvPr>
                <p14:cNvContentPartPr/>
                <p14:nvPr/>
              </p14:nvContentPartPr>
              <p14:xfrm>
                <a:off x="3838646" y="4438903"/>
                <a:ext cx="497160" cy="7246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DDD0F62E-D168-6281-2863-48D8521E5BD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803006" y="4402903"/>
                  <a:ext cx="568800" cy="79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E9CD7879-8038-4179-0C53-426C90D4EDB5}"/>
                    </a:ext>
                  </a:extLst>
                </p14:cNvPr>
                <p14:cNvContentPartPr/>
                <p14:nvPr/>
              </p14:nvContentPartPr>
              <p14:xfrm>
                <a:off x="3773126" y="4914823"/>
                <a:ext cx="470880" cy="3621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E9CD7879-8038-4179-0C53-426C90D4EDB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737126" y="4879183"/>
                  <a:ext cx="542520" cy="43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4D115E10-C1AC-6BE9-460B-E9AB046929D6}"/>
                    </a:ext>
                  </a:extLst>
                </p14:cNvPr>
                <p14:cNvContentPartPr/>
                <p14:nvPr/>
              </p14:nvContentPartPr>
              <p14:xfrm>
                <a:off x="2271206" y="5417023"/>
                <a:ext cx="297720" cy="6192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4D115E10-C1AC-6BE9-460B-E9AB046929D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235566" y="5381023"/>
                  <a:ext cx="369360" cy="69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61E248CE-8FD0-6D53-E800-9AB9EEB990E9}"/>
                    </a:ext>
                  </a:extLst>
                </p14:cNvPr>
                <p14:cNvContentPartPr/>
                <p14:nvPr/>
              </p14:nvContentPartPr>
              <p14:xfrm>
                <a:off x="2410886" y="5717983"/>
                <a:ext cx="255600" cy="1530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61E248CE-8FD0-6D53-E800-9AB9EEB990E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375246" y="5681983"/>
                  <a:ext cx="32724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6967532-5BB5-C34D-807B-A510C4510B54}"/>
                    </a:ext>
                  </a:extLst>
                </p14:cNvPr>
                <p14:cNvContentPartPr/>
                <p14:nvPr/>
              </p14:nvContentPartPr>
              <p14:xfrm>
                <a:off x="2719406" y="5588383"/>
                <a:ext cx="490320" cy="3578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6967532-5BB5-C34D-807B-A510C4510B5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683406" y="5552383"/>
                  <a:ext cx="561960" cy="42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079A80C4-F414-97EB-ACF0-1CC3C6613D2B}"/>
                    </a:ext>
                  </a:extLst>
                </p14:cNvPr>
                <p14:cNvContentPartPr/>
                <p14:nvPr/>
              </p14:nvContentPartPr>
              <p14:xfrm>
                <a:off x="3333566" y="5496583"/>
                <a:ext cx="326520" cy="3164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079A80C4-F414-97EB-ACF0-1CC3C6613D2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297926" y="5460943"/>
                  <a:ext cx="398160" cy="38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490CCAF-BFD6-B766-6D48-ADDE4431FE75}"/>
                    </a:ext>
                  </a:extLst>
                </p14:cNvPr>
                <p14:cNvContentPartPr/>
                <p14:nvPr/>
              </p14:nvContentPartPr>
              <p14:xfrm>
                <a:off x="3786086" y="5218663"/>
                <a:ext cx="88560" cy="5144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490CCAF-BFD6-B766-6D48-ADDE4431FE7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750446" y="5182663"/>
                  <a:ext cx="160200" cy="58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A736F477-6952-37FB-9767-5F85AEA45A00}"/>
                    </a:ext>
                  </a:extLst>
                </p14:cNvPr>
                <p14:cNvContentPartPr/>
                <p14:nvPr/>
              </p14:nvContentPartPr>
              <p14:xfrm>
                <a:off x="3902006" y="5461303"/>
                <a:ext cx="318960" cy="2678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A736F477-6952-37FB-9767-5F85AEA45A0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866366" y="5425303"/>
                  <a:ext cx="39060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6CC755C-D51B-8002-2AE6-E2E9B8586A6E}"/>
                    </a:ext>
                  </a:extLst>
                </p14:cNvPr>
                <p14:cNvContentPartPr/>
                <p14:nvPr/>
              </p14:nvContentPartPr>
              <p14:xfrm>
                <a:off x="4205846" y="5200663"/>
                <a:ext cx="321480" cy="5472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6CC755C-D51B-8002-2AE6-E2E9B8586A6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169846" y="5164663"/>
                  <a:ext cx="393120" cy="61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49B14D7-463E-A11F-5EAC-DA80DFF84D7F}"/>
                    </a:ext>
                  </a:extLst>
                </p14:cNvPr>
                <p14:cNvContentPartPr/>
                <p14:nvPr/>
              </p14:nvContentPartPr>
              <p14:xfrm>
                <a:off x="4447406" y="5366623"/>
                <a:ext cx="542160" cy="8024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49B14D7-463E-A11F-5EAC-DA80DFF84D7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411766" y="5330623"/>
                  <a:ext cx="613800" cy="87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A2AAAD9-2089-7D0A-EE76-BCE4FA052ADC}"/>
                    </a:ext>
                  </a:extLst>
                </p14:cNvPr>
                <p14:cNvContentPartPr/>
                <p14:nvPr/>
              </p14:nvContentPartPr>
              <p14:xfrm>
                <a:off x="4947086" y="5345383"/>
                <a:ext cx="415800" cy="2872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A2AAAD9-2089-7D0A-EE76-BCE4FA052AD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911086" y="5309743"/>
                  <a:ext cx="487440" cy="358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507310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B64B6-FFDF-824D-28EF-8E1653B9D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i="1" dirty="0"/>
              <a:t>Open Source</a:t>
            </a:r>
            <a:r>
              <a:rPr lang="en-US" dirty="0"/>
              <a:t> Way</a:t>
            </a:r>
            <a:endParaRPr lang="en-00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23B8CB-0CA7-0BDB-4AB2-D9D4B184BB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“Contributors arise from participants, who all started as users.”</a:t>
            </a:r>
            <a:endParaRPr lang="en-001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Date Placeholder 21">
            <a:extLst>
              <a:ext uri="{FF2B5EF4-FFF2-40B4-BE49-F238E27FC236}">
                <a16:creationId xmlns:a16="http://schemas.microsoft.com/office/drawing/2014/main" id="{1DF65055-04E8-FEB3-D46D-C204CBB26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001"/>
              <a:t>2025-12-03</a:t>
            </a:r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93AA3C8B-270B-71DF-1D50-1F157342D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 BY-SA 4.0</a:t>
            </a:r>
            <a:endParaRPr lang="en-001" dirty="0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2374BCAA-D945-5130-062D-EFBFD9429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8EAC-347A-43C6-B0D2-53C193074B64}" type="slidenum">
              <a:rPr lang="en-001" smtClean="0"/>
              <a:t>13</a:t>
            </a:fld>
            <a:endParaRPr lang="en-001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CAF39EE-4330-5250-C072-8D2FB1E59F8A}"/>
              </a:ext>
            </a:extLst>
          </p:cNvPr>
          <p:cNvGrpSpPr/>
          <p:nvPr/>
        </p:nvGrpSpPr>
        <p:grpSpPr>
          <a:xfrm>
            <a:off x="7378166" y="4548343"/>
            <a:ext cx="1869840" cy="1028880"/>
            <a:chOff x="7378166" y="4548343"/>
            <a:chExt cx="1869840" cy="102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5514CC83-C09D-3ACB-1139-DCFE44D1799C}"/>
                    </a:ext>
                  </a:extLst>
                </p14:cNvPr>
                <p14:cNvContentPartPr/>
                <p14:nvPr/>
              </p14:nvContentPartPr>
              <p14:xfrm>
                <a:off x="7602806" y="4756423"/>
                <a:ext cx="82800" cy="4316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5514CC83-C09D-3ACB-1139-DCFE44D1799C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566806" y="4720423"/>
                  <a:ext cx="154440" cy="50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AA5EF1A1-5488-94AD-3513-A0E30C3972D5}"/>
                    </a:ext>
                  </a:extLst>
                </p14:cNvPr>
                <p14:cNvContentPartPr/>
                <p14:nvPr/>
              </p14:nvContentPartPr>
              <p14:xfrm>
                <a:off x="7378166" y="4772623"/>
                <a:ext cx="659160" cy="4572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AA5EF1A1-5488-94AD-3513-A0E30C3972D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342166" y="4736983"/>
                  <a:ext cx="730800" cy="52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FF283ED-2544-C703-F1A8-BF2B594C89C6}"/>
                    </a:ext>
                  </a:extLst>
                </p14:cNvPr>
                <p14:cNvContentPartPr/>
                <p14:nvPr/>
              </p14:nvContentPartPr>
              <p14:xfrm>
                <a:off x="8143166" y="4714663"/>
                <a:ext cx="369360" cy="4932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BFF283ED-2544-C703-F1A8-BF2B594C89C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107526" y="4678663"/>
                  <a:ext cx="441000" cy="56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EBE8452F-BBA6-E477-D8C0-76A881AC3362}"/>
                    </a:ext>
                  </a:extLst>
                </p14:cNvPr>
                <p14:cNvContentPartPr/>
                <p14:nvPr/>
              </p14:nvContentPartPr>
              <p14:xfrm>
                <a:off x="8562566" y="4656343"/>
                <a:ext cx="153720" cy="5500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EBE8452F-BBA6-E477-D8C0-76A881AC336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526566" y="4620703"/>
                  <a:ext cx="225360" cy="62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A889666C-8C0A-FBED-E76F-DF6D52363454}"/>
                    </a:ext>
                  </a:extLst>
                </p14:cNvPr>
                <p14:cNvContentPartPr/>
                <p14:nvPr/>
              </p14:nvContentPartPr>
              <p14:xfrm>
                <a:off x="8900606" y="4592263"/>
                <a:ext cx="41760" cy="6098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A889666C-8C0A-FBED-E76F-DF6D5236345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864966" y="4556263"/>
                  <a:ext cx="113400" cy="68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6DF216AD-CDE8-62A2-223F-11357B70A320}"/>
                    </a:ext>
                  </a:extLst>
                </p14:cNvPr>
                <p14:cNvContentPartPr/>
                <p14:nvPr/>
              </p14:nvContentPartPr>
              <p14:xfrm>
                <a:off x="8601806" y="4931023"/>
                <a:ext cx="276840" cy="691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6DF216AD-CDE8-62A2-223F-11357B70A32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566166" y="4895383"/>
                  <a:ext cx="34848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1028169D-9212-4228-608C-5DE11A0AC186}"/>
                    </a:ext>
                  </a:extLst>
                </p14:cNvPr>
                <p14:cNvContentPartPr/>
                <p14:nvPr/>
              </p14:nvContentPartPr>
              <p14:xfrm>
                <a:off x="9055046" y="4548343"/>
                <a:ext cx="192960" cy="7912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1028169D-9212-4228-608C-5DE11A0AC18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019406" y="4512343"/>
                  <a:ext cx="264600" cy="86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034783AC-EFAB-9516-2874-B62B2B1C20EE}"/>
                    </a:ext>
                  </a:extLst>
                </p14:cNvPr>
                <p14:cNvContentPartPr/>
                <p14:nvPr/>
              </p14:nvContentPartPr>
              <p14:xfrm>
                <a:off x="8792606" y="5390383"/>
                <a:ext cx="276120" cy="1868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034783AC-EFAB-9516-2874-B62B2B1C20E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756966" y="5354743"/>
                  <a:ext cx="347760" cy="258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503366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B64B6-FFDF-824D-28EF-8E1653B9D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i="1" dirty="0"/>
              <a:t>Open Source</a:t>
            </a:r>
            <a:r>
              <a:rPr lang="en-US" dirty="0"/>
              <a:t> Way</a:t>
            </a:r>
            <a:endParaRPr lang="en-00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23B8CB-0CA7-0BDB-4AB2-D9D4B184BB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“Make your software wildly successful by having a user-centric initiative, while making the community open and welcoming those curious enough to investigate how the software gets created.”</a:t>
            </a:r>
            <a:endParaRPr lang="en-001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Date Placeholder 61">
            <a:extLst>
              <a:ext uri="{FF2B5EF4-FFF2-40B4-BE49-F238E27FC236}">
                <a16:creationId xmlns:a16="http://schemas.microsoft.com/office/drawing/2014/main" id="{DCFD4862-8A2C-0F81-686A-C7D82119A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001"/>
              <a:t>2025-12-03</a:t>
            </a:r>
            <a:endParaRPr lang="en-001" dirty="0"/>
          </a:p>
        </p:txBody>
      </p:sp>
      <p:sp>
        <p:nvSpPr>
          <p:cNvPr id="58" name="Footer Placeholder 57">
            <a:extLst>
              <a:ext uri="{FF2B5EF4-FFF2-40B4-BE49-F238E27FC236}">
                <a16:creationId xmlns:a16="http://schemas.microsoft.com/office/drawing/2014/main" id="{E7637560-3C64-3E6C-2E16-3E536875D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 BY-SA 4.0</a:t>
            </a:r>
            <a:endParaRPr lang="en-001" dirty="0"/>
          </a:p>
        </p:txBody>
      </p:sp>
      <p:sp>
        <p:nvSpPr>
          <p:cNvPr id="59" name="Slide Number Placeholder 58">
            <a:extLst>
              <a:ext uri="{FF2B5EF4-FFF2-40B4-BE49-F238E27FC236}">
                <a16:creationId xmlns:a16="http://schemas.microsoft.com/office/drawing/2014/main" id="{07FF388E-2E6C-9457-7D97-9BF732E95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8EAC-347A-43C6-B0D2-53C193074B64}" type="slidenum">
              <a:rPr lang="en-001" smtClean="0"/>
              <a:t>14</a:t>
            </a:fld>
            <a:endParaRPr lang="en-001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D5F9F48-1D85-848F-3447-C4374315A5DD}"/>
              </a:ext>
            </a:extLst>
          </p:cNvPr>
          <p:cNvGrpSpPr/>
          <p:nvPr/>
        </p:nvGrpSpPr>
        <p:grpSpPr>
          <a:xfrm>
            <a:off x="5808206" y="1382143"/>
            <a:ext cx="2005200" cy="1095120"/>
            <a:chOff x="5808206" y="1382143"/>
            <a:chExt cx="2005200" cy="109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E074B9BA-B6FB-E2E9-AC36-D1F48D5E7DF0}"/>
                    </a:ext>
                  </a:extLst>
                </p14:cNvPr>
                <p14:cNvContentPartPr/>
                <p14:nvPr/>
              </p14:nvContentPartPr>
              <p14:xfrm>
                <a:off x="5808206" y="2253703"/>
                <a:ext cx="2005200" cy="2235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E074B9BA-B6FB-E2E9-AC36-D1F48D5E7DF0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772206" y="2218063"/>
                  <a:ext cx="207684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2484DD7E-E799-A716-713F-545208315402}"/>
                    </a:ext>
                  </a:extLst>
                </p14:cNvPr>
                <p14:cNvContentPartPr/>
                <p14:nvPr/>
              </p14:nvContentPartPr>
              <p14:xfrm>
                <a:off x="5949326" y="2304463"/>
                <a:ext cx="1440720" cy="543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2484DD7E-E799-A716-713F-54520831540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913686" y="2268823"/>
                  <a:ext cx="151236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63A8F3A1-1F8E-B0D0-098B-777B5BE7BA9E}"/>
                    </a:ext>
                  </a:extLst>
                </p14:cNvPr>
                <p14:cNvContentPartPr/>
                <p14:nvPr/>
              </p14:nvContentPartPr>
              <p14:xfrm>
                <a:off x="5915486" y="1871023"/>
                <a:ext cx="132480" cy="4226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63A8F3A1-1F8E-B0D0-098B-777B5BE7BA9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879846" y="1835023"/>
                  <a:ext cx="204120" cy="49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071C6B43-15FB-9A33-0692-A6A372D968EB}"/>
                    </a:ext>
                  </a:extLst>
                </p14:cNvPr>
                <p14:cNvContentPartPr/>
                <p14:nvPr/>
              </p14:nvContentPartPr>
              <p14:xfrm>
                <a:off x="5993606" y="1841503"/>
                <a:ext cx="172080" cy="2426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071C6B43-15FB-9A33-0692-A6A372D968E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957966" y="1805503"/>
                  <a:ext cx="24372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487777F4-EC05-CE19-E0C8-4AD12FB1A90F}"/>
                    </a:ext>
                  </a:extLst>
                </p14:cNvPr>
                <p14:cNvContentPartPr/>
                <p14:nvPr/>
              </p14:nvContentPartPr>
              <p14:xfrm>
                <a:off x="6234446" y="1729183"/>
                <a:ext cx="290520" cy="2786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487777F4-EC05-CE19-E0C8-4AD12FB1A90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198446" y="1693543"/>
                  <a:ext cx="36216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3F1A7771-1E52-8E9F-9F4F-953F7BFB8CA1}"/>
                    </a:ext>
                  </a:extLst>
                </p14:cNvPr>
                <p14:cNvContentPartPr/>
                <p14:nvPr/>
              </p14:nvContentPartPr>
              <p14:xfrm>
                <a:off x="6423806" y="1774903"/>
                <a:ext cx="243720" cy="1566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3F1A7771-1E52-8E9F-9F4F-953F7BFB8CA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388166" y="1738903"/>
                  <a:ext cx="31536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62274AC9-F819-5665-6DAC-231790447190}"/>
                    </a:ext>
                  </a:extLst>
                </p14:cNvPr>
                <p14:cNvContentPartPr/>
                <p14:nvPr/>
              </p14:nvContentPartPr>
              <p14:xfrm>
                <a:off x="6586886" y="1585543"/>
                <a:ext cx="149040" cy="5486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62274AC9-F819-5665-6DAC-23179044719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550886" y="1549543"/>
                  <a:ext cx="220680" cy="62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0439CBEA-942F-4068-9302-C0D7143E4D7F}"/>
                    </a:ext>
                  </a:extLst>
                </p14:cNvPr>
                <p14:cNvContentPartPr/>
                <p14:nvPr/>
              </p14:nvContentPartPr>
              <p14:xfrm>
                <a:off x="6782006" y="1701103"/>
                <a:ext cx="239760" cy="1818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0439CBEA-942F-4068-9302-C0D7143E4D7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746366" y="1665463"/>
                  <a:ext cx="31140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D4AF1930-081E-14D8-4D51-1CBBB26ECEFF}"/>
                    </a:ext>
                  </a:extLst>
                </p14:cNvPr>
                <p14:cNvContentPartPr/>
                <p14:nvPr/>
              </p14:nvContentPartPr>
              <p14:xfrm>
                <a:off x="6975326" y="1382143"/>
                <a:ext cx="390960" cy="5018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D4AF1930-081E-14D8-4D51-1CBBB26ECEF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939326" y="1346143"/>
                  <a:ext cx="462600" cy="57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266576D5-529C-CF12-800B-145E3000ABC3}"/>
                    </a:ext>
                  </a:extLst>
                </p14:cNvPr>
                <p14:cNvContentPartPr/>
                <p14:nvPr/>
              </p14:nvContentPartPr>
              <p14:xfrm>
                <a:off x="7313726" y="1517143"/>
                <a:ext cx="234000" cy="392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266576D5-529C-CF12-800B-145E3000ABC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278086" y="1481143"/>
                  <a:ext cx="305640" cy="11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3BF494BB-DD75-FD17-37C7-51EA1A937F9F}"/>
              </a:ext>
            </a:extLst>
          </p:cNvPr>
          <p:cNvGrpSpPr/>
          <p:nvPr/>
        </p:nvGrpSpPr>
        <p:grpSpPr>
          <a:xfrm>
            <a:off x="4398806" y="5663623"/>
            <a:ext cx="1794600" cy="699480"/>
            <a:chOff x="4398806" y="5663623"/>
            <a:chExt cx="1794600" cy="69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BAC3CA18-7467-57DC-34E3-BBB1D881905D}"/>
                    </a:ext>
                  </a:extLst>
                </p14:cNvPr>
                <p14:cNvContentPartPr/>
                <p14:nvPr/>
              </p14:nvContentPartPr>
              <p14:xfrm>
                <a:off x="4452086" y="5663623"/>
                <a:ext cx="1741320" cy="1270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BAC3CA18-7467-57DC-34E3-BBB1D881905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416446" y="5627983"/>
                  <a:ext cx="181296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F028F8DF-BCAE-E111-F288-5926F1DE2362}"/>
                    </a:ext>
                  </a:extLst>
                </p14:cNvPr>
                <p14:cNvContentPartPr/>
                <p14:nvPr/>
              </p14:nvContentPartPr>
              <p14:xfrm>
                <a:off x="4398806" y="5977543"/>
                <a:ext cx="66600" cy="3488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F028F8DF-BCAE-E111-F288-5926F1DE236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363166" y="5941903"/>
                  <a:ext cx="138240" cy="42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50E04055-643D-33C5-1BC9-5B9B47E4DD0B}"/>
                    </a:ext>
                  </a:extLst>
                </p14:cNvPr>
                <p14:cNvContentPartPr/>
                <p14:nvPr/>
              </p14:nvContentPartPr>
              <p14:xfrm>
                <a:off x="4458206" y="5933623"/>
                <a:ext cx="104400" cy="2412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50E04055-643D-33C5-1BC9-5B9B47E4DD0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422566" y="5897623"/>
                  <a:ext cx="17604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7D741500-F940-DEDF-549B-5B659989DA03}"/>
                    </a:ext>
                  </a:extLst>
                </p14:cNvPr>
                <p14:cNvContentPartPr/>
                <p14:nvPr/>
              </p14:nvContentPartPr>
              <p14:xfrm>
                <a:off x="4629206" y="5966023"/>
                <a:ext cx="153000" cy="2422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7D741500-F940-DEDF-549B-5B659989DA03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593566" y="5930023"/>
                  <a:ext cx="22464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140F0608-F352-D907-4B2E-A5BBE00EBEEE}"/>
                    </a:ext>
                  </a:extLst>
                </p14:cNvPr>
                <p14:cNvContentPartPr/>
                <p14:nvPr/>
              </p14:nvContentPartPr>
              <p14:xfrm>
                <a:off x="4744406" y="6015343"/>
                <a:ext cx="215280" cy="1371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140F0608-F352-D907-4B2E-A5BBE00EBEE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708766" y="5979703"/>
                  <a:ext cx="28692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9DF2221C-DA11-5B4C-893E-4780838D5E8E}"/>
                    </a:ext>
                  </a:extLst>
                </p14:cNvPr>
                <p14:cNvContentPartPr/>
                <p14:nvPr/>
              </p14:nvContentPartPr>
              <p14:xfrm>
                <a:off x="4926926" y="6004543"/>
                <a:ext cx="117000" cy="3585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9DF2221C-DA11-5B4C-893E-4780838D5E8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891286" y="5968543"/>
                  <a:ext cx="188640" cy="43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D6AEA9E2-D3C8-C569-5912-A402DFFEB62D}"/>
                    </a:ext>
                  </a:extLst>
                </p14:cNvPr>
                <p14:cNvContentPartPr/>
                <p14:nvPr/>
              </p14:nvContentPartPr>
              <p14:xfrm>
                <a:off x="4955366" y="5882503"/>
                <a:ext cx="41040" cy="414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D6AEA9E2-D3C8-C569-5912-A402DFFEB62D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919726" y="5846863"/>
                  <a:ext cx="11268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ED4EF1D3-FA60-8F46-6B6A-B033C0FAB55C}"/>
                    </a:ext>
                  </a:extLst>
                </p14:cNvPr>
                <p14:cNvContentPartPr/>
                <p14:nvPr/>
              </p14:nvContentPartPr>
              <p14:xfrm>
                <a:off x="5050766" y="5944423"/>
                <a:ext cx="223560" cy="2210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ED4EF1D3-FA60-8F46-6B6A-B033C0FAB55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015126" y="5908783"/>
                  <a:ext cx="29520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BAB601EB-1247-9104-BC90-1EAC3C0A33C6}"/>
                    </a:ext>
                  </a:extLst>
                </p14:cNvPr>
                <p14:cNvContentPartPr/>
                <p14:nvPr/>
              </p14:nvContentPartPr>
              <p14:xfrm>
                <a:off x="5282606" y="5762983"/>
                <a:ext cx="306000" cy="4219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BAB601EB-1247-9104-BC90-1EAC3C0A33C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246606" y="5726983"/>
                  <a:ext cx="377640" cy="49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7753A396-D2EB-DBD9-22FD-4D2143FE1089}"/>
                    </a:ext>
                  </a:extLst>
                </p14:cNvPr>
                <p14:cNvContentPartPr/>
                <p14:nvPr/>
              </p14:nvContentPartPr>
              <p14:xfrm>
                <a:off x="5521646" y="5924623"/>
                <a:ext cx="306360" cy="878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7753A396-D2EB-DBD9-22FD-4D2143FE108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486006" y="5888623"/>
                  <a:ext cx="378000" cy="159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D4CE115B-AA9F-7521-A674-0194D4A1FAFF}"/>
                  </a:ext>
                </a:extLst>
              </p14:cNvPr>
              <p14:cNvContentPartPr/>
              <p14:nvPr/>
            </p14:nvContentPartPr>
            <p14:xfrm>
              <a:off x="992486" y="3311383"/>
              <a:ext cx="3966840" cy="219348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D4CE115B-AA9F-7521-A674-0194D4A1FAFF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956846" y="3275743"/>
                <a:ext cx="4038480" cy="2265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81313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CC435-6A69-E576-590C-C0E769FFB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Copyrights and licenses</a:t>
            </a:r>
            <a:endParaRPr lang="en-00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ADEA5-0170-E2E4-3899-75D09CA700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en-US" sz="3600" dirty="0"/>
              <a:t>Copyright is the legal term used to declare and prove who owns the intellectual property</a:t>
            </a:r>
          </a:p>
          <a:p>
            <a:r>
              <a:rPr lang="en-US" sz="3600" dirty="0"/>
              <a:t>Licensing is the legal term used to describe the terms under which people are allowed to use the copyrighted material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5F6316-B4EE-83F0-AE00-72472F2C4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001"/>
              <a:t>2025-12-03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147F85-4326-58DC-F6D5-03FDFC549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 BY-SA 4.0</a:t>
            </a:r>
            <a:endParaRPr lang="en-00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960E0B-37F1-1EEA-8198-5A737BD1B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8EAC-347A-43C6-B0D2-53C193074B64}" type="slidenum">
              <a:rPr lang="en-001" smtClean="0"/>
              <a:t>15</a:t>
            </a:fld>
            <a:endParaRPr lang="en-001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3942D70-0FB3-26B1-7A04-6E7FE6EAE07A}"/>
                  </a:ext>
                </a:extLst>
              </p14:cNvPr>
              <p14:cNvContentPartPr/>
              <p14:nvPr/>
            </p14:nvContentPartPr>
            <p14:xfrm>
              <a:off x="977726" y="3092863"/>
              <a:ext cx="1166040" cy="6706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3942D70-0FB3-26B1-7A04-6E7FE6EAE07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41726" y="3057223"/>
                <a:ext cx="1237680" cy="74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63E68D6-20B7-BF8A-E7E9-B00F57330D1D}"/>
                  </a:ext>
                </a:extLst>
              </p14:cNvPr>
              <p14:cNvContentPartPr/>
              <p14:nvPr/>
            </p14:nvContentPartPr>
            <p14:xfrm>
              <a:off x="9124166" y="4283023"/>
              <a:ext cx="1891800" cy="2840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63E68D6-20B7-BF8A-E7E9-B00F57330D1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088166" y="4247383"/>
                <a:ext cx="1963440" cy="35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6DE765F7-458E-DB50-D44D-C057F5276E89}"/>
                  </a:ext>
                </a:extLst>
              </p14:cNvPr>
              <p14:cNvContentPartPr/>
              <p14:nvPr/>
            </p14:nvContentPartPr>
            <p14:xfrm>
              <a:off x="7015646" y="4030303"/>
              <a:ext cx="1470240" cy="963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6DE765F7-458E-DB50-D44D-C057F5276E8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979646" y="3994303"/>
                <a:ext cx="1541880" cy="1035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1626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E20CB-2E61-2393-42B9-78F39C53D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Copyrights and licenses</a:t>
            </a:r>
            <a:endParaRPr lang="en-001" dirty="0"/>
          </a:p>
        </p:txBody>
      </p:sp>
      <p:graphicFrame>
        <p:nvGraphicFramePr>
          <p:cNvPr id="12" name="Table 12">
            <a:extLst>
              <a:ext uri="{FF2B5EF4-FFF2-40B4-BE49-F238E27FC236}">
                <a16:creationId xmlns:a16="http://schemas.microsoft.com/office/drawing/2014/main" id="{AEB487CC-8865-AD30-A822-3D9246E18E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19844"/>
              </p:ext>
            </p:extLst>
          </p:nvPr>
        </p:nvGraphicFramePr>
        <p:xfrm>
          <a:off x="838200" y="2316639"/>
          <a:ext cx="10515600" cy="3413760"/>
        </p:xfrm>
        <a:graphic>
          <a:graphicData uri="http://schemas.openxmlformats.org/drawingml/2006/table">
            <a:tbl>
              <a:tblPr firstRow="1" firstCol="1" bandCol="1">
                <a:tableStyleId>{8EC20E35-A176-4012-BC5E-935CFFF8708E}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2448206435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9560864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231269597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4854642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00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Trade secret</a:t>
                      </a:r>
                      <a:endParaRPr lang="en-001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Proprietary</a:t>
                      </a:r>
                      <a:endParaRPr lang="en-001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Non-commercial</a:t>
                      </a:r>
                      <a:endParaRPr lang="en-001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27891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Description</a:t>
                      </a:r>
                      <a:endParaRPr lang="en-001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No information made public</a:t>
                      </a:r>
                      <a:endParaRPr lang="en-001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Traditional use of copyright; no rights need be granted</a:t>
                      </a:r>
                      <a:endParaRPr lang="en-001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Grants rights for non-commercial use only</a:t>
                      </a:r>
                      <a:endParaRPr lang="en-001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1036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Examples for software</a:t>
                      </a:r>
                      <a:endParaRPr lang="en-001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Private, internal software</a:t>
                      </a:r>
                      <a:endParaRPr lang="en-001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Proprietary software, no public license</a:t>
                      </a:r>
                      <a:endParaRPr lang="en-001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JRL, AFPL</a:t>
                      </a:r>
                      <a:endParaRPr lang="en-001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2374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Examples for other work</a:t>
                      </a:r>
                      <a:endParaRPr lang="en-001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Unpublished</a:t>
                      </a:r>
                      <a:endParaRPr lang="en-001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Copyright, no public license</a:t>
                      </a:r>
                      <a:endParaRPr lang="en-001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CC BY-NC</a:t>
                      </a:r>
                      <a:endParaRPr lang="en-001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4529509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1139F4-69EE-C219-C7AC-5EC12E8E3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001"/>
              <a:t>2025-12-03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A8E26C-95DB-E275-22BE-C03D379BB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 BY-SA 4.0</a:t>
            </a:r>
            <a:endParaRPr lang="en-00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B81EED-2946-B031-7134-654F9A45F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8EAC-347A-43C6-B0D2-53C193074B64}" type="slidenum">
              <a:rPr lang="en-001" smtClean="0"/>
              <a:t>16</a:t>
            </a:fld>
            <a:endParaRPr lang="en-001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BBA0AD6-BC9F-1908-843C-D74FE9721573}"/>
              </a:ext>
            </a:extLst>
          </p:cNvPr>
          <p:cNvGrpSpPr/>
          <p:nvPr/>
        </p:nvGrpSpPr>
        <p:grpSpPr>
          <a:xfrm>
            <a:off x="1883846" y="1227343"/>
            <a:ext cx="2297160" cy="1123920"/>
            <a:chOff x="1883846" y="1227343"/>
            <a:chExt cx="2297160" cy="112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C64EA2BD-4DAE-12BC-98E2-1DB5A823CFCD}"/>
                    </a:ext>
                  </a:extLst>
                </p14:cNvPr>
                <p14:cNvContentPartPr/>
                <p14:nvPr/>
              </p14:nvContentPartPr>
              <p14:xfrm>
                <a:off x="1883846" y="1227343"/>
                <a:ext cx="715680" cy="9604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C64EA2BD-4DAE-12BC-98E2-1DB5A823CFCD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848206" y="1191703"/>
                  <a:ext cx="787320" cy="10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0C57139C-A0D5-15DA-548F-5F588F19C392}"/>
                    </a:ext>
                  </a:extLst>
                </p14:cNvPr>
                <p14:cNvContentPartPr/>
                <p14:nvPr/>
              </p14:nvContentPartPr>
              <p14:xfrm>
                <a:off x="2584406" y="1763023"/>
                <a:ext cx="212040" cy="2480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0C57139C-A0D5-15DA-548F-5F588F19C39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548766" y="1727383"/>
                  <a:ext cx="28368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37A02EAB-62C1-6EF3-CB80-025C630DFF2C}"/>
                    </a:ext>
                  </a:extLst>
                </p14:cNvPr>
                <p14:cNvContentPartPr/>
                <p14:nvPr/>
              </p14:nvContentPartPr>
              <p14:xfrm>
                <a:off x="2832446" y="1706503"/>
                <a:ext cx="264960" cy="3232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37A02EAB-62C1-6EF3-CB80-025C630DFF2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796446" y="1670503"/>
                  <a:ext cx="336600" cy="39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376079D1-F4C7-181E-B2E3-DE23954E0711}"/>
                    </a:ext>
                  </a:extLst>
                </p14:cNvPr>
                <p14:cNvContentPartPr/>
                <p14:nvPr/>
              </p14:nvContentPartPr>
              <p14:xfrm>
                <a:off x="3119006" y="1877503"/>
                <a:ext cx="99360" cy="468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376079D1-F4C7-181E-B2E3-DE23954E071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083366" y="1841863"/>
                  <a:ext cx="17100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F6F80EE8-7E57-82B8-2CAE-83980D8C77EF}"/>
                    </a:ext>
                  </a:extLst>
                </p14:cNvPr>
                <p14:cNvContentPartPr/>
                <p14:nvPr/>
              </p14:nvContentPartPr>
              <p14:xfrm>
                <a:off x="3227726" y="1352983"/>
                <a:ext cx="271080" cy="9982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F6F80EE8-7E57-82B8-2CAE-83980D8C77E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191726" y="1316983"/>
                  <a:ext cx="342720" cy="10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C375BF63-4FF5-F2BD-5FE8-44A96AB2DC53}"/>
                    </a:ext>
                  </a:extLst>
                </p14:cNvPr>
                <p14:cNvContentPartPr/>
                <p14:nvPr/>
              </p14:nvContentPartPr>
              <p14:xfrm>
                <a:off x="3318806" y="1885423"/>
                <a:ext cx="184680" cy="1080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C375BF63-4FF5-F2BD-5FE8-44A96AB2DC5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282806" y="1849783"/>
                  <a:ext cx="25632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4D19E35F-8635-B721-059B-87587FEDF4CB}"/>
                    </a:ext>
                  </a:extLst>
                </p14:cNvPr>
                <p14:cNvContentPartPr/>
                <p14:nvPr/>
              </p14:nvContentPartPr>
              <p14:xfrm>
                <a:off x="3533006" y="1661503"/>
                <a:ext cx="153000" cy="3020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4D19E35F-8635-B721-059B-87587FEDF4C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497366" y="1625503"/>
                  <a:ext cx="224640" cy="37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3B8BFD28-8A90-3D67-7D4B-A4D6B31DF911}"/>
                    </a:ext>
                  </a:extLst>
                </p14:cNvPr>
                <p14:cNvContentPartPr/>
                <p14:nvPr/>
              </p14:nvContentPartPr>
              <p14:xfrm>
                <a:off x="3690686" y="1658263"/>
                <a:ext cx="160920" cy="2901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3B8BFD28-8A90-3D67-7D4B-A4D6B31DF91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654686" y="1622623"/>
                  <a:ext cx="23256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399307D0-C287-59D9-74E5-44B6DA387B63}"/>
                    </a:ext>
                  </a:extLst>
                </p14:cNvPr>
                <p14:cNvContentPartPr/>
                <p14:nvPr/>
              </p14:nvContentPartPr>
              <p14:xfrm>
                <a:off x="3868166" y="1644943"/>
                <a:ext cx="312840" cy="2264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399307D0-C287-59D9-74E5-44B6DA387B6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832166" y="1609303"/>
                  <a:ext cx="384480" cy="298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598897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E20CB-2E61-2393-42B9-78F39C53D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Copyrights and licenses</a:t>
            </a:r>
            <a:endParaRPr lang="en-001" dirty="0"/>
          </a:p>
        </p:txBody>
      </p:sp>
      <p:graphicFrame>
        <p:nvGraphicFramePr>
          <p:cNvPr id="12" name="Table 12">
            <a:extLst>
              <a:ext uri="{FF2B5EF4-FFF2-40B4-BE49-F238E27FC236}">
                <a16:creationId xmlns:a16="http://schemas.microsoft.com/office/drawing/2014/main" id="{AEB487CC-8865-AD30-A822-3D9246E18E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4577013"/>
              </p:ext>
            </p:extLst>
          </p:nvPr>
        </p:nvGraphicFramePr>
        <p:xfrm>
          <a:off x="838200" y="2316639"/>
          <a:ext cx="10515600" cy="3413760"/>
        </p:xfrm>
        <a:graphic>
          <a:graphicData uri="http://schemas.openxmlformats.org/drawingml/2006/table">
            <a:tbl>
              <a:tblPr firstRow="1" firstCol="1" bandCol="1">
                <a:tableStyleId>{8EC20E35-A176-4012-BC5E-935CFFF8708E}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2448206435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9560864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231269597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4854642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00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Copyleft</a:t>
                      </a:r>
                      <a:endParaRPr lang="en-001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Permissive</a:t>
                      </a:r>
                      <a:endParaRPr lang="en-001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Public domain</a:t>
                      </a:r>
                      <a:endParaRPr lang="en-001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27891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Description</a:t>
                      </a:r>
                      <a:endParaRPr lang="en-001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Grants use rights, forbids </a:t>
                      </a:r>
                      <a:r>
                        <a:rPr lang="en-US" sz="2000" i="1" dirty="0" err="1">
                          <a:solidFill>
                            <a:schemeClr val="tx1"/>
                          </a:solidFill>
                        </a:rPr>
                        <a:t>proprietization</a:t>
                      </a:r>
                      <a:endParaRPr lang="en-001" sz="200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Grants use rights, including rights to relicense</a:t>
                      </a:r>
                      <a:endParaRPr lang="en-001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Grants all rights</a:t>
                      </a:r>
                      <a:endParaRPr lang="en-001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1036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Examples for software</a:t>
                      </a:r>
                      <a:endParaRPr lang="en-001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GPL, AGPL</a:t>
                      </a:r>
                      <a:endParaRPr lang="en-001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MIT, Apache, MPL</a:t>
                      </a:r>
                      <a:endParaRPr lang="en-001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Unlicense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, WTFPL</a:t>
                      </a:r>
                      <a:endParaRPr lang="en-001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2374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Examples for other work</a:t>
                      </a:r>
                      <a:endParaRPr lang="en-001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CC BY-SA</a:t>
                      </a:r>
                      <a:endParaRPr lang="en-001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CC BY</a:t>
                      </a:r>
                      <a:endParaRPr lang="en-001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CC0</a:t>
                      </a:r>
                      <a:endParaRPr lang="en-001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4529509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1139F4-69EE-C219-C7AC-5EC12E8E3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001"/>
              <a:t>2025-12-03</a:t>
            </a:r>
            <a:endParaRPr lang="en-001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A8E26C-95DB-E275-22BE-C03D379BB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 BY-SA 4.0</a:t>
            </a:r>
            <a:endParaRPr lang="en-00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B81EED-2946-B031-7134-654F9A45F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8EAC-347A-43C6-B0D2-53C193074B64}" type="slidenum">
              <a:rPr lang="en-001" smtClean="0"/>
              <a:t>17</a:t>
            </a:fld>
            <a:endParaRPr lang="en-001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F3BC3640-A939-8F4A-EEC0-4C814DD86492}"/>
              </a:ext>
            </a:extLst>
          </p:cNvPr>
          <p:cNvGrpSpPr/>
          <p:nvPr/>
        </p:nvGrpSpPr>
        <p:grpSpPr>
          <a:xfrm>
            <a:off x="1864046" y="1462063"/>
            <a:ext cx="3181320" cy="851040"/>
            <a:chOff x="1864046" y="1462063"/>
            <a:chExt cx="3181320" cy="85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1DF9082B-E448-1E3A-EC40-F1F28D7432DC}"/>
                    </a:ext>
                  </a:extLst>
                </p14:cNvPr>
                <p14:cNvContentPartPr/>
                <p14:nvPr/>
              </p14:nvContentPartPr>
              <p14:xfrm>
                <a:off x="1864046" y="1555663"/>
                <a:ext cx="708480" cy="6818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1DF9082B-E448-1E3A-EC40-F1F28D7432DC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828046" y="1519663"/>
                  <a:ext cx="780120" cy="75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7300B921-D3BF-7437-39E8-270BA0AF0D33}"/>
                    </a:ext>
                  </a:extLst>
                </p14:cNvPr>
                <p14:cNvContentPartPr/>
                <p14:nvPr/>
              </p14:nvContentPartPr>
              <p14:xfrm>
                <a:off x="1914086" y="1987303"/>
                <a:ext cx="220320" cy="900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7300B921-D3BF-7437-39E8-270BA0AF0D3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878086" y="1951303"/>
                  <a:ext cx="29196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3F59564D-A2B1-871C-1FBD-3888D66C2C1F}"/>
                    </a:ext>
                  </a:extLst>
                </p14:cNvPr>
                <p14:cNvContentPartPr/>
                <p14:nvPr/>
              </p14:nvContentPartPr>
              <p14:xfrm>
                <a:off x="2180846" y="1922863"/>
                <a:ext cx="190800" cy="2491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3F59564D-A2B1-871C-1FBD-3888D66C2C1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145206" y="1886863"/>
                  <a:ext cx="26244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3BC7BEA7-9601-193A-9699-559AD41FF7FB}"/>
                    </a:ext>
                  </a:extLst>
                </p14:cNvPr>
                <p14:cNvContentPartPr/>
                <p14:nvPr/>
              </p14:nvContentPartPr>
              <p14:xfrm>
                <a:off x="2342486" y="1902343"/>
                <a:ext cx="265320" cy="2664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3BC7BEA7-9601-193A-9699-559AD41FF7F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306486" y="1866703"/>
                  <a:ext cx="336960" cy="33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E5F772E1-FADE-F37F-2C0F-5C3E10F766DE}"/>
                    </a:ext>
                  </a:extLst>
                </p14:cNvPr>
                <p14:cNvContentPartPr/>
                <p14:nvPr/>
              </p14:nvContentPartPr>
              <p14:xfrm>
                <a:off x="2649206" y="1877863"/>
                <a:ext cx="349560" cy="2692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E5F772E1-FADE-F37F-2C0F-5C3E10F766D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613566" y="1842223"/>
                  <a:ext cx="42120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60495DC8-8AA9-9444-7EF2-0E3817A5D5AD}"/>
                    </a:ext>
                  </a:extLst>
                </p14:cNvPr>
                <p14:cNvContentPartPr/>
                <p14:nvPr/>
              </p14:nvContentPartPr>
              <p14:xfrm>
                <a:off x="3138446" y="1462063"/>
                <a:ext cx="348840" cy="8510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60495DC8-8AA9-9444-7EF2-0E3817A5D5A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102446" y="1426423"/>
                  <a:ext cx="420480" cy="9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E10E4D13-EC67-8308-F56F-2BCB28122EFB}"/>
                    </a:ext>
                  </a:extLst>
                </p14:cNvPr>
                <p14:cNvContentPartPr/>
                <p14:nvPr/>
              </p14:nvContentPartPr>
              <p14:xfrm>
                <a:off x="3532286" y="1606063"/>
                <a:ext cx="332280" cy="5342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E10E4D13-EC67-8308-F56F-2BCB28122EF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496646" y="1570063"/>
                  <a:ext cx="403920" cy="60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66489D80-05B7-6790-D9ED-DE06F5ED3A33}"/>
                    </a:ext>
                  </a:extLst>
                </p14:cNvPr>
                <p14:cNvContentPartPr/>
                <p14:nvPr/>
              </p14:nvContentPartPr>
              <p14:xfrm>
                <a:off x="3910286" y="1928623"/>
                <a:ext cx="77400" cy="3675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66489D80-05B7-6790-D9ED-DE06F5ED3A3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874646" y="1892623"/>
                  <a:ext cx="149040" cy="43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0690FDBD-AE3A-2CAD-C486-038ACF9FF486}"/>
                    </a:ext>
                  </a:extLst>
                </p14:cNvPr>
                <p14:cNvContentPartPr/>
                <p14:nvPr/>
              </p14:nvContentPartPr>
              <p14:xfrm>
                <a:off x="3989486" y="1865623"/>
                <a:ext cx="237600" cy="2412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0690FDBD-AE3A-2CAD-C486-038ACF9FF48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953846" y="1829623"/>
                  <a:ext cx="30924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1DEC624E-56A2-F4AF-E1CA-7122CE085A97}"/>
                    </a:ext>
                  </a:extLst>
                </p14:cNvPr>
                <p14:cNvContentPartPr/>
                <p14:nvPr/>
              </p14:nvContentPartPr>
              <p14:xfrm>
                <a:off x="4300526" y="1813063"/>
                <a:ext cx="744840" cy="2210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1DEC624E-56A2-F4AF-E1CA-7122CE085A9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264526" y="1777423"/>
                  <a:ext cx="816480" cy="292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24234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C12AA-B093-FB67-1EC1-42BE9C00C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Pros and cons of open-source projects</a:t>
            </a:r>
            <a:endParaRPr lang="en-00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0A96F1-1819-CAB8-B875-6A3DD508EB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31019"/>
            <a:ext cx="10515600" cy="2981506"/>
          </a:xfrm>
        </p:spPr>
        <p:txBody>
          <a:bodyPr/>
          <a:lstStyle/>
          <a:p>
            <a:r>
              <a:rPr lang="en-US" dirty="0"/>
              <a:t>Cost</a:t>
            </a:r>
          </a:p>
          <a:p>
            <a:pPr lvl="1"/>
            <a:r>
              <a:rPr lang="en-US" dirty="0"/>
              <a:t>Not free, but initial cost is significantly lower.</a:t>
            </a:r>
          </a:p>
          <a:p>
            <a:pPr lvl="1"/>
            <a:r>
              <a:rPr lang="en-US" dirty="0"/>
              <a:t>Maintenance cost can increase exponentially.</a:t>
            </a:r>
          </a:p>
          <a:p>
            <a:r>
              <a:rPr lang="en-US" dirty="0"/>
              <a:t>Reliability and support</a:t>
            </a:r>
          </a:p>
          <a:p>
            <a:pPr lvl="1"/>
            <a:r>
              <a:rPr lang="en-US" dirty="0"/>
              <a:t>Have many maintainers and reviewers.</a:t>
            </a:r>
          </a:p>
          <a:p>
            <a:pPr lvl="1"/>
            <a:r>
              <a:rPr lang="en-US" dirty="0"/>
              <a:t>Depends mainly on community support.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5F396A-C939-6F43-0596-D308437AF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001"/>
              <a:t>2025-12-03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8059F-516B-AB71-03D5-3EA17E0CE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 BY-SA 4.0</a:t>
            </a:r>
            <a:endParaRPr lang="en-00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7B3CA3-C59E-0B5F-EF95-8A149EE4A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8EAC-347A-43C6-B0D2-53C193074B64}" type="slidenum">
              <a:rPr lang="en-001" smtClean="0"/>
              <a:t>18</a:t>
            </a:fld>
            <a:endParaRPr lang="en-001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2788681-76FB-E49D-08E0-A3490EE1DC3F}"/>
              </a:ext>
            </a:extLst>
          </p:cNvPr>
          <p:cNvGrpSpPr/>
          <p:nvPr/>
        </p:nvGrpSpPr>
        <p:grpSpPr>
          <a:xfrm>
            <a:off x="5275080" y="1345475"/>
            <a:ext cx="5980680" cy="1394640"/>
            <a:chOff x="2070326" y="1211863"/>
            <a:chExt cx="5980680" cy="139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5AB686EC-CFA6-4642-B2ED-6316FEB2A19D}"/>
                    </a:ext>
                  </a:extLst>
                </p14:cNvPr>
                <p14:cNvContentPartPr/>
                <p14:nvPr/>
              </p14:nvContentPartPr>
              <p14:xfrm>
                <a:off x="2198486" y="1616863"/>
                <a:ext cx="54000" cy="4748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5AB686EC-CFA6-4642-B2ED-6316FEB2A19D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162486" y="1581223"/>
                  <a:ext cx="125640" cy="54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AB3BA91F-6269-5653-FBB2-D726FD7A17D1}"/>
                    </a:ext>
                  </a:extLst>
                </p14:cNvPr>
                <p14:cNvContentPartPr/>
                <p14:nvPr/>
              </p14:nvContentPartPr>
              <p14:xfrm>
                <a:off x="2070326" y="1648903"/>
                <a:ext cx="529920" cy="4381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AB3BA91F-6269-5653-FBB2-D726FD7A17D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034686" y="1612903"/>
                  <a:ext cx="601560" cy="50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3A982FAA-1EA3-AEBC-BD44-D467694884EB}"/>
                    </a:ext>
                  </a:extLst>
                </p14:cNvPr>
                <p14:cNvContentPartPr/>
                <p14:nvPr/>
              </p14:nvContentPartPr>
              <p14:xfrm>
                <a:off x="2676206" y="1685263"/>
                <a:ext cx="237600" cy="2725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3A982FAA-1EA3-AEBC-BD44-D467694884E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640566" y="1649263"/>
                  <a:ext cx="309240" cy="34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0FEE97D4-D93B-72FA-6F84-446E7024C5F2}"/>
                    </a:ext>
                  </a:extLst>
                </p14:cNvPr>
                <p14:cNvContentPartPr/>
                <p14:nvPr/>
              </p14:nvContentPartPr>
              <p14:xfrm>
                <a:off x="3011726" y="1707943"/>
                <a:ext cx="39600" cy="3812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0FEE97D4-D93B-72FA-6F84-446E7024C5F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975726" y="1672303"/>
                  <a:ext cx="111240" cy="45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FEF63761-BC05-97E8-D859-E4F6D808C19D}"/>
                    </a:ext>
                  </a:extLst>
                </p14:cNvPr>
                <p14:cNvContentPartPr/>
                <p14:nvPr/>
              </p14:nvContentPartPr>
              <p14:xfrm>
                <a:off x="2997326" y="1606783"/>
                <a:ext cx="186120" cy="2530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FEF63761-BC05-97E8-D859-E4F6D808C19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961326" y="1570783"/>
                  <a:ext cx="25776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484E10E9-0184-4EBF-4771-704A794589DE}"/>
                    </a:ext>
                  </a:extLst>
                </p14:cNvPr>
                <p14:cNvContentPartPr/>
                <p14:nvPr/>
              </p14:nvContentPartPr>
              <p14:xfrm>
                <a:off x="3250406" y="1559263"/>
                <a:ext cx="577800" cy="2761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484E10E9-0184-4EBF-4771-704A794589D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214766" y="1523623"/>
                  <a:ext cx="64944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73308C3A-E239-5DD7-CED1-8F5F6218993C}"/>
                    </a:ext>
                  </a:extLst>
                </p14:cNvPr>
                <p14:cNvContentPartPr/>
                <p14:nvPr/>
              </p14:nvContentPartPr>
              <p14:xfrm>
                <a:off x="3814166" y="1211863"/>
                <a:ext cx="324360" cy="5619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73308C3A-E239-5DD7-CED1-8F5F6218993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778166" y="1175863"/>
                  <a:ext cx="396000" cy="63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A5011A1E-9923-EB48-46C9-F87E22D42680}"/>
                    </a:ext>
                  </a:extLst>
                </p14:cNvPr>
                <p14:cNvContentPartPr/>
                <p14:nvPr/>
              </p14:nvContentPartPr>
              <p14:xfrm>
                <a:off x="4101806" y="1531183"/>
                <a:ext cx="218520" cy="2988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A5011A1E-9923-EB48-46C9-F87E22D4268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065806" y="1495183"/>
                  <a:ext cx="290160" cy="37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EBD0D558-8564-11DB-E50C-E057F3D2A013}"/>
                    </a:ext>
                  </a:extLst>
                </p14:cNvPr>
                <p14:cNvContentPartPr/>
                <p14:nvPr/>
              </p14:nvContentPartPr>
              <p14:xfrm>
                <a:off x="4694366" y="1619383"/>
                <a:ext cx="231120" cy="1393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BD0D558-8564-11DB-E50C-E057F3D2A01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658726" y="1583743"/>
                  <a:ext cx="30276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001B3D2-261B-B33D-75EB-D718954391BF}"/>
                    </a:ext>
                  </a:extLst>
                </p14:cNvPr>
                <p14:cNvContentPartPr/>
                <p14:nvPr/>
              </p14:nvContentPartPr>
              <p14:xfrm>
                <a:off x="5000726" y="1559623"/>
                <a:ext cx="266760" cy="2084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001B3D2-261B-B33D-75EB-D718954391B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964726" y="1523983"/>
                  <a:ext cx="33840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048533D7-0CA6-8485-993C-E166AFC4DD9C}"/>
                    </a:ext>
                  </a:extLst>
                </p14:cNvPr>
                <p14:cNvContentPartPr/>
                <p14:nvPr/>
              </p14:nvContentPartPr>
              <p14:xfrm>
                <a:off x="5497526" y="1390423"/>
                <a:ext cx="673560" cy="3758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048533D7-0CA6-8485-993C-E166AFC4DD9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461886" y="1354783"/>
                  <a:ext cx="745200" cy="44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ED193AC9-BF09-164B-B845-B1368B9872C3}"/>
                    </a:ext>
                  </a:extLst>
                </p14:cNvPr>
                <p14:cNvContentPartPr/>
                <p14:nvPr/>
              </p14:nvContentPartPr>
              <p14:xfrm>
                <a:off x="6302126" y="1540543"/>
                <a:ext cx="375840" cy="2332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ED193AC9-BF09-164B-B845-B1368B9872C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266126" y="1504903"/>
                  <a:ext cx="44748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A72B5AF3-191D-E664-F6C5-D669459C2F21}"/>
                    </a:ext>
                  </a:extLst>
                </p14:cNvPr>
                <p14:cNvContentPartPr/>
                <p14:nvPr/>
              </p14:nvContentPartPr>
              <p14:xfrm>
                <a:off x="6994766" y="1477903"/>
                <a:ext cx="414000" cy="5637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A72B5AF3-191D-E664-F6C5-D669459C2F2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958766" y="1441903"/>
                  <a:ext cx="485640" cy="63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014BB541-55E6-880D-67FE-EECEBA949067}"/>
                    </a:ext>
                  </a:extLst>
                </p14:cNvPr>
                <p14:cNvContentPartPr/>
                <p14:nvPr/>
              </p14:nvContentPartPr>
              <p14:xfrm>
                <a:off x="7421006" y="1548463"/>
                <a:ext cx="188640" cy="1864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014BB541-55E6-880D-67FE-EECEBA94906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385006" y="1512463"/>
                  <a:ext cx="26028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7F468E1C-7774-5A94-0180-8D7AF75C9FA0}"/>
                    </a:ext>
                  </a:extLst>
                </p14:cNvPr>
                <p14:cNvContentPartPr/>
                <p14:nvPr/>
              </p14:nvContentPartPr>
              <p14:xfrm>
                <a:off x="7714046" y="1540903"/>
                <a:ext cx="336960" cy="1893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7F468E1C-7774-5A94-0180-8D7AF75C9FA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678046" y="1504903"/>
                  <a:ext cx="40860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51A97BCA-E9A9-4DF3-9DE7-A5EE0A61C05D}"/>
                    </a:ext>
                  </a:extLst>
                </p14:cNvPr>
                <p14:cNvContentPartPr/>
                <p14:nvPr/>
              </p14:nvContentPartPr>
              <p14:xfrm>
                <a:off x="4683566" y="2184943"/>
                <a:ext cx="379080" cy="4215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51A97BCA-E9A9-4DF3-9DE7-A5EE0A61C05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647926" y="2148943"/>
                  <a:ext cx="450720" cy="49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09EA96B8-F007-7608-368D-2AA84F6D4A1E}"/>
                    </a:ext>
                  </a:extLst>
                </p14:cNvPr>
                <p14:cNvContentPartPr/>
                <p14:nvPr/>
              </p14:nvContentPartPr>
              <p14:xfrm>
                <a:off x="4976606" y="2443423"/>
                <a:ext cx="290880" cy="1605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09EA96B8-F007-7608-368D-2AA84F6D4A1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940966" y="2407423"/>
                  <a:ext cx="36252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D5D9BDF8-F3FD-82E2-DE9D-3B0B78C4B588}"/>
                    </a:ext>
                  </a:extLst>
                </p14:cNvPr>
                <p14:cNvContentPartPr/>
                <p14:nvPr/>
              </p14:nvContentPartPr>
              <p14:xfrm>
                <a:off x="5358206" y="2425783"/>
                <a:ext cx="257760" cy="1299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D5D9BDF8-F3FD-82E2-DE9D-3B0B78C4B588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322206" y="2390143"/>
                  <a:ext cx="32940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C540C40D-A313-F3D1-4C9E-C1F455E08569}"/>
                    </a:ext>
                  </a:extLst>
                </p14:cNvPr>
                <p14:cNvContentPartPr/>
                <p14:nvPr/>
              </p14:nvContentPartPr>
              <p14:xfrm>
                <a:off x="5683646" y="2244343"/>
                <a:ext cx="271800" cy="2948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C540C40D-A313-F3D1-4C9E-C1F455E0856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648006" y="2208343"/>
                  <a:ext cx="343440" cy="36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7E9568E4-3BEC-EE45-B7FD-58240E619ECA}"/>
                    </a:ext>
                  </a:extLst>
                </p14:cNvPr>
                <p14:cNvContentPartPr/>
                <p14:nvPr/>
              </p14:nvContentPartPr>
              <p14:xfrm>
                <a:off x="5886326" y="2444863"/>
                <a:ext cx="220320" cy="392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7E9568E4-3BEC-EE45-B7FD-58240E619EC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850686" y="2409223"/>
                  <a:ext cx="29196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82A50D38-0788-1D8D-1831-32F893683628}"/>
                    </a:ext>
                  </a:extLst>
                </p14:cNvPr>
                <p14:cNvContentPartPr/>
                <p14:nvPr/>
              </p14:nvContentPartPr>
              <p14:xfrm>
                <a:off x="6319766" y="2008183"/>
                <a:ext cx="515160" cy="4870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82A50D38-0788-1D8D-1831-32F89368362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283766" y="1972543"/>
                  <a:ext cx="586800" cy="55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250AB902-1698-4B5D-A8ED-30181DEF5EA2}"/>
                    </a:ext>
                  </a:extLst>
                </p14:cNvPr>
                <p14:cNvContentPartPr/>
                <p14:nvPr/>
              </p14:nvContentPartPr>
              <p14:xfrm>
                <a:off x="6514166" y="2193943"/>
                <a:ext cx="347400" cy="813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250AB902-1698-4B5D-A8ED-30181DEF5EA2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478166" y="2158303"/>
                  <a:ext cx="4190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A42E3755-0D1C-4229-D618-A4ECA2636FFE}"/>
                    </a:ext>
                  </a:extLst>
                </p14:cNvPr>
                <p14:cNvContentPartPr/>
                <p14:nvPr/>
              </p14:nvContentPartPr>
              <p14:xfrm>
                <a:off x="7220126" y="1984423"/>
                <a:ext cx="614160" cy="4989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A42E3755-0D1C-4229-D618-A4ECA2636FF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184126" y="1948423"/>
                  <a:ext cx="685800" cy="57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73D232F6-8D6D-CF68-6AB0-C7FD8EAAFA05}"/>
                    </a:ext>
                  </a:extLst>
                </p14:cNvPr>
                <p14:cNvContentPartPr/>
                <p14:nvPr/>
              </p14:nvContentPartPr>
              <p14:xfrm>
                <a:off x="7541606" y="2173063"/>
                <a:ext cx="258120" cy="432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73D232F6-8D6D-CF68-6AB0-C7FD8EAAFA0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505966" y="2137063"/>
                  <a:ext cx="32976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B91DA257-C64C-71DE-C46E-6205FF71322D}"/>
                    </a:ext>
                  </a:extLst>
                </p14:cNvPr>
                <p14:cNvContentPartPr/>
                <p14:nvPr/>
              </p14:nvContentPartPr>
              <p14:xfrm>
                <a:off x="7170446" y="2213383"/>
                <a:ext cx="95760" cy="82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B91DA257-C64C-71DE-C46E-6205FF71322D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134806" y="2177743"/>
                  <a:ext cx="167400" cy="79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AD9E5EB5-15A0-9E10-9914-9A9E0D1C6EB4}"/>
                  </a:ext>
                </a:extLst>
              </p14:cNvPr>
              <p14:cNvContentPartPr/>
              <p14:nvPr/>
            </p14:nvContentPartPr>
            <p14:xfrm>
              <a:off x="1680806" y="3116623"/>
              <a:ext cx="5581440" cy="885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AD9E5EB5-15A0-9E10-9914-9A9E0D1C6EB4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590806" y="2936983"/>
                <a:ext cx="5761080" cy="44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5A8A033C-74BE-04CE-8264-66EE4BAC316A}"/>
                  </a:ext>
                </a:extLst>
              </p14:cNvPr>
              <p14:cNvContentPartPr/>
              <p14:nvPr/>
            </p14:nvContentPartPr>
            <p14:xfrm>
              <a:off x="1645526" y="4458703"/>
              <a:ext cx="4806720" cy="622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5A8A033C-74BE-04CE-8264-66EE4BAC316A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555886" y="4279063"/>
                <a:ext cx="4986360" cy="42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A4C01DC2-8059-3380-BE32-D0C9E20D2EE8}"/>
                  </a:ext>
                </a:extLst>
              </p14:cNvPr>
              <p14:cNvContentPartPr/>
              <p14:nvPr/>
            </p14:nvContentPartPr>
            <p14:xfrm>
              <a:off x="1671806" y="3552223"/>
              <a:ext cx="5677560" cy="626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A4C01DC2-8059-3380-BE32-D0C9E20D2EE8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582166" y="3372583"/>
                <a:ext cx="5857200" cy="42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4278B181-1487-AEB2-76B5-2C7282E820B5}"/>
                  </a:ext>
                </a:extLst>
              </p14:cNvPr>
              <p14:cNvContentPartPr/>
              <p14:nvPr/>
            </p14:nvContentPartPr>
            <p14:xfrm>
              <a:off x="1654526" y="4852183"/>
              <a:ext cx="5085360" cy="604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4278B181-1487-AEB2-76B5-2C7282E820B5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564886" y="4672183"/>
                <a:ext cx="5265000" cy="420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45217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C12AA-B093-FB67-1EC1-42BE9C00C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Pros and cons of open-source projects</a:t>
            </a:r>
            <a:endParaRPr lang="en-00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0A96F1-1819-CAB8-B875-6A3DD508EB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31019"/>
            <a:ext cx="10515600" cy="2981506"/>
          </a:xfrm>
        </p:spPr>
        <p:txBody>
          <a:bodyPr/>
          <a:lstStyle/>
          <a:p>
            <a:r>
              <a:rPr lang="en-US" dirty="0"/>
              <a:t>Lifetime</a:t>
            </a:r>
          </a:p>
          <a:p>
            <a:pPr lvl="1"/>
            <a:r>
              <a:rPr lang="en-US" dirty="0"/>
              <a:t>Independent of corporate lifetime.</a:t>
            </a:r>
          </a:p>
          <a:p>
            <a:pPr lvl="1"/>
            <a:r>
              <a:rPr lang="en-US" dirty="0"/>
              <a:t>May fail to gain community interest.</a:t>
            </a:r>
          </a:p>
          <a:p>
            <a:r>
              <a:rPr lang="en-US" dirty="0"/>
              <a:t>Security</a:t>
            </a:r>
          </a:p>
          <a:p>
            <a:pPr lvl="1"/>
            <a:r>
              <a:rPr lang="en-US" dirty="0"/>
              <a:t>Vulnerabilities are found faster.</a:t>
            </a:r>
          </a:p>
          <a:p>
            <a:pPr lvl="1"/>
            <a:r>
              <a:rPr lang="en-US" dirty="0"/>
              <a:t>They also get patched faster.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5F396A-C939-6F43-0596-D308437AF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001"/>
              <a:t>2025-12-03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8059F-516B-AB71-03D5-3EA17E0CE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 BY-SA 4.0</a:t>
            </a:r>
            <a:endParaRPr lang="en-00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7B3CA3-C59E-0B5F-EF95-8A149EE4A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8EAC-347A-43C6-B0D2-53C193074B64}" type="slidenum">
              <a:rPr lang="en-001" smtClean="0"/>
              <a:t>19</a:t>
            </a:fld>
            <a:endParaRPr lang="en-001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2788681-76FB-E49D-08E0-A3490EE1DC3F}"/>
              </a:ext>
            </a:extLst>
          </p:cNvPr>
          <p:cNvGrpSpPr/>
          <p:nvPr/>
        </p:nvGrpSpPr>
        <p:grpSpPr>
          <a:xfrm>
            <a:off x="5275080" y="1345475"/>
            <a:ext cx="5980680" cy="1394640"/>
            <a:chOff x="2070326" y="1211863"/>
            <a:chExt cx="5980680" cy="139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5AB686EC-CFA6-4642-B2ED-6316FEB2A19D}"/>
                    </a:ext>
                  </a:extLst>
                </p14:cNvPr>
                <p14:cNvContentPartPr/>
                <p14:nvPr/>
              </p14:nvContentPartPr>
              <p14:xfrm>
                <a:off x="2198486" y="1616863"/>
                <a:ext cx="54000" cy="4748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5AB686EC-CFA6-4642-B2ED-6316FEB2A19D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162486" y="1580836"/>
                  <a:ext cx="125640" cy="5465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AB3BA91F-6269-5653-FBB2-D726FD7A17D1}"/>
                    </a:ext>
                  </a:extLst>
                </p14:cNvPr>
                <p14:cNvContentPartPr/>
                <p14:nvPr/>
              </p14:nvContentPartPr>
              <p14:xfrm>
                <a:off x="2070326" y="1648903"/>
                <a:ext cx="529920" cy="4381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AB3BA91F-6269-5653-FBB2-D726FD7A17D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034302" y="1612933"/>
                  <a:ext cx="601609" cy="5097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3A982FAA-1EA3-AEBC-BD44-D467694884EB}"/>
                    </a:ext>
                  </a:extLst>
                </p14:cNvPr>
                <p14:cNvContentPartPr/>
                <p14:nvPr/>
              </p14:nvContentPartPr>
              <p14:xfrm>
                <a:off x="2676206" y="1685263"/>
                <a:ext cx="237600" cy="2725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3A982FAA-1EA3-AEBC-BD44-D467694884E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640206" y="1649310"/>
                  <a:ext cx="309240" cy="3440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0FEE97D4-D93B-72FA-6F84-446E7024C5F2}"/>
                    </a:ext>
                  </a:extLst>
                </p14:cNvPr>
                <p14:cNvContentPartPr/>
                <p14:nvPr/>
              </p14:nvContentPartPr>
              <p14:xfrm>
                <a:off x="3011726" y="1707943"/>
                <a:ext cx="39600" cy="3812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0FEE97D4-D93B-72FA-6F84-446E7024C5F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975726" y="1671943"/>
                  <a:ext cx="111240" cy="45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FEF63761-BC05-97E8-D859-E4F6D808C19D}"/>
                    </a:ext>
                  </a:extLst>
                </p14:cNvPr>
                <p14:cNvContentPartPr/>
                <p14:nvPr/>
              </p14:nvContentPartPr>
              <p14:xfrm>
                <a:off x="2997326" y="1606783"/>
                <a:ext cx="186120" cy="2530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FEF63761-BC05-97E8-D859-E4F6D808C19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961326" y="1570783"/>
                  <a:ext cx="25776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484E10E9-0184-4EBF-4771-704A794589DE}"/>
                    </a:ext>
                  </a:extLst>
                </p14:cNvPr>
                <p14:cNvContentPartPr/>
                <p14:nvPr/>
              </p14:nvContentPartPr>
              <p14:xfrm>
                <a:off x="3250406" y="1559263"/>
                <a:ext cx="577800" cy="2761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484E10E9-0184-4EBF-4771-704A794589D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214384" y="1523216"/>
                  <a:ext cx="649485" cy="3478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73308C3A-E239-5DD7-CED1-8F5F6218993C}"/>
                    </a:ext>
                  </a:extLst>
                </p14:cNvPr>
                <p14:cNvContentPartPr/>
                <p14:nvPr/>
              </p14:nvContentPartPr>
              <p14:xfrm>
                <a:off x="3814166" y="1211863"/>
                <a:ext cx="324360" cy="5619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73308C3A-E239-5DD7-CED1-8F5F6218993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778166" y="1175863"/>
                  <a:ext cx="396000" cy="63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A5011A1E-9923-EB48-46C9-F87E22D42680}"/>
                    </a:ext>
                  </a:extLst>
                </p14:cNvPr>
                <p14:cNvContentPartPr/>
                <p14:nvPr/>
              </p14:nvContentPartPr>
              <p14:xfrm>
                <a:off x="4101806" y="1531183"/>
                <a:ext cx="218520" cy="2988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A5011A1E-9923-EB48-46C9-F87E22D4268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065806" y="1495226"/>
                  <a:ext cx="290160" cy="3703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EBD0D558-8564-11DB-E50C-E057F3D2A013}"/>
                    </a:ext>
                  </a:extLst>
                </p14:cNvPr>
                <p14:cNvContentPartPr/>
                <p14:nvPr/>
              </p14:nvContentPartPr>
              <p14:xfrm>
                <a:off x="4694366" y="1619383"/>
                <a:ext cx="231120" cy="1393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BD0D558-8564-11DB-E50C-E057F3D2A01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658366" y="1583290"/>
                  <a:ext cx="302760" cy="2111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001B3D2-261B-B33D-75EB-D718954391BF}"/>
                    </a:ext>
                  </a:extLst>
                </p14:cNvPr>
                <p14:cNvContentPartPr/>
                <p14:nvPr/>
              </p14:nvContentPartPr>
              <p14:xfrm>
                <a:off x="5000726" y="1559623"/>
                <a:ext cx="266760" cy="2084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001B3D2-261B-B33D-75EB-D718954391B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964775" y="1523623"/>
                  <a:ext cx="338303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048533D7-0CA6-8485-993C-E166AFC4DD9C}"/>
                    </a:ext>
                  </a:extLst>
                </p14:cNvPr>
                <p14:cNvContentPartPr/>
                <p14:nvPr/>
              </p14:nvContentPartPr>
              <p14:xfrm>
                <a:off x="5497526" y="1390423"/>
                <a:ext cx="673560" cy="3758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048533D7-0CA6-8485-993C-E166AFC4DD9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461526" y="1354423"/>
                  <a:ext cx="745200" cy="44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ED193AC9-BF09-164B-B845-B1368B9872C3}"/>
                    </a:ext>
                  </a:extLst>
                </p14:cNvPr>
                <p14:cNvContentPartPr/>
                <p14:nvPr/>
              </p14:nvContentPartPr>
              <p14:xfrm>
                <a:off x="6302126" y="1540543"/>
                <a:ext cx="375840" cy="2332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ED193AC9-BF09-164B-B845-B1368B9872C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266126" y="1504543"/>
                  <a:ext cx="44748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A72B5AF3-191D-E664-F6C5-D669459C2F21}"/>
                    </a:ext>
                  </a:extLst>
                </p14:cNvPr>
                <p14:cNvContentPartPr/>
                <p14:nvPr/>
              </p14:nvContentPartPr>
              <p14:xfrm>
                <a:off x="6994766" y="1477903"/>
                <a:ext cx="414000" cy="5637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A72B5AF3-191D-E664-F6C5-D669459C2F2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958766" y="1441903"/>
                  <a:ext cx="485640" cy="63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014BB541-55E6-880D-67FE-EECEBA949067}"/>
                    </a:ext>
                  </a:extLst>
                </p14:cNvPr>
                <p14:cNvContentPartPr/>
                <p14:nvPr/>
              </p14:nvContentPartPr>
              <p14:xfrm>
                <a:off x="7421006" y="1548463"/>
                <a:ext cx="188640" cy="1864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014BB541-55E6-880D-67FE-EECEBA94906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385006" y="1512532"/>
                  <a:ext cx="260280" cy="2579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7F468E1C-7774-5A94-0180-8D7AF75C9FA0}"/>
                    </a:ext>
                  </a:extLst>
                </p14:cNvPr>
                <p14:cNvContentPartPr/>
                <p14:nvPr/>
              </p14:nvContentPartPr>
              <p14:xfrm>
                <a:off x="7714046" y="1540903"/>
                <a:ext cx="336960" cy="1893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7F468E1C-7774-5A94-0180-8D7AF75C9FA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678084" y="1504971"/>
                  <a:ext cx="408524" cy="2608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51A97BCA-E9A9-4DF3-9DE7-A5EE0A61C05D}"/>
                    </a:ext>
                  </a:extLst>
                </p14:cNvPr>
                <p14:cNvContentPartPr/>
                <p14:nvPr/>
              </p14:nvContentPartPr>
              <p14:xfrm>
                <a:off x="4683566" y="2184943"/>
                <a:ext cx="379080" cy="4215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51A97BCA-E9A9-4DF3-9DE7-A5EE0A61C05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647566" y="2148974"/>
                  <a:ext cx="450720" cy="4931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09EA96B8-F007-7608-368D-2AA84F6D4A1E}"/>
                    </a:ext>
                  </a:extLst>
                </p14:cNvPr>
                <p14:cNvContentPartPr/>
                <p14:nvPr/>
              </p14:nvContentPartPr>
              <p14:xfrm>
                <a:off x="4976606" y="2443423"/>
                <a:ext cx="290880" cy="1605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09EA96B8-F007-7608-368D-2AA84F6D4A1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940606" y="2407423"/>
                  <a:ext cx="36252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D5D9BDF8-F3FD-82E2-DE9D-3B0B78C4B588}"/>
                    </a:ext>
                  </a:extLst>
                </p14:cNvPr>
                <p14:cNvContentPartPr/>
                <p14:nvPr/>
              </p14:nvContentPartPr>
              <p14:xfrm>
                <a:off x="5358206" y="2425783"/>
                <a:ext cx="257760" cy="1299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D5D9BDF8-F3FD-82E2-DE9D-3B0B78C4B588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322206" y="2389783"/>
                  <a:ext cx="32940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C540C40D-A313-F3D1-4C9E-C1F455E08569}"/>
                    </a:ext>
                  </a:extLst>
                </p14:cNvPr>
                <p14:cNvContentPartPr/>
                <p14:nvPr/>
              </p14:nvContentPartPr>
              <p14:xfrm>
                <a:off x="5683646" y="2244343"/>
                <a:ext cx="271800" cy="2948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C540C40D-A313-F3D1-4C9E-C1F455E0856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647646" y="2208387"/>
                  <a:ext cx="343440" cy="3663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7E9568E4-3BEC-EE45-B7FD-58240E619ECA}"/>
                    </a:ext>
                  </a:extLst>
                </p14:cNvPr>
                <p14:cNvContentPartPr/>
                <p14:nvPr/>
              </p14:nvContentPartPr>
              <p14:xfrm>
                <a:off x="5886326" y="2444863"/>
                <a:ext cx="220320" cy="392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7E9568E4-3BEC-EE45-B7FD-58240E619EC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850267" y="2408863"/>
                  <a:ext cx="292077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82A50D38-0788-1D8D-1831-32F893683628}"/>
                    </a:ext>
                  </a:extLst>
                </p14:cNvPr>
                <p14:cNvContentPartPr/>
                <p14:nvPr/>
              </p14:nvContentPartPr>
              <p14:xfrm>
                <a:off x="6319766" y="2008183"/>
                <a:ext cx="515160" cy="4870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82A50D38-0788-1D8D-1831-32F89368362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283766" y="1972183"/>
                  <a:ext cx="586800" cy="55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250AB902-1698-4B5D-A8ED-30181DEF5EA2}"/>
                    </a:ext>
                  </a:extLst>
                </p14:cNvPr>
                <p14:cNvContentPartPr/>
                <p14:nvPr/>
              </p14:nvContentPartPr>
              <p14:xfrm>
                <a:off x="6514166" y="2193943"/>
                <a:ext cx="347400" cy="813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250AB902-1698-4B5D-A8ED-30181DEF5EA2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478166" y="2157943"/>
                  <a:ext cx="4190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A42E3755-0D1C-4229-D618-A4ECA2636FFE}"/>
                    </a:ext>
                  </a:extLst>
                </p14:cNvPr>
                <p14:cNvContentPartPr/>
                <p14:nvPr/>
              </p14:nvContentPartPr>
              <p14:xfrm>
                <a:off x="7220126" y="1984423"/>
                <a:ext cx="614160" cy="4989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A42E3755-0D1C-4229-D618-A4ECA2636FF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184126" y="1948449"/>
                  <a:ext cx="685800" cy="5705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73D232F6-8D6D-CF68-6AB0-C7FD8EAAFA05}"/>
                    </a:ext>
                  </a:extLst>
                </p14:cNvPr>
                <p14:cNvContentPartPr/>
                <p14:nvPr/>
              </p14:nvContentPartPr>
              <p14:xfrm>
                <a:off x="7541606" y="2173063"/>
                <a:ext cx="258120" cy="432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73D232F6-8D6D-CF68-6AB0-C7FD8EAAFA0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505606" y="2137361"/>
                  <a:ext cx="329760" cy="1142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B91DA257-C64C-71DE-C46E-6205FF71322D}"/>
                    </a:ext>
                  </a:extLst>
                </p14:cNvPr>
                <p14:cNvContentPartPr/>
                <p14:nvPr/>
              </p14:nvContentPartPr>
              <p14:xfrm>
                <a:off x="7170446" y="2213383"/>
                <a:ext cx="95760" cy="82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B91DA257-C64C-71DE-C46E-6205FF71322D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134446" y="2177383"/>
                  <a:ext cx="167400" cy="79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AD9E5EB5-15A0-9E10-9914-9A9E0D1C6EB4}"/>
                  </a:ext>
                </a:extLst>
              </p14:cNvPr>
              <p14:cNvContentPartPr/>
              <p14:nvPr/>
            </p14:nvContentPartPr>
            <p14:xfrm>
              <a:off x="1680806" y="3116623"/>
              <a:ext cx="5581440" cy="885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AD9E5EB5-15A0-9E10-9914-9A9E0D1C6EB4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590812" y="2936623"/>
                <a:ext cx="5761068" cy="44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5A8A033C-74BE-04CE-8264-66EE4BAC316A}"/>
                  </a:ext>
                </a:extLst>
              </p14:cNvPr>
              <p14:cNvContentPartPr/>
              <p14:nvPr/>
            </p14:nvContentPartPr>
            <p14:xfrm>
              <a:off x="1645526" y="4458703"/>
              <a:ext cx="4806720" cy="622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5A8A033C-74BE-04CE-8264-66EE4BAC316A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555526" y="4277656"/>
                <a:ext cx="4986360" cy="4240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A4C01DC2-8059-3380-BE32-D0C9E20D2EE8}"/>
                  </a:ext>
                </a:extLst>
              </p14:cNvPr>
              <p14:cNvContentPartPr/>
              <p14:nvPr/>
            </p14:nvContentPartPr>
            <p14:xfrm>
              <a:off x="1671806" y="3552223"/>
              <a:ext cx="5677560" cy="626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A4C01DC2-8059-3380-BE32-D0C9E20D2EE8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581800" y="3372223"/>
                <a:ext cx="5857211" cy="42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4278B181-1487-AEB2-76B5-2C7282E820B5}"/>
                  </a:ext>
                </a:extLst>
              </p14:cNvPr>
              <p14:cNvContentPartPr/>
              <p14:nvPr/>
            </p14:nvContentPartPr>
            <p14:xfrm>
              <a:off x="1654526" y="4852183"/>
              <a:ext cx="5085360" cy="604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4278B181-1487-AEB2-76B5-2C7282E820B5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564520" y="4672183"/>
                <a:ext cx="5265013" cy="420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33646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EBF88-1D98-80A7-54F5-1771BDD40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  <a:endParaRPr lang="en-00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8D5DF1-F7B6-4FC9-0C84-B2D37BEA50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What </a:t>
            </a:r>
            <a:r>
              <a:rPr lang="en-US" i="1" dirty="0"/>
              <a:t>Open Source</a:t>
            </a:r>
            <a:r>
              <a:rPr lang="en-US" dirty="0"/>
              <a:t> really means</a:t>
            </a:r>
          </a:p>
          <a:p>
            <a:r>
              <a:rPr lang="en-US" dirty="0"/>
              <a:t>A bit of history</a:t>
            </a:r>
          </a:p>
          <a:p>
            <a:r>
              <a:rPr lang="en-US" dirty="0"/>
              <a:t>The </a:t>
            </a:r>
            <a:r>
              <a:rPr lang="en-US" i="1" dirty="0"/>
              <a:t>Open Source Way</a:t>
            </a:r>
          </a:p>
          <a:p>
            <a:r>
              <a:rPr lang="en-US" dirty="0"/>
              <a:t>Copyrights and licenses</a:t>
            </a:r>
          </a:p>
          <a:p>
            <a:r>
              <a:rPr lang="en-US" dirty="0"/>
              <a:t>Pros and cons of open-source projects</a:t>
            </a:r>
          </a:p>
          <a:p>
            <a:r>
              <a:rPr lang="en-US" dirty="0"/>
              <a:t>Study: impact of open-source software and hardware on EU economy</a:t>
            </a:r>
          </a:p>
          <a:p>
            <a:r>
              <a:rPr lang="en-US" dirty="0"/>
              <a:t>Why open-source hardware is important to us in Egypt</a:t>
            </a:r>
          </a:p>
          <a:p>
            <a:r>
              <a:rPr lang="en-US" dirty="0"/>
              <a:t>Hardware hacking</a:t>
            </a:r>
          </a:p>
          <a:p>
            <a:r>
              <a:rPr lang="en-US" dirty="0"/>
              <a:t>Methods and examples of hardware hacking</a:t>
            </a:r>
          </a:p>
          <a:p>
            <a:r>
              <a:rPr lang="en-US" dirty="0"/>
              <a:t>Examples of OSHW communities, products, and businesses</a:t>
            </a:r>
          </a:p>
          <a:p>
            <a:r>
              <a:rPr lang="en-US" dirty="0"/>
              <a:t>OSHW sharing best practices</a:t>
            </a:r>
          </a:p>
          <a:p>
            <a:r>
              <a:rPr lang="en-US" dirty="0"/>
              <a:t>How to monetize OSHW</a:t>
            </a:r>
            <a:endParaRPr lang="en-001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1ED775E-680F-B9A7-2400-D0340B2F4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001" dirty="0"/>
              <a:t>2025-12-03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372598-C611-3202-430E-75055DD98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CC BY-SA 4.0</a:t>
            </a:r>
            <a:endParaRPr lang="en-00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5AB5A5-D289-E1EB-15E2-78657FEA9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8EAC-347A-43C6-B0D2-53C193074B64}" type="slidenum">
              <a:rPr lang="en-001" smtClean="0"/>
              <a:t>2</a:t>
            </a:fld>
            <a:endParaRPr lang="en-001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FEF6DF2-E22D-E414-3DAC-3B939EFFE645}"/>
              </a:ext>
            </a:extLst>
          </p:cNvPr>
          <p:cNvGrpSpPr/>
          <p:nvPr/>
        </p:nvGrpSpPr>
        <p:grpSpPr>
          <a:xfrm>
            <a:off x="6176846" y="1729543"/>
            <a:ext cx="4008960" cy="940680"/>
            <a:chOff x="6176846" y="1729543"/>
            <a:chExt cx="4008960" cy="94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6E4FA253-30FC-68CD-EBBA-5BCEEC39B7BF}"/>
                    </a:ext>
                  </a:extLst>
                </p14:cNvPr>
                <p14:cNvContentPartPr/>
                <p14:nvPr/>
              </p14:nvContentPartPr>
              <p14:xfrm>
                <a:off x="6337046" y="1883623"/>
                <a:ext cx="91080" cy="5950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6E4FA253-30FC-68CD-EBBA-5BCEEC39B7BF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301406" y="1847623"/>
                  <a:ext cx="162720" cy="66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8C6DE33E-A7C3-5625-C0A0-CCB8E2FC7A7F}"/>
                    </a:ext>
                  </a:extLst>
                </p14:cNvPr>
                <p14:cNvContentPartPr/>
                <p14:nvPr/>
              </p14:nvContentPartPr>
              <p14:xfrm>
                <a:off x="6176846" y="1808383"/>
                <a:ext cx="642240" cy="8618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8C6DE33E-A7C3-5625-C0A0-CCB8E2FC7A7F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141206" y="1772743"/>
                  <a:ext cx="713880" cy="9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60D2EAF2-85BA-9F02-5603-525B341B8C8C}"/>
                    </a:ext>
                  </a:extLst>
                </p14:cNvPr>
                <p14:cNvContentPartPr/>
                <p14:nvPr/>
              </p14:nvContentPartPr>
              <p14:xfrm>
                <a:off x="6919166" y="2103583"/>
                <a:ext cx="423360" cy="4417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60D2EAF2-85BA-9F02-5603-525B341B8C8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883166" y="2067583"/>
                  <a:ext cx="495000" cy="51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98D6FD65-99AF-FF53-D45C-1EDA6E853EA0}"/>
                    </a:ext>
                  </a:extLst>
                </p14:cNvPr>
                <p14:cNvContentPartPr/>
                <p14:nvPr/>
              </p14:nvContentPartPr>
              <p14:xfrm>
                <a:off x="7349366" y="2094223"/>
                <a:ext cx="294480" cy="3758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98D6FD65-99AF-FF53-D45C-1EDA6E853EA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313726" y="2058583"/>
                  <a:ext cx="366120" cy="44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B1ED5F46-C70F-8F3C-C3BE-E696F632BA75}"/>
                    </a:ext>
                  </a:extLst>
                </p14:cNvPr>
                <p14:cNvContentPartPr/>
                <p14:nvPr/>
              </p14:nvContentPartPr>
              <p14:xfrm>
                <a:off x="7727006" y="1831423"/>
                <a:ext cx="347400" cy="6303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B1ED5F46-C70F-8F3C-C3BE-E696F632BA75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691366" y="1795423"/>
                  <a:ext cx="419040" cy="70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02298588-77F4-8E53-A3BC-C5B172B65084}"/>
                    </a:ext>
                  </a:extLst>
                </p14:cNvPr>
                <p14:cNvContentPartPr/>
                <p14:nvPr/>
              </p14:nvContentPartPr>
              <p14:xfrm>
                <a:off x="7836446" y="1729543"/>
                <a:ext cx="493920" cy="6418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02298588-77F4-8E53-A3BC-C5B172B65084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800446" y="1693543"/>
                  <a:ext cx="565560" cy="71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69BB25C5-CE30-5F3D-E54B-CCC911409691}"/>
                    </a:ext>
                  </a:extLst>
                </p14:cNvPr>
                <p14:cNvContentPartPr/>
                <p14:nvPr/>
              </p14:nvContentPartPr>
              <p14:xfrm>
                <a:off x="8438006" y="1977943"/>
                <a:ext cx="344880" cy="3531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69BB25C5-CE30-5F3D-E54B-CCC911409691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402366" y="1941943"/>
                  <a:ext cx="416520" cy="42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AD15790D-63FE-445F-F532-C50A18A3D22A}"/>
                    </a:ext>
                  </a:extLst>
                </p14:cNvPr>
                <p14:cNvContentPartPr/>
                <p14:nvPr/>
              </p14:nvContentPartPr>
              <p14:xfrm>
                <a:off x="9124526" y="1854823"/>
                <a:ext cx="479880" cy="4608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AD15790D-63FE-445F-F532-C50A18A3D22A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088886" y="1819183"/>
                  <a:ext cx="551520" cy="53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A7E471F3-BA58-0555-85A9-E4E8BB828B0D}"/>
                    </a:ext>
                  </a:extLst>
                </p14:cNvPr>
                <p14:cNvContentPartPr/>
                <p14:nvPr/>
              </p14:nvContentPartPr>
              <p14:xfrm>
                <a:off x="9775046" y="1900183"/>
                <a:ext cx="90720" cy="7405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A7E471F3-BA58-0555-85A9-E4E8BB828B0D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739406" y="1864183"/>
                  <a:ext cx="162360" cy="81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8EC8A860-B51F-FD62-C1E3-2732E4CE8E5C}"/>
                    </a:ext>
                  </a:extLst>
                </p14:cNvPr>
                <p14:cNvContentPartPr/>
                <p14:nvPr/>
              </p14:nvContentPartPr>
              <p14:xfrm>
                <a:off x="9758486" y="1887943"/>
                <a:ext cx="427320" cy="3376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8EC8A860-B51F-FD62-C1E3-2732E4CE8E5C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722846" y="1852303"/>
                  <a:ext cx="498960" cy="4093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507375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C12AA-B093-FB67-1EC1-42BE9C00C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Pros and cons of open-source projects</a:t>
            </a:r>
            <a:endParaRPr lang="en-00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0A96F1-1819-CAB8-B875-6A3DD508EB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31019"/>
            <a:ext cx="10515600" cy="2981506"/>
          </a:xfrm>
        </p:spPr>
        <p:txBody>
          <a:bodyPr/>
          <a:lstStyle/>
          <a:p>
            <a:r>
              <a:rPr lang="en-US" dirty="0"/>
              <a:t>Usability</a:t>
            </a:r>
          </a:p>
          <a:p>
            <a:pPr lvl="1"/>
            <a:r>
              <a:rPr lang="en-US" dirty="0"/>
              <a:t>Open or known standards and conventions.</a:t>
            </a:r>
          </a:p>
          <a:p>
            <a:pPr lvl="1"/>
            <a:r>
              <a:rPr lang="en-US" dirty="0"/>
              <a:t>Maintainers’ preferences are dominant.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5F396A-C939-6F43-0596-D308437AF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001"/>
              <a:t>2025-12-03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8059F-516B-AB71-03D5-3EA17E0CE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 BY-SA 4.0</a:t>
            </a:r>
            <a:endParaRPr lang="en-00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7B3CA3-C59E-0B5F-EF95-8A149EE4A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8EAC-347A-43C6-B0D2-53C193074B64}" type="slidenum">
              <a:rPr lang="en-001" smtClean="0"/>
              <a:t>20</a:t>
            </a:fld>
            <a:endParaRPr lang="en-001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2788681-76FB-E49D-08E0-A3490EE1DC3F}"/>
              </a:ext>
            </a:extLst>
          </p:cNvPr>
          <p:cNvGrpSpPr/>
          <p:nvPr/>
        </p:nvGrpSpPr>
        <p:grpSpPr>
          <a:xfrm>
            <a:off x="5275080" y="1345475"/>
            <a:ext cx="5980680" cy="1394640"/>
            <a:chOff x="2070326" y="1211863"/>
            <a:chExt cx="5980680" cy="139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5AB686EC-CFA6-4642-B2ED-6316FEB2A19D}"/>
                    </a:ext>
                  </a:extLst>
                </p14:cNvPr>
                <p14:cNvContentPartPr/>
                <p14:nvPr/>
              </p14:nvContentPartPr>
              <p14:xfrm>
                <a:off x="2198486" y="1616863"/>
                <a:ext cx="54000" cy="4748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5AB686EC-CFA6-4642-B2ED-6316FEB2A19D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162486" y="1580836"/>
                  <a:ext cx="125640" cy="5465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AB3BA91F-6269-5653-FBB2-D726FD7A17D1}"/>
                    </a:ext>
                  </a:extLst>
                </p14:cNvPr>
                <p14:cNvContentPartPr/>
                <p14:nvPr/>
              </p14:nvContentPartPr>
              <p14:xfrm>
                <a:off x="2070326" y="1648903"/>
                <a:ext cx="529920" cy="4381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AB3BA91F-6269-5653-FBB2-D726FD7A17D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034302" y="1612933"/>
                  <a:ext cx="601609" cy="5097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3A982FAA-1EA3-AEBC-BD44-D467694884EB}"/>
                    </a:ext>
                  </a:extLst>
                </p14:cNvPr>
                <p14:cNvContentPartPr/>
                <p14:nvPr/>
              </p14:nvContentPartPr>
              <p14:xfrm>
                <a:off x="2676206" y="1685263"/>
                <a:ext cx="237600" cy="2725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3A982FAA-1EA3-AEBC-BD44-D467694884E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640206" y="1649310"/>
                  <a:ext cx="309240" cy="3440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0FEE97D4-D93B-72FA-6F84-446E7024C5F2}"/>
                    </a:ext>
                  </a:extLst>
                </p14:cNvPr>
                <p14:cNvContentPartPr/>
                <p14:nvPr/>
              </p14:nvContentPartPr>
              <p14:xfrm>
                <a:off x="3011726" y="1707943"/>
                <a:ext cx="39600" cy="3812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0FEE97D4-D93B-72FA-6F84-446E7024C5F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975726" y="1671943"/>
                  <a:ext cx="111240" cy="45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FEF63761-BC05-97E8-D859-E4F6D808C19D}"/>
                    </a:ext>
                  </a:extLst>
                </p14:cNvPr>
                <p14:cNvContentPartPr/>
                <p14:nvPr/>
              </p14:nvContentPartPr>
              <p14:xfrm>
                <a:off x="2997326" y="1606783"/>
                <a:ext cx="186120" cy="2530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FEF63761-BC05-97E8-D859-E4F6D808C19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961326" y="1570783"/>
                  <a:ext cx="25776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484E10E9-0184-4EBF-4771-704A794589DE}"/>
                    </a:ext>
                  </a:extLst>
                </p14:cNvPr>
                <p14:cNvContentPartPr/>
                <p14:nvPr/>
              </p14:nvContentPartPr>
              <p14:xfrm>
                <a:off x="3250406" y="1559263"/>
                <a:ext cx="577800" cy="2761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484E10E9-0184-4EBF-4771-704A794589D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214384" y="1523216"/>
                  <a:ext cx="649485" cy="3478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73308C3A-E239-5DD7-CED1-8F5F6218993C}"/>
                    </a:ext>
                  </a:extLst>
                </p14:cNvPr>
                <p14:cNvContentPartPr/>
                <p14:nvPr/>
              </p14:nvContentPartPr>
              <p14:xfrm>
                <a:off x="3814166" y="1211863"/>
                <a:ext cx="324360" cy="5619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73308C3A-E239-5DD7-CED1-8F5F6218993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778166" y="1175863"/>
                  <a:ext cx="396000" cy="63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A5011A1E-9923-EB48-46C9-F87E22D42680}"/>
                    </a:ext>
                  </a:extLst>
                </p14:cNvPr>
                <p14:cNvContentPartPr/>
                <p14:nvPr/>
              </p14:nvContentPartPr>
              <p14:xfrm>
                <a:off x="4101806" y="1531183"/>
                <a:ext cx="218520" cy="2988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A5011A1E-9923-EB48-46C9-F87E22D4268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065806" y="1495226"/>
                  <a:ext cx="290160" cy="3703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EBD0D558-8564-11DB-E50C-E057F3D2A013}"/>
                    </a:ext>
                  </a:extLst>
                </p14:cNvPr>
                <p14:cNvContentPartPr/>
                <p14:nvPr/>
              </p14:nvContentPartPr>
              <p14:xfrm>
                <a:off x="4694366" y="1619383"/>
                <a:ext cx="231120" cy="1393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BD0D558-8564-11DB-E50C-E057F3D2A01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658366" y="1583290"/>
                  <a:ext cx="302760" cy="2111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001B3D2-261B-B33D-75EB-D718954391BF}"/>
                    </a:ext>
                  </a:extLst>
                </p14:cNvPr>
                <p14:cNvContentPartPr/>
                <p14:nvPr/>
              </p14:nvContentPartPr>
              <p14:xfrm>
                <a:off x="5000726" y="1559623"/>
                <a:ext cx="266760" cy="2084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001B3D2-261B-B33D-75EB-D718954391B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964775" y="1523623"/>
                  <a:ext cx="338303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048533D7-0CA6-8485-993C-E166AFC4DD9C}"/>
                    </a:ext>
                  </a:extLst>
                </p14:cNvPr>
                <p14:cNvContentPartPr/>
                <p14:nvPr/>
              </p14:nvContentPartPr>
              <p14:xfrm>
                <a:off x="5497526" y="1390423"/>
                <a:ext cx="673560" cy="3758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048533D7-0CA6-8485-993C-E166AFC4DD9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461526" y="1354423"/>
                  <a:ext cx="745200" cy="44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ED193AC9-BF09-164B-B845-B1368B9872C3}"/>
                    </a:ext>
                  </a:extLst>
                </p14:cNvPr>
                <p14:cNvContentPartPr/>
                <p14:nvPr/>
              </p14:nvContentPartPr>
              <p14:xfrm>
                <a:off x="6302126" y="1540543"/>
                <a:ext cx="375840" cy="2332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ED193AC9-BF09-164B-B845-B1368B9872C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266126" y="1504543"/>
                  <a:ext cx="44748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A72B5AF3-191D-E664-F6C5-D669459C2F21}"/>
                    </a:ext>
                  </a:extLst>
                </p14:cNvPr>
                <p14:cNvContentPartPr/>
                <p14:nvPr/>
              </p14:nvContentPartPr>
              <p14:xfrm>
                <a:off x="6994766" y="1477903"/>
                <a:ext cx="414000" cy="5637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A72B5AF3-191D-E664-F6C5-D669459C2F2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958766" y="1441903"/>
                  <a:ext cx="485640" cy="63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014BB541-55E6-880D-67FE-EECEBA949067}"/>
                    </a:ext>
                  </a:extLst>
                </p14:cNvPr>
                <p14:cNvContentPartPr/>
                <p14:nvPr/>
              </p14:nvContentPartPr>
              <p14:xfrm>
                <a:off x="7421006" y="1548463"/>
                <a:ext cx="188640" cy="1864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014BB541-55E6-880D-67FE-EECEBA94906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385006" y="1512532"/>
                  <a:ext cx="260280" cy="2579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7F468E1C-7774-5A94-0180-8D7AF75C9FA0}"/>
                    </a:ext>
                  </a:extLst>
                </p14:cNvPr>
                <p14:cNvContentPartPr/>
                <p14:nvPr/>
              </p14:nvContentPartPr>
              <p14:xfrm>
                <a:off x="7714046" y="1540903"/>
                <a:ext cx="336960" cy="1893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7F468E1C-7774-5A94-0180-8D7AF75C9FA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678084" y="1504971"/>
                  <a:ext cx="408524" cy="2608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51A97BCA-E9A9-4DF3-9DE7-A5EE0A61C05D}"/>
                    </a:ext>
                  </a:extLst>
                </p14:cNvPr>
                <p14:cNvContentPartPr/>
                <p14:nvPr/>
              </p14:nvContentPartPr>
              <p14:xfrm>
                <a:off x="4683566" y="2184943"/>
                <a:ext cx="379080" cy="4215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51A97BCA-E9A9-4DF3-9DE7-A5EE0A61C05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647566" y="2148974"/>
                  <a:ext cx="450720" cy="4931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09EA96B8-F007-7608-368D-2AA84F6D4A1E}"/>
                    </a:ext>
                  </a:extLst>
                </p14:cNvPr>
                <p14:cNvContentPartPr/>
                <p14:nvPr/>
              </p14:nvContentPartPr>
              <p14:xfrm>
                <a:off x="4976606" y="2443423"/>
                <a:ext cx="290880" cy="1605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09EA96B8-F007-7608-368D-2AA84F6D4A1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940606" y="2407423"/>
                  <a:ext cx="36252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D5D9BDF8-F3FD-82E2-DE9D-3B0B78C4B588}"/>
                    </a:ext>
                  </a:extLst>
                </p14:cNvPr>
                <p14:cNvContentPartPr/>
                <p14:nvPr/>
              </p14:nvContentPartPr>
              <p14:xfrm>
                <a:off x="5358206" y="2425783"/>
                <a:ext cx="257760" cy="1299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D5D9BDF8-F3FD-82E2-DE9D-3B0B78C4B588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322206" y="2389783"/>
                  <a:ext cx="32940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C540C40D-A313-F3D1-4C9E-C1F455E08569}"/>
                    </a:ext>
                  </a:extLst>
                </p14:cNvPr>
                <p14:cNvContentPartPr/>
                <p14:nvPr/>
              </p14:nvContentPartPr>
              <p14:xfrm>
                <a:off x="5683646" y="2244343"/>
                <a:ext cx="271800" cy="2948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C540C40D-A313-F3D1-4C9E-C1F455E0856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647646" y="2208387"/>
                  <a:ext cx="343440" cy="3663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7E9568E4-3BEC-EE45-B7FD-58240E619ECA}"/>
                    </a:ext>
                  </a:extLst>
                </p14:cNvPr>
                <p14:cNvContentPartPr/>
                <p14:nvPr/>
              </p14:nvContentPartPr>
              <p14:xfrm>
                <a:off x="5886326" y="2444863"/>
                <a:ext cx="220320" cy="392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7E9568E4-3BEC-EE45-B7FD-58240E619EC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850267" y="2408863"/>
                  <a:ext cx="292077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82A50D38-0788-1D8D-1831-32F893683628}"/>
                    </a:ext>
                  </a:extLst>
                </p14:cNvPr>
                <p14:cNvContentPartPr/>
                <p14:nvPr/>
              </p14:nvContentPartPr>
              <p14:xfrm>
                <a:off x="6319766" y="2008183"/>
                <a:ext cx="515160" cy="4870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82A50D38-0788-1D8D-1831-32F89368362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283766" y="1972183"/>
                  <a:ext cx="586800" cy="55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250AB902-1698-4B5D-A8ED-30181DEF5EA2}"/>
                    </a:ext>
                  </a:extLst>
                </p14:cNvPr>
                <p14:cNvContentPartPr/>
                <p14:nvPr/>
              </p14:nvContentPartPr>
              <p14:xfrm>
                <a:off x="6514166" y="2193943"/>
                <a:ext cx="347400" cy="813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250AB902-1698-4B5D-A8ED-30181DEF5EA2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478166" y="2157943"/>
                  <a:ext cx="4190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A42E3755-0D1C-4229-D618-A4ECA2636FFE}"/>
                    </a:ext>
                  </a:extLst>
                </p14:cNvPr>
                <p14:cNvContentPartPr/>
                <p14:nvPr/>
              </p14:nvContentPartPr>
              <p14:xfrm>
                <a:off x="7220126" y="1984423"/>
                <a:ext cx="614160" cy="4989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A42E3755-0D1C-4229-D618-A4ECA2636FF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184126" y="1948449"/>
                  <a:ext cx="685800" cy="5705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73D232F6-8D6D-CF68-6AB0-C7FD8EAAFA05}"/>
                    </a:ext>
                  </a:extLst>
                </p14:cNvPr>
                <p14:cNvContentPartPr/>
                <p14:nvPr/>
              </p14:nvContentPartPr>
              <p14:xfrm>
                <a:off x="7541606" y="2173063"/>
                <a:ext cx="258120" cy="432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73D232F6-8D6D-CF68-6AB0-C7FD8EAAFA0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505606" y="2137361"/>
                  <a:ext cx="329760" cy="1142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B91DA257-C64C-71DE-C46E-6205FF71322D}"/>
                    </a:ext>
                  </a:extLst>
                </p14:cNvPr>
                <p14:cNvContentPartPr/>
                <p14:nvPr/>
              </p14:nvContentPartPr>
              <p14:xfrm>
                <a:off x="7170446" y="2213383"/>
                <a:ext cx="95760" cy="82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B91DA257-C64C-71DE-C46E-6205FF71322D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134446" y="2177383"/>
                  <a:ext cx="167400" cy="79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AD9E5EB5-15A0-9E10-9914-9A9E0D1C6EB4}"/>
                  </a:ext>
                </a:extLst>
              </p14:cNvPr>
              <p14:cNvContentPartPr/>
              <p14:nvPr/>
            </p14:nvContentPartPr>
            <p14:xfrm>
              <a:off x="1680806" y="3116623"/>
              <a:ext cx="5581440" cy="885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AD9E5EB5-15A0-9E10-9914-9A9E0D1C6EB4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590812" y="2936623"/>
                <a:ext cx="5761068" cy="44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A4C01DC2-8059-3380-BE32-D0C9E20D2EE8}"/>
                  </a:ext>
                </a:extLst>
              </p14:cNvPr>
              <p14:cNvContentPartPr/>
              <p14:nvPr/>
            </p14:nvContentPartPr>
            <p14:xfrm>
              <a:off x="1671806" y="3552223"/>
              <a:ext cx="5677560" cy="626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A4C01DC2-8059-3380-BE32-D0C9E20D2EE8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581800" y="3372223"/>
                <a:ext cx="5857211" cy="422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18443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B64B6-FFDF-824D-28EF-8E1653B9D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Study: impact of open-source software and hardware on EU economy</a:t>
            </a:r>
            <a:endParaRPr lang="en-00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23B8CB-0CA7-0BDB-4AB2-D9D4B184BB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94425"/>
            <a:ext cx="10515600" cy="2658077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“Open-source software contributes between €65 to €95 billion to the EU’s GDP and promises significant growth opportunities for the region’s digital economy.”</a:t>
            </a:r>
            <a:endParaRPr lang="en-001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Date Placeholder 21">
            <a:extLst>
              <a:ext uri="{FF2B5EF4-FFF2-40B4-BE49-F238E27FC236}">
                <a16:creationId xmlns:a16="http://schemas.microsoft.com/office/drawing/2014/main" id="{1DF65055-04E8-FEB3-D46D-C204CBB26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001"/>
              <a:t>2025-12-03</a:t>
            </a:r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93AA3C8B-270B-71DF-1D50-1F157342D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 BY-SA 4.0</a:t>
            </a:r>
            <a:endParaRPr lang="en-001" dirty="0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2374BCAA-D945-5130-062D-EFBFD9429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8EAC-347A-43C6-B0D2-53C193074B64}" type="slidenum">
              <a:rPr lang="en-001" smtClean="0"/>
              <a:t>21</a:t>
            </a:fld>
            <a:endParaRPr lang="en-00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2134E5-A07A-AF30-010D-7D4A71906B71}"/>
              </a:ext>
            </a:extLst>
          </p:cNvPr>
          <p:cNvSpPr txBox="1"/>
          <p:nvPr/>
        </p:nvSpPr>
        <p:spPr>
          <a:xfrm>
            <a:off x="2618125" y="5152502"/>
            <a:ext cx="69557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  <a:hlinkClick r:id="rId2"/>
              </a:rPr>
              <a:t>openforumeurope.org/open-source-impact-study</a:t>
            </a:r>
            <a:endParaRPr lang="en-001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2844F95-2C55-B1A3-21A6-CFE3C7965CD8}"/>
                  </a:ext>
                </a:extLst>
              </p14:cNvPr>
              <p14:cNvContentPartPr/>
              <p14:nvPr/>
            </p14:nvContentPartPr>
            <p14:xfrm>
              <a:off x="1595486" y="3034183"/>
              <a:ext cx="2592720" cy="8816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2844F95-2C55-B1A3-21A6-CFE3C7965CD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59846" y="2998183"/>
                <a:ext cx="2664360" cy="9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9C9E242-58E2-B4AD-9D21-7735B92711ED}"/>
                  </a:ext>
                </a:extLst>
              </p14:cNvPr>
              <p14:cNvContentPartPr/>
              <p14:nvPr/>
            </p14:nvContentPartPr>
            <p14:xfrm>
              <a:off x="1347446" y="4464463"/>
              <a:ext cx="5961240" cy="489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9C9E242-58E2-B4AD-9D21-7735B92711E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11806" y="4428823"/>
                <a:ext cx="6032880" cy="120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19651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F5F7919-DC24-20CA-3A73-A0909A067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open-source hardware is important to us in Egypt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CF70747-DBDC-49FA-4B94-B03CF8B99A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10512424" cy="823912"/>
          </a:xfrm>
        </p:spPr>
        <p:txBody>
          <a:bodyPr anchor="ctr">
            <a:normAutofit/>
          </a:bodyPr>
          <a:lstStyle/>
          <a:p>
            <a:r>
              <a:rPr lang="en-US" sz="4000" dirty="0"/>
              <a:t>Currently</a:t>
            </a:r>
            <a:endParaRPr lang="en-001" sz="40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34F32C5-E0BF-8669-E37A-D4C38346A3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10512424" cy="3851275"/>
          </a:xfrm>
        </p:spPr>
        <p:txBody>
          <a:bodyPr>
            <a:normAutofit/>
          </a:bodyPr>
          <a:lstStyle/>
          <a:p>
            <a:r>
              <a:rPr lang="en-US" dirty="0"/>
              <a:t>Most startups working on IoT applications, wearable electronics, digital fabrication machines and digitally fabricated products, have based their work on successful or well-known open-hardware projects.</a:t>
            </a:r>
          </a:p>
          <a:p>
            <a:r>
              <a:rPr lang="en-US" dirty="0"/>
              <a:t>Learning programs in the fields of embedded systems, electronics design, and mechanical design utilize open-source hardware.</a:t>
            </a:r>
          </a:p>
          <a:p>
            <a:r>
              <a:rPr lang="en-US" dirty="0"/>
              <a:t>Many development boards sold here are cheaper clones of the more expensive original ones. And a few are produced locally.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E19854-7A70-FFE0-34D2-E3093826E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001"/>
              <a:t>2025-12-03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4A06358-8FD7-F978-3496-F3BB0EF68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 BY-SA 4.0</a:t>
            </a:r>
            <a:endParaRPr lang="en-001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26CC20-9D7B-2C30-7337-B96158DE6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8EAC-347A-43C6-B0D2-53C193074B64}" type="slidenum">
              <a:rPr lang="en-001" smtClean="0"/>
              <a:t>22</a:t>
            </a:fld>
            <a:endParaRPr lang="en-001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F9AADFF-3D49-FC50-73A5-84C75E54A62B}"/>
              </a:ext>
            </a:extLst>
          </p:cNvPr>
          <p:cNvGrpSpPr/>
          <p:nvPr/>
        </p:nvGrpSpPr>
        <p:grpSpPr>
          <a:xfrm>
            <a:off x="3639206" y="1132663"/>
            <a:ext cx="6487200" cy="1128960"/>
            <a:chOff x="3639206" y="1132663"/>
            <a:chExt cx="6487200" cy="112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C931C6FB-A7E3-214E-2378-7F8D7248853A}"/>
                    </a:ext>
                  </a:extLst>
                </p14:cNvPr>
                <p14:cNvContentPartPr/>
                <p14:nvPr/>
              </p14:nvContentPartPr>
              <p14:xfrm>
                <a:off x="3733886" y="1731343"/>
                <a:ext cx="34560" cy="2246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C931C6FB-A7E3-214E-2378-7F8D7248853A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697886" y="1695703"/>
                  <a:ext cx="10620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F18AC6D-1E6B-3F15-CAD9-9578F2D021DA}"/>
                    </a:ext>
                  </a:extLst>
                </p14:cNvPr>
                <p14:cNvContentPartPr/>
                <p14:nvPr/>
              </p14:nvContentPartPr>
              <p14:xfrm>
                <a:off x="3639206" y="1970743"/>
                <a:ext cx="192240" cy="878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F18AC6D-1E6B-3F15-CAD9-9578F2D021D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603206" y="1934743"/>
                  <a:ext cx="26388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763CD279-ADAE-DFBF-0667-1464BB3ECC77}"/>
                    </a:ext>
                  </a:extLst>
                </p14:cNvPr>
                <p14:cNvContentPartPr/>
                <p14:nvPr/>
              </p14:nvContentPartPr>
              <p14:xfrm>
                <a:off x="3674846" y="1673383"/>
                <a:ext cx="138240" cy="658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763CD279-ADAE-DFBF-0667-1464BB3ECC7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639206" y="1637383"/>
                  <a:ext cx="20988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ABD433D6-8A05-7026-94B8-1C102240C5BA}"/>
                    </a:ext>
                  </a:extLst>
                </p14:cNvPr>
                <p14:cNvContentPartPr/>
                <p14:nvPr/>
              </p14:nvContentPartPr>
              <p14:xfrm>
                <a:off x="4037366" y="1812343"/>
                <a:ext cx="373680" cy="1922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BD433D6-8A05-7026-94B8-1C102240C5B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001726" y="1776343"/>
                  <a:ext cx="44532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BE93389D-0A65-7CC1-C5EE-3E7182531627}"/>
                    </a:ext>
                  </a:extLst>
                </p14:cNvPr>
                <p14:cNvContentPartPr/>
                <p14:nvPr/>
              </p14:nvContentPartPr>
              <p14:xfrm>
                <a:off x="4441646" y="1764463"/>
                <a:ext cx="398520" cy="4971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BE93389D-0A65-7CC1-C5EE-3E718253162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406006" y="1728463"/>
                  <a:ext cx="470160" cy="56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15A2CB73-7C53-87A0-70C6-007B6911E212}"/>
                    </a:ext>
                  </a:extLst>
                </p14:cNvPr>
                <p14:cNvContentPartPr/>
                <p14:nvPr/>
              </p14:nvContentPartPr>
              <p14:xfrm>
                <a:off x="5111606" y="1610023"/>
                <a:ext cx="190800" cy="3402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15A2CB73-7C53-87A0-70C6-007B6911E21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075966" y="1574023"/>
                  <a:ext cx="262440" cy="41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02F3FA00-42A2-B5BC-4A9A-3202347942B9}"/>
                    </a:ext>
                  </a:extLst>
                </p14:cNvPr>
                <p14:cNvContentPartPr/>
                <p14:nvPr/>
              </p14:nvContentPartPr>
              <p14:xfrm>
                <a:off x="5430926" y="1731703"/>
                <a:ext cx="253800" cy="1875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02F3FA00-42A2-B5BC-4A9A-3202347942B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395286" y="1695703"/>
                  <a:ext cx="32544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77FD5DBC-D499-EC03-1D29-906DDCE0F03A}"/>
                    </a:ext>
                  </a:extLst>
                </p14:cNvPr>
                <p14:cNvContentPartPr/>
                <p14:nvPr/>
              </p14:nvContentPartPr>
              <p14:xfrm>
                <a:off x="5892446" y="1709743"/>
                <a:ext cx="236160" cy="1778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77FD5DBC-D499-EC03-1D29-906DDCE0F03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856806" y="1674103"/>
                  <a:ext cx="30780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00AB72C3-B181-0219-3745-F1F169701F87}"/>
                    </a:ext>
                  </a:extLst>
                </p14:cNvPr>
                <p14:cNvContentPartPr/>
                <p14:nvPr/>
              </p14:nvContentPartPr>
              <p14:xfrm>
                <a:off x="6352526" y="1533343"/>
                <a:ext cx="230400" cy="3355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00AB72C3-B181-0219-3745-F1F169701F8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316886" y="1497703"/>
                  <a:ext cx="302040" cy="40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AF7F45C7-0892-EF60-A970-07D86BDB091D}"/>
                    </a:ext>
                  </a:extLst>
                </p14:cNvPr>
                <p14:cNvContentPartPr/>
                <p14:nvPr/>
              </p14:nvContentPartPr>
              <p14:xfrm>
                <a:off x="6704606" y="1382503"/>
                <a:ext cx="354960" cy="4150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AF7F45C7-0892-EF60-A970-07D86BDB091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668606" y="1346503"/>
                  <a:ext cx="426600" cy="48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24BA633A-4F01-3EEC-E327-CD0D099B7F10}"/>
                    </a:ext>
                  </a:extLst>
                </p14:cNvPr>
                <p14:cNvContentPartPr/>
                <p14:nvPr/>
              </p14:nvContentPartPr>
              <p14:xfrm>
                <a:off x="6996566" y="1453063"/>
                <a:ext cx="164880" cy="655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24BA633A-4F01-3EEC-E327-CD0D099B7F1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960566" y="1417063"/>
                  <a:ext cx="23652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7E26964-94B7-816D-EF70-729FE74A456F}"/>
                    </a:ext>
                  </a:extLst>
                </p14:cNvPr>
                <p14:cNvContentPartPr/>
                <p14:nvPr/>
              </p14:nvContentPartPr>
              <p14:xfrm>
                <a:off x="6696686" y="1501663"/>
                <a:ext cx="16920" cy="187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7E26964-94B7-816D-EF70-729FE74A456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661046" y="1465663"/>
                  <a:ext cx="8856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B7050D62-149E-FFB5-E84F-4913E9EF1357}"/>
                    </a:ext>
                  </a:extLst>
                </p14:cNvPr>
                <p14:cNvContentPartPr/>
                <p14:nvPr/>
              </p14:nvContentPartPr>
              <p14:xfrm>
                <a:off x="7401566" y="1606423"/>
                <a:ext cx="214920" cy="1141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B7050D62-149E-FFB5-E84F-4913E9EF135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365566" y="1570423"/>
                  <a:ext cx="28656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4BEF3010-A8F6-BA1A-C26D-293C12CB959A}"/>
                    </a:ext>
                  </a:extLst>
                </p14:cNvPr>
                <p14:cNvContentPartPr/>
                <p14:nvPr/>
              </p14:nvContentPartPr>
              <p14:xfrm>
                <a:off x="7684526" y="1530823"/>
                <a:ext cx="165960" cy="3394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4BEF3010-A8F6-BA1A-C26D-293C12CB959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648886" y="1495183"/>
                  <a:ext cx="237600" cy="41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A9D664E3-F14C-593D-173B-21DE349ECE6C}"/>
                    </a:ext>
                  </a:extLst>
                </p14:cNvPr>
                <p14:cNvContentPartPr/>
                <p14:nvPr/>
              </p14:nvContentPartPr>
              <p14:xfrm>
                <a:off x="7926446" y="1467103"/>
                <a:ext cx="559800" cy="2066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A9D664E3-F14C-593D-173B-21DE349ECE6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890446" y="1431103"/>
                  <a:ext cx="63144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EC0E62C9-51D4-908D-2CAF-2BC3AE252839}"/>
                    </a:ext>
                  </a:extLst>
                </p14:cNvPr>
                <p14:cNvContentPartPr/>
                <p14:nvPr/>
              </p14:nvContentPartPr>
              <p14:xfrm>
                <a:off x="8419286" y="1383223"/>
                <a:ext cx="9000" cy="36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EC0E62C9-51D4-908D-2CAF-2BC3AE25283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383646" y="1347223"/>
                  <a:ext cx="8064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3F3D8D10-62CB-C04C-025D-7C871B38D423}"/>
                    </a:ext>
                  </a:extLst>
                </p14:cNvPr>
                <p14:cNvContentPartPr/>
                <p14:nvPr/>
              </p14:nvContentPartPr>
              <p14:xfrm>
                <a:off x="8560406" y="1463863"/>
                <a:ext cx="200880" cy="1461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3F3D8D10-62CB-C04C-025D-7C871B38D423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524766" y="1428223"/>
                  <a:ext cx="27252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3387EFC5-C597-8179-E4D7-2502440ABF7D}"/>
                    </a:ext>
                  </a:extLst>
                </p14:cNvPr>
                <p14:cNvContentPartPr/>
                <p14:nvPr/>
              </p14:nvContentPartPr>
              <p14:xfrm>
                <a:off x="8819606" y="1212583"/>
                <a:ext cx="764280" cy="3578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3387EFC5-C597-8179-E4D7-2502440ABF7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783606" y="1176583"/>
                  <a:ext cx="835920" cy="42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CC02380A-A6A1-6EC4-95A4-94840CCAFDE7}"/>
                    </a:ext>
                  </a:extLst>
                </p14:cNvPr>
                <p14:cNvContentPartPr/>
                <p14:nvPr/>
              </p14:nvContentPartPr>
              <p14:xfrm>
                <a:off x="9418646" y="1270543"/>
                <a:ext cx="265320" cy="630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CC02380A-A6A1-6EC4-95A4-94840CCAFDE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382646" y="1234903"/>
                  <a:ext cx="33696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9BF8C634-2074-7B71-6241-3185346E7927}"/>
                    </a:ext>
                  </a:extLst>
                </p14:cNvPr>
                <p14:cNvContentPartPr/>
                <p14:nvPr/>
              </p14:nvContentPartPr>
              <p14:xfrm>
                <a:off x="9633566" y="1326343"/>
                <a:ext cx="270360" cy="1785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9BF8C634-2074-7B71-6241-3185346E792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597566" y="1290703"/>
                  <a:ext cx="34200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03CBE99-0BBF-A32A-E1DC-F90278E4082B}"/>
                    </a:ext>
                  </a:extLst>
                </p14:cNvPr>
                <p14:cNvContentPartPr/>
                <p14:nvPr/>
              </p14:nvContentPartPr>
              <p14:xfrm>
                <a:off x="9883406" y="1132663"/>
                <a:ext cx="243000" cy="3441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03CBE99-0BBF-A32A-E1DC-F90278E4082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847766" y="1097023"/>
                  <a:ext cx="314640" cy="415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244854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F5F7919-DC24-20CA-3A73-A0909A067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open-source hardware is important to us in Egypt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CF70747-DBDC-49FA-4B94-B03CF8B99A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10512424" cy="823912"/>
          </a:xfrm>
        </p:spPr>
        <p:txBody>
          <a:bodyPr anchor="ctr">
            <a:normAutofit/>
          </a:bodyPr>
          <a:lstStyle/>
          <a:p>
            <a:r>
              <a:rPr lang="en-US" sz="4000" dirty="0"/>
              <a:t>For the future</a:t>
            </a:r>
            <a:endParaRPr lang="en-001" sz="40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34F32C5-E0BF-8669-E37A-D4C38346A3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61232"/>
            <a:ext cx="10512424" cy="2580731"/>
          </a:xfrm>
        </p:spPr>
        <p:txBody>
          <a:bodyPr>
            <a:normAutofit/>
          </a:bodyPr>
          <a:lstStyle/>
          <a:p>
            <a:r>
              <a:rPr lang="en-US" dirty="0"/>
              <a:t>Leads to rapid products development</a:t>
            </a:r>
          </a:p>
          <a:p>
            <a:r>
              <a:rPr lang="en-US" dirty="0"/>
              <a:t>Lowers entry cost</a:t>
            </a:r>
          </a:p>
          <a:p>
            <a:r>
              <a:rPr lang="en-US" dirty="0"/>
              <a:t>Deepens and builds upon existing knowledge</a:t>
            </a:r>
          </a:p>
          <a:p>
            <a:r>
              <a:rPr lang="en-US" dirty="0"/>
              <a:t>Helps individuals improve their skills</a:t>
            </a:r>
          </a:p>
          <a:p>
            <a:r>
              <a:rPr lang="en-US" dirty="0"/>
              <a:t>Shifts the focus to unsolved problems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E19854-7A70-FFE0-34D2-E3093826E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001"/>
              <a:t>2025-12-03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4A06358-8FD7-F978-3496-F3BB0EF68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 BY-SA 4.0</a:t>
            </a:r>
            <a:endParaRPr lang="en-001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26CC20-9D7B-2C30-7337-B96158DE6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8EAC-347A-43C6-B0D2-53C193074B64}" type="slidenum">
              <a:rPr lang="en-001" smtClean="0"/>
              <a:t>23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2375190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F5F7919-DC24-20CA-3A73-A0909A067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 hacking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CF70747-DBDC-49FA-4B94-B03CF8B99A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10512424" cy="823912"/>
          </a:xfrm>
        </p:spPr>
        <p:txBody>
          <a:bodyPr anchor="ctr">
            <a:normAutofit/>
          </a:bodyPr>
          <a:lstStyle/>
          <a:p>
            <a:r>
              <a:rPr lang="en-US" sz="4000" dirty="0"/>
              <a:t>The bad definition of hacking</a:t>
            </a:r>
            <a:endParaRPr lang="en-001" sz="4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E19854-7A70-FFE0-34D2-E3093826E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001"/>
              <a:t>2025-12-03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4A06358-8FD7-F978-3496-F3BB0EF68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 BY-SA 4.0</a:t>
            </a:r>
            <a:endParaRPr lang="en-001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26CC20-9D7B-2C30-7337-B96158DE6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8EAC-347A-43C6-B0D2-53C193074B64}" type="slidenum">
              <a:rPr lang="en-001" smtClean="0"/>
              <a:t>24</a:t>
            </a:fld>
            <a:endParaRPr lang="en-001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05A5E88-B8EB-BC81-ED5D-1EC0EADF889A}"/>
              </a:ext>
            </a:extLst>
          </p:cNvPr>
          <p:cNvSpPr txBox="1">
            <a:spLocks/>
          </p:cNvSpPr>
          <p:nvPr/>
        </p:nvSpPr>
        <p:spPr>
          <a:xfrm>
            <a:off x="834435" y="2694480"/>
            <a:ext cx="10515600" cy="26580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“Hacking is the misuse of computers, smart devices and or networks to cause damage, corrupt or steal data and documents, for malicious intents or financial gains.”</a:t>
            </a:r>
            <a:endParaRPr lang="en-001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8EF626A9-71FA-56B3-4495-15C880C036A1}"/>
                  </a:ext>
                </a:extLst>
              </p14:cNvPr>
              <p14:cNvContentPartPr/>
              <p14:nvPr/>
            </p14:nvContentPartPr>
            <p14:xfrm>
              <a:off x="1190126" y="1651063"/>
              <a:ext cx="6218640" cy="8942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8EF626A9-71FA-56B3-4495-15C880C036A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54126" y="1615423"/>
                <a:ext cx="6290280" cy="9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629436BB-4F38-20D3-48D0-22F8D25F7B3E}"/>
                  </a:ext>
                </a:extLst>
              </p14:cNvPr>
              <p14:cNvContentPartPr/>
              <p14:nvPr/>
            </p14:nvContentPartPr>
            <p14:xfrm>
              <a:off x="1822286" y="3091783"/>
              <a:ext cx="8816760" cy="19209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629436BB-4F38-20D3-48D0-22F8D25F7B3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86646" y="3055783"/>
                <a:ext cx="8888400" cy="199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42845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F5F7919-DC24-20CA-3A73-A0909A067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 hacking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CF70747-DBDC-49FA-4B94-B03CF8B99A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10512424" cy="823912"/>
          </a:xfrm>
        </p:spPr>
        <p:txBody>
          <a:bodyPr anchor="ctr">
            <a:normAutofit/>
          </a:bodyPr>
          <a:lstStyle/>
          <a:p>
            <a:r>
              <a:rPr lang="en-US" sz="4000" dirty="0"/>
              <a:t>Merriam-Webster definition of hacking</a:t>
            </a:r>
            <a:endParaRPr lang="en-001" sz="40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2EBAE6C-8F6C-5197-4A70-BC998C4805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6"/>
            <a:ext cx="10512424" cy="3851274"/>
          </a:xfrm>
        </p:spPr>
        <p:txBody>
          <a:bodyPr>
            <a:normAutofit/>
          </a:bodyPr>
          <a:lstStyle/>
          <a:p>
            <a:r>
              <a:rPr lang="en-US" dirty="0"/>
              <a:t>Verb</a:t>
            </a:r>
          </a:p>
          <a:p>
            <a:pPr lvl="1"/>
            <a:r>
              <a:rPr lang="en-US" dirty="0"/>
              <a:t>To write computer programs for enjoyment.</a:t>
            </a:r>
          </a:p>
          <a:p>
            <a:pPr lvl="1"/>
            <a:r>
              <a:rPr lang="en-US" dirty="0"/>
              <a:t>To gain access to a computer illegally.</a:t>
            </a:r>
          </a:p>
          <a:p>
            <a:r>
              <a:rPr lang="en-US" dirty="0"/>
              <a:t>Noun</a:t>
            </a:r>
          </a:p>
          <a:p>
            <a:pPr lvl="1"/>
            <a:r>
              <a:rPr lang="en-US" dirty="0"/>
              <a:t>An act or instance of gaining or attempting to gain illegal access to a computer or a computer system.</a:t>
            </a:r>
          </a:p>
          <a:p>
            <a:pPr lvl="1"/>
            <a:r>
              <a:rPr lang="en-US" dirty="0"/>
              <a:t>A clever tip or technique for doing or improving something.</a:t>
            </a:r>
          </a:p>
          <a:p>
            <a:pPr lvl="1"/>
            <a:r>
              <a:rPr lang="en-US" dirty="0"/>
              <a:t>A creatively improvised solution to a computer hardware or programming problem or limitation.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E19854-7A70-FFE0-34D2-E3093826E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001"/>
              <a:t>2025-12-03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4A06358-8FD7-F978-3496-F3BB0EF68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 BY-SA 4.0</a:t>
            </a:r>
            <a:endParaRPr lang="en-001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26CC20-9D7B-2C30-7337-B96158DE6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8EAC-347A-43C6-B0D2-53C193074B64}" type="slidenum">
              <a:rPr lang="en-001" smtClean="0"/>
              <a:t>25</a:t>
            </a:fld>
            <a:endParaRPr lang="en-001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293ACFC-D81F-ECF6-3E54-DDE0A9D68B33}"/>
                  </a:ext>
                </a:extLst>
              </p14:cNvPr>
              <p14:cNvContentPartPr/>
              <p14:nvPr/>
            </p14:nvContentPartPr>
            <p14:xfrm>
              <a:off x="7113926" y="2931223"/>
              <a:ext cx="641160" cy="3261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293ACFC-D81F-ECF6-3E54-DDE0A9D68B3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77926" y="2895223"/>
                <a:ext cx="712800" cy="39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9394626-D647-98EA-05BB-49B19334B00F}"/>
                  </a:ext>
                </a:extLst>
              </p14:cNvPr>
              <p14:cNvContentPartPr/>
              <p14:nvPr/>
            </p14:nvContentPartPr>
            <p14:xfrm>
              <a:off x="1682966" y="3410023"/>
              <a:ext cx="4665960" cy="3654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9394626-D647-98EA-05BB-49B19334B00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46966" y="3374383"/>
                <a:ext cx="4737600" cy="43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47170A97-2998-4084-F895-26D870EDE991}"/>
                  </a:ext>
                </a:extLst>
              </p14:cNvPr>
              <p14:cNvContentPartPr/>
              <p14:nvPr/>
            </p14:nvContentPartPr>
            <p14:xfrm>
              <a:off x="1677926" y="4289503"/>
              <a:ext cx="9456840" cy="5824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47170A97-2998-4084-F895-26D870EDE99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42286" y="4253503"/>
                <a:ext cx="9528480" cy="65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58EE0A26-F4F3-AF0E-369E-204532C843DC}"/>
                  </a:ext>
                </a:extLst>
              </p14:cNvPr>
              <p14:cNvContentPartPr/>
              <p14:nvPr/>
            </p14:nvContentPartPr>
            <p14:xfrm>
              <a:off x="9022646" y="5001223"/>
              <a:ext cx="713520" cy="3171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58EE0A26-F4F3-AF0E-369E-204532C843D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987006" y="4965583"/>
                <a:ext cx="785160" cy="388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7C72A5A4-F12B-00ED-E423-29D2DB03F44B}"/>
              </a:ext>
            </a:extLst>
          </p:cNvPr>
          <p:cNvGrpSpPr/>
          <p:nvPr/>
        </p:nvGrpSpPr>
        <p:grpSpPr>
          <a:xfrm>
            <a:off x="4616246" y="5744983"/>
            <a:ext cx="1513080" cy="442440"/>
            <a:chOff x="4616246" y="5744983"/>
            <a:chExt cx="1513080" cy="44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C44A6C01-0DC0-1D6D-F537-E0B642DABB21}"/>
                    </a:ext>
                  </a:extLst>
                </p14:cNvPr>
                <p14:cNvContentPartPr/>
                <p14:nvPr/>
              </p14:nvContentPartPr>
              <p14:xfrm>
                <a:off x="4616246" y="5842183"/>
                <a:ext cx="694440" cy="1922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C44A6C01-0DC0-1D6D-F537-E0B642DABB2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580246" y="5806543"/>
                  <a:ext cx="76608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A7790DE6-C073-CA06-C1A4-D4B4872B028D}"/>
                    </a:ext>
                  </a:extLst>
                </p14:cNvPr>
                <p14:cNvContentPartPr/>
                <p14:nvPr/>
              </p14:nvContentPartPr>
              <p14:xfrm>
                <a:off x="5194766" y="5744983"/>
                <a:ext cx="934560" cy="4424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A7790DE6-C073-CA06-C1A4-D4B4872B028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158766" y="5709343"/>
                  <a:ext cx="1006200" cy="514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902632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F5F7919-DC24-20CA-3A73-A0909A067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 hacking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CF70747-DBDC-49FA-4B94-B03CF8B99A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10512424" cy="823912"/>
          </a:xfrm>
        </p:spPr>
        <p:txBody>
          <a:bodyPr anchor="ctr">
            <a:normAutofit/>
          </a:bodyPr>
          <a:lstStyle/>
          <a:p>
            <a:r>
              <a:rPr lang="en-US" sz="4000" dirty="0"/>
              <a:t>Our definition</a:t>
            </a:r>
            <a:endParaRPr lang="en-001" sz="4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E19854-7A70-FFE0-34D2-E3093826E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001"/>
              <a:t>2025-12-03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4A06358-8FD7-F978-3496-F3BB0EF68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 BY-SA 4.0</a:t>
            </a:r>
            <a:endParaRPr lang="en-001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26CC20-9D7B-2C30-7337-B96158DE6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8EAC-347A-43C6-B0D2-53C193074B64}" type="slidenum">
              <a:rPr lang="en-001" smtClean="0"/>
              <a:t>26</a:t>
            </a:fld>
            <a:endParaRPr lang="en-001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05A5E88-B8EB-BC81-ED5D-1EC0EADF889A}"/>
              </a:ext>
            </a:extLst>
          </p:cNvPr>
          <p:cNvSpPr txBox="1">
            <a:spLocks/>
          </p:cNvSpPr>
          <p:nvPr/>
        </p:nvSpPr>
        <p:spPr>
          <a:xfrm>
            <a:off x="834435" y="2694480"/>
            <a:ext cx="10515600" cy="26580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“Applying modifications to a product to bypass limitations, add features, enhance capabilities, or to make it serve another purpose.”</a:t>
            </a:r>
            <a:endParaRPr lang="en-001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CEA5E73-2A90-F9A8-D677-71DCCCF8F4C1}"/>
                  </a:ext>
                </a:extLst>
              </p14:cNvPr>
              <p14:cNvContentPartPr/>
              <p14:nvPr/>
            </p14:nvContentPartPr>
            <p14:xfrm>
              <a:off x="4141046" y="3366103"/>
              <a:ext cx="3205800" cy="1756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CEA5E73-2A90-F9A8-D677-71DCCCF8F4C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05406" y="3330103"/>
                <a:ext cx="3277440" cy="24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3634373-E68C-EEF2-86EF-9E07F925DDE9}"/>
                  </a:ext>
                </a:extLst>
              </p14:cNvPr>
              <p14:cNvContentPartPr/>
              <p14:nvPr/>
            </p14:nvContentPartPr>
            <p14:xfrm>
              <a:off x="8152166" y="2571223"/>
              <a:ext cx="2138400" cy="9802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3634373-E68C-EEF2-86EF-9E07F925DDE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116526" y="2535583"/>
                <a:ext cx="2210040" cy="10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28293BA-3202-5CED-FF97-DC87E574786B}"/>
                  </a:ext>
                </a:extLst>
              </p14:cNvPr>
              <p14:cNvContentPartPr/>
              <p14:nvPr/>
            </p14:nvContentPartPr>
            <p14:xfrm>
              <a:off x="3856646" y="3665983"/>
              <a:ext cx="937800" cy="3600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28293BA-3202-5CED-FF97-DC87E574786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20646" y="3629983"/>
                <a:ext cx="1009440" cy="43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3EC91F64-0E0C-C543-7557-AE4C04703D35}"/>
                  </a:ext>
                </a:extLst>
              </p14:cNvPr>
              <p14:cNvContentPartPr/>
              <p14:nvPr/>
            </p14:nvContentPartPr>
            <p14:xfrm>
              <a:off x="6505166" y="3646903"/>
              <a:ext cx="1359720" cy="3942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3EC91F64-0E0C-C543-7557-AE4C04703D3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469526" y="3610903"/>
                <a:ext cx="1431360" cy="46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271B0D96-0F19-A4C4-A78C-AD9706C42419}"/>
                  </a:ext>
                </a:extLst>
              </p14:cNvPr>
              <p14:cNvContentPartPr/>
              <p14:nvPr/>
            </p14:nvContentPartPr>
            <p14:xfrm>
              <a:off x="2277686" y="4227943"/>
              <a:ext cx="1516320" cy="4528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271B0D96-0F19-A4C4-A78C-AD9706C4241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241686" y="4191943"/>
                <a:ext cx="1587960" cy="52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C8C972A5-7163-19EA-56B6-AB6CC7158EB3}"/>
                  </a:ext>
                </a:extLst>
              </p14:cNvPr>
              <p14:cNvContentPartPr/>
              <p14:nvPr/>
            </p14:nvContentPartPr>
            <p14:xfrm>
              <a:off x="5640806" y="4603063"/>
              <a:ext cx="5236200" cy="1576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C8C972A5-7163-19EA-56B6-AB6CC7158EB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604806" y="4567423"/>
                <a:ext cx="5307840" cy="22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8756B1C1-53BB-DC71-FCB6-3A43F6774BE9}"/>
                  </a:ext>
                </a:extLst>
              </p14:cNvPr>
              <p14:cNvContentPartPr/>
              <p14:nvPr/>
            </p14:nvContentPartPr>
            <p14:xfrm>
              <a:off x="4888766" y="5213983"/>
              <a:ext cx="2012400" cy="468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8756B1C1-53BB-DC71-FCB6-3A43F6774BE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852766" y="5177983"/>
                <a:ext cx="2084040" cy="118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8498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"/>
                            </p:stCondLst>
                            <p:childTnLst>
                              <p:par>
                                <p:cTn id="34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F5F7919-DC24-20CA-3A73-A0909A067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 and examples of hardware hacking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CF70747-DBDC-49FA-4B94-B03CF8B99A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10512424" cy="823912"/>
          </a:xfrm>
        </p:spPr>
        <p:txBody>
          <a:bodyPr anchor="ctr">
            <a:normAutofit/>
          </a:bodyPr>
          <a:lstStyle/>
          <a:p>
            <a:r>
              <a:rPr lang="en-US" sz="4000" dirty="0"/>
              <a:t>Patching into I/O</a:t>
            </a:r>
            <a:endParaRPr lang="en-001" sz="40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2EBAE6C-8F6C-5197-4A70-BC998C4805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3006726"/>
            <a:ext cx="10512424" cy="2119175"/>
          </a:xfrm>
        </p:spPr>
        <p:txBody>
          <a:bodyPr>
            <a:normAutofit/>
          </a:bodyPr>
          <a:lstStyle/>
          <a:p>
            <a:r>
              <a:rPr lang="en-US" dirty="0"/>
              <a:t>Most electronics have buttons or LEDs.</a:t>
            </a:r>
          </a:p>
          <a:p>
            <a:r>
              <a:rPr lang="en-US" dirty="0"/>
              <a:t>A button can be used to send control signal to the device.</a:t>
            </a:r>
          </a:p>
          <a:p>
            <a:r>
              <a:rPr lang="en-US" dirty="0"/>
              <a:t>And LEDs signals can be passed to relays to control other devices.</a:t>
            </a:r>
          </a:p>
          <a:p>
            <a:r>
              <a:rPr lang="en-US" dirty="0" err="1"/>
              <a:t>Maged’s</a:t>
            </a:r>
            <a:r>
              <a:rPr lang="en-US" dirty="0"/>
              <a:t> coffee machine hack!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E19854-7A70-FFE0-34D2-E3093826E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001"/>
              <a:t>2025-12-03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4A06358-8FD7-F978-3496-F3BB0EF68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 BY-SA 4.0</a:t>
            </a:r>
            <a:endParaRPr lang="en-001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26CC20-9D7B-2C30-7337-B96158DE6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8EAC-347A-43C6-B0D2-53C193074B64}" type="slidenum">
              <a:rPr lang="en-001" smtClean="0"/>
              <a:t>27</a:t>
            </a:fld>
            <a:endParaRPr lang="en-001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BD57660-8381-D646-21CF-55E5A6666D36}"/>
              </a:ext>
            </a:extLst>
          </p:cNvPr>
          <p:cNvGrpSpPr/>
          <p:nvPr/>
        </p:nvGrpSpPr>
        <p:grpSpPr>
          <a:xfrm>
            <a:off x="2174006" y="4799983"/>
            <a:ext cx="8365320" cy="875520"/>
            <a:chOff x="2174006" y="4799983"/>
            <a:chExt cx="8365320" cy="87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B2263CE-E09F-4823-A764-18942CE62611}"/>
                    </a:ext>
                  </a:extLst>
                </p14:cNvPr>
                <p14:cNvContentPartPr/>
                <p14:nvPr/>
              </p14:nvContentPartPr>
              <p14:xfrm>
                <a:off x="2174006" y="5256823"/>
                <a:ext cx="138960" cy="4186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B2263CE-E09F-4823-A764-18942CE62611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138006" y="5221183"/>
                  <a:ext cx="210600" cy="49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CD2F4118-569E-763D-299D-AF968C3F0513}"/>
                    </a:ext>
                  </a:extLst>
                </p14:cNvPr>
                <p14:cNvContentPartPr/>
                <p14:nvPr/>
              </p14:nvContentPartPr>
              <p14:xfrm>
                <a:off x="2322686" y="5229823"/>
                <a:ext cx="156600" cy="3844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CD2F4118-569E-763D-299D-AF968C3F051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287046" y="5193823"/>
                  <a:ext cx="228240" cy="45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05CD0483-5EAA-922B-9AAA-4239053648E0}"/>
                    </a:ext>
                  </a:extLst>
                </p14:cNvPr>
                <p14:cNvContentPartPr/>
                <p14:nvPr/>
              </p14:nvContentPartPr>
              <p14:xfrm>
                <a:off x="2321606" y="5540143"/>
                <a:ext cx="162000" cy="360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05CD0483-5EAA-922B-9AAA-4239053648E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285606" y="5504143"/>
                  <a:ext cx="23364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400C473E-C7C0-B609-0856-092E56CDC955}"/>
                    </a:ext>
                  </a:extLst>
                </p14:cNvPr>
                <p14:cNvContentPartPr/>
                <p14:nvPr/>
              </p14:nvContentPartPr>
              <p14:xfrm>
                <a:off x="2612486" y="5261503"/>
                <a:ext cx="417600" cy="3920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400C473E-C7C0-B609-0856-092E56CDC95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576486" y="5225503"/>
                  <a:ext cx="489240" cy="46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D0A9F78F-EBA7-12DB-C195-B43AEA01B5C0}"/>
                    </a:ext>
                  </a:extLst>
                </p14:cNvPr>
                <p14:cNvContentPartPr/>
                <p14:nvPr/>
              </p14:nvContentPartPr>
              <p14:xfrm>
                <a:off x="3051326" y="5376703"/>
                <a:ext cx="121680" cy="2509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D0A9F78F-EBA7-12DB-C195-B43AEA01B5C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015686" y="5340703"/>
                  <a:ext cx="19332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AC5250B6-8EF0-4D81-CA43-99637D41CF2F}"/>
                    </a:ext>
                  </a:extLst>
                </p14:cNvPr>
                <p14:cNvContentPartPr/>
                <p14:nvPr/>
              </p14:nvContentPartPr>
              <p14:xfrm>
                <a:off x="3251486" y="5426743"/>
                <a:ext cx="375120" cy="2174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AC5250B6-8EF0-4D81-CA43-99637D41CF2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215846" y="5390743"/>
                  <a:ext cx="44676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17ED13ED-24B0-E672-DFB1-16BBE86F3F35}"/>
                    </a:ext>
                  </a:extLst>
                </p14:cNvPr>
                <p14:cNvContentPartPr/>
                <p14:nvPr/>
              </p14:nvContentPartPr>
              <p14:xfrm>
                <a:off x="3817406" y="5342143"/>
                <a:ext cx="179640" cy="2343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17ED13ED-24B0-E672-DFB1-16BBE86F3F3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781406" y="5306143"/>
                  <a:ext cx="25128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4525FCBA-912B-94B9-7140-5FCC2294464A}"/>
                    </a:ext>
                  </a:extLst>
                </p14:cNvPr>
                <p14:cNvContentPartPr/>
                <p14:nvPr/>
              </p14:nvContentPartPr>
              <p14:xfrm>
                <a:off x="4023326" y="5065663"/>
                <a:ext cx="78480" cy="4392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4525FCBA-912B-94B9-7140-5FCC2294464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987326" y="5030023"/>
                  <a:ext cx="150120" cy="51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90AFB03A-7485-894A-430F-EBE4F414B24C}"/>
                    </a:ext>
                  </a:extLst>
                </p14:cNvPr>
                <p14:cNvContentPartPr/>
                <p14:nvPr/>
              </p14:nvContentPartPr>
              <p14:xfrm>
                <a:off x="4117286" y="5350783"/>
                <a:ext cx="239760" cy="1648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90AFB03A-7485-894A-430F-EBE4F414B24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081286" y="5315143"/>
                  <a:ext cx="31140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6A8E0792-4679-8688-824C-0EA7702E55C0}"/>
                    </a:ext>
                  </a:extLst>
                </p14:cNvPr>
                <p14:cNvContentPartPr/>
                <p14:nvPr/>
              </p14:nvContentPartPr>
              <p14:xfrm>
                <a:off x="4435886" y="5173303"/>
                <a:ext cx="490680" cy="3445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6A8E0792-4679-8688-824C-0EA7702E55C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400246" y="5137663"/>
                  <a:ext cx="562320" cy="41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CCAF404D-BAFE-4E4B-2435-69FF5D111E72}"/>
                    </a:ext>
                  </a:extLst>
                </p14:cNvPr>
                <p14:cNvContentPartPr/>
                <p14:nvPr/>
              </p14:nvContentPartPr>
              <p14:xfrm>
                <a:off x="4822886" y="5366263"/>
                <a:ext cx="156600" cy="1148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CCAF404D-BAFE-4E4B-2435-69FF5D111E7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786886" y="5330263"/>
                  <a:ext cx="22824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10462BF-1F1D-3ECB-AF9C-26145C0A461A}"/>
                    </a:ext>
                  </a:extLst>
                </p14:cNvPr>
                <p14:cNvContentPartPr/>
                <p14:nvPr/>
              </p14:nvContentPartPr>
              <p14:xfrm>
                <a:off x="5309966" y="5251063"/>
                <a:ext cx="904320" cy="4158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10462BF-1F1D-3ECB-AF9C-26145C0A461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274326" y="5215063"/>
                  <a:ext cx="975960" cy="48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0263B6EF-AA8C-178F-EE09-2C5556818DB3}"/>
                    </a:ext>
                  </a:extLst>
                </p14:cNvPr>
                <p14:cNvContentPartPr/>
                <p14:nvPr/>
              </p14:nvContentPartPr>
              <p14:xfrm>
                <a:off x="6566006" y="5157103"/>
                <a:ext cx="435240" cy="3621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0263B6EF-AA8C-178F-EE09-2C5556818DB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530366" y="5121103"/>
                  <a:ext cx="506880" cy="43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FF705224-71B6-2B5D-4319-F2C893A8EB8B}"/>
                    </a:ext>
                  </a:extLst>
                </p14:cNvPr>
                <p14:cNvContentPartPr/>
                <p14:nvPr/>
              </p14:nvContentPartPr>
              <p14:xfrm>
                <a:off x="7098806" y="5080783"/>
                <a:ext cx="144360" cy="5374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FF705224-71B6-2B5D-4319-F2C893A8EB8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063166" y="5044783"/>
                  <a:ext cx="216000" cy="60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87DD3BF6-432F-58E9-1258-6C138E7C73DB}"/>
                    </a:ext>
                  </a:extLst>
                </p14:cNvPr>
                <p14:cNvContentPartPr/>
                <p14:nvPr/>
              </p14:nvContentPartPr>
              <p14:xfrm>
                <a:off x="7173326" y="5379223"/>
                <a:ext cx="155160" cy="1058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87DD3BF6-432F-58E9-1258-6C138E7C73D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137686" y="5343223"/>
                  <a:ext cx="22680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DE71C5B8-306E-ADC2-D239-A7699A376DA7}"/>
                    </a:ext>
                  </a:extLst>
                </p14:cNvPr>
                <p14:cNvContentPartPr/>
                <p14:nvPr/>
              </p14:nvContentPartPr>
              <p14:xfrm>
                <a:off x="7362686" y="5059543"/>
                <a:ext cx="201960" cy="5169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DE71C5B8-306E-ADC2-D239-A7699A376DA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327046" y="5023543"/>
                  <a:ext cx="273600" cy="58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59862BC4-9E24-D793-246D-1CF2FAB12460}"/>
                    </a:ext>
                  </a:extLst>
                </p14:cNvPr>
                <p14:cNvContentPartPr/>
                <p14:nvPr/>
              </p14:nvContentPartPr>
              <p14:xfrm>
                <a:off x="7395806" y="5387143"/>
                <a:ext cx="169920" cy="831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59862BC4-9E24-D793-246D-1CF2FAB1246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359806" y="5351503"/>
                  <a:ext cx="24156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ED6224EF-C280-D5E2-8856-33FE4BD8A4B3}"/>
                    </a:ext>
                  </a:extLst>
                </p14:cNvPr>
                <p14:cNvContentPartPr/>
                <p14:nvPr/>
              </p14:nvContentPartPr>
              <p14:xfrm>
                <a:off x="7598486" y="5243143"/>
                <a:ext cx="176400" cy="2577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ED6224EF-C280-D5E2-8856-33FE4BD8A4B3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562846" y="5207503"/>
                  <a:ext cx="24804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4D2EEED0-AC61-541A-31AE-3F5C19967360}"/>
                    </a:ext>
                  </a:extLst>
                </p14:cNvPr>
                <p14:cNvContentPartPr/>
                <p14:nvPr/>
              </p14:nvContentPartPr>
              <p14:xfrm>
                <a:off x="7823486" y="5249983"/>
                <a:ext cx="212400" cy="2206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4D2EEED0-AC61-541A-31AE-3F5C1996736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787486" y="5214343"/>
                  <a:ext cx="28404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6D13C66E-7094-FC14-1C0F-4910A5F766D5}"/>
                    </a:ext>
                  </a:extLst>
                </p14:cNvPr>
                <p14:cNvContentPartPr/>
                <p14:nvPr/>
              </p14:nvContentPartPr>
              <p14:xfrm>
                <a:off x="8337206" y="5086903"/>
                <a:ext cx="784440" cy="3214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6D13C66E-7094-FC14-1C0F-4910A5F766D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301206" y="5051263"/>
                  <a:ext cx="856080" cy="39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151FE31C-7CAC-95BE-F8B1-50343AFE4BA7}"/>
                    </a:ext>
                  </a:extLst>
                </p14:cNvPr>
                <p14:cNvContentPartPr/>
                <p14:nvPr/>
              </p14:nvContentPartPr>
              <p14:xfrm>
                <a:off x="9206246" y="4799983"/>
                <a:ext cx="670320" cy="5533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151FE31C-7CAC-95BE-F8B1-50343AFE4BA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170246" y="4764343"/>
                  <a:ext cx="741960" cy="62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E6E87BD2-BF6D-5B81-0F00-D2AE883B5D1A}"/>
                    </a:ext>
                  </a:extLst>
                </p14:cNvPr>
                <p14:cNvContentPartPr/>
                <p14:nvPr/>
              </p14:nvContentPartPr>
              <p14:xfrm>
                <a:off x="9854606" y="4945783"/>
                <a:ext cx="69840" cy="522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E6E87BD2-BF6D-5B81-0F00-D2AE883B5D1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818966" y="4910143"/>
                  <a:ext cx="14148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C88CA35F-0231-85FF-BB9A-9B6EBC3A8353}"/>
                    </a:ext>
                  </a:extLst>
                </p14:cNvPr>
                <p14:cNvContentPartPr/>
                <p14:nvPr/>
              </p14:nvContentPartPr>
              <p14:xfrm>
                <a:off x="9950006" y="5059903"/>
                <a:ext cx="589320" cy="2325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C88CA35F-0231-85FF-BB9A-9B6EBC3A8353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914006" y="5023903"/>
                  <a:ext cx="660960" cy="304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831896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F5F7919-DC24-20CA-3A73-A0909A067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 and examples of hardware hacking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CF70747-DBDC-49FA-4B94-B03CF8B99A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10512424" cy="823912"/>
          </a:xfrm>
        </p:spPr>
        <p:txBody>
          <a:bodyPr anchor="ctr">
            <a:normAutofit/>
          </a:bodyPr>
          <a:lstStyle/>
          <a:p>
            <a:r>
              <a:rPr lang="en-US" sz="4000" dirty="0"/>
              <a:t>Bus pirating</a:t>
            </a:r>
            <a:endParaRPr lang="en-001" sz="40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2EBAE6C-8F6C-5197-4A70-BC998C4805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3006726"/>
            <a:ext cx="10512424" cy="2119175"/>
          </a:xfrm>
        </p:spPr>
        <p:txBody>
          <a:bodyPr>
            <a:normAutofit/>
          </a:bodyPr>
          <a:lstStyle/>
          <a:p>
            <a:r>
              <a:rPr lang="en-US" dirty="0"/>
              <a:t>Requires the use of testing equipment like logic analyzers.</a:t>
            </a:r>
          </a:p>
          <a:p>
            <a:r>
              <a:rPr lang="en-US" dirty="0"/>
              <a:t>Can be used on internal communication routes and tracks.</a:t>
            </a:r>
          </a:p>
          <a:p>
            <a:r>
              <a:rPr lang="en-US" dirty="0"/>
              <a:t>Allows you to gain access and pass commands.</a:t>
            </a:r>
          </a:p>
          <a:p>
            <a:r>
              <a:rPr lang="en-US" dirty="0" err="1"/>
              <a:t>OpenWRT</a:t>
            </a:r>
            <a:r>
              <a:rPr lang="en-US" dirty="0"/>
              <a:t> and </a:t>
            </a:r>
            <a:r>
              <a:rPr lang="en-US" dirty="0" err="1"/>
              <a:t>OpenAPS</a:t>
            </a:r>
            <a:r>
              <a:rPr lang="en-US" dirty="0"/>
              <a:t> are great examples.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E19854-7A70-FFE0-34D2-E3093826E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001"/>
              <a:t>2025-12-03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4A06358-8FD7-F978-3496-F3BB0EF68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 BY-SA 4.0</a:t>
            </a:r>
            <a:endParaRPr lang="en-001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26CC20-9D7B-2C30-7337-B96158DE6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8EAC-347A-43C6-B0D2-53C193074B64}" type="slidenum">
              <a:rPr lang="en-001" smtClean="0"/>
              <a:t>28</a:t>
            </a:fld>
            <a:endParaRPr lang="en-001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3C963714-0AC4-E48E-1C4B-2FE06156825A}"/>
              </a:ext>
            </a:extLst>
          </p:cNvPr>
          <p:cNvGrpSpPr/>
          <p:nvPr/>
        </p:nvGrpSpPr>
        <p:grpSpPr>
          <a:xfrm>
            <a:off x="915806" y="5012743"/>
            <a:ext cx="3462840" cy="1264680"/>
            <a:chOff x="915806" y="5012743"/>
            <a:chExt cx="3462840" cy="126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AF2A110D-7115-42B1-88E7-E3255AC6D218}"/>
                    </a:ext>
                  </a:extLst>
                </p14:cNvPr>
                <p14:cNvContentPartPr/>
                <p14:nvPr/>
              </p14:nvContentPartPr>
              <p14:xfrm>
                <a:off x="915806" y="5012743"/>
                <a:ext cx="240840" cy="4788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AF2A110D-7115-42B1-88E7-E3255AC6D218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80166" y="4976743"/>
                  <a:ext cx="312480" cy="55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3A9126AA-13D8-5D06-97F3-7A6D51DD0AEF}"/>
                    </a:ext>
                  </a:extLst>
                </p14:cNvPr>
                <p14:cNvContentPartPr/>
                <p14:nvPr/>
              </p14:nvContentPartPr>
              <p14:xfrm>
                <a:off x="1068806" y="5312263"/>
                <a:ext cx="222120" cy="3348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3A9126AA-13D8-5D06-97F3-7A6D51DD0AE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33166" y="5276263"/>
                  <a:ext cx="293760" cy="40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00D213F0-8514-984B-37EE-6AB4F03242A2}"/>
                    </a:ext>
                  </a:extLst>
                </p14:cNvPr>
                <p14:cNvContentPartPr/>
                <p14:nvPr/>
              </p14:nvContentPartPr>
              <p14:xfrm>
                <a:off x="1413686" y="5176543"/>
                <a:ext cx="288720" cy="4680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00D213F0-8514-984B-37EE-6AB4F03242A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378046" y="5140903"/>
                  <a:ext cx="360360" cy="53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D38A22F7-71F5-3E02-52BD-DF46982C444F}"/>
                    </a:ext>
                  </a:extLst>
                </p14:cNvPr>
                <p14:cNvContentPartPr/>
                <p14:nvPr/>
              </p14:nvContentPartPr>
              <p14:xfrm>
                <a:off x="1465166" y="5429263"/>
                <a:ext cx="173520" cy="399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D38A22F7-71F5-3E02-52BD-DF46982C444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29166" y="5393623"/>
                  <a:ext cx="24516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941C16CA-3967-CF48-B090-C96C7B47717B}"/>
                    </a:ext>
                  </a:extLst>
                </p14:cNvPr>
                <p14:cNvContentPartPr/>
                <p14:nvPr/>
              </p14:nvContentPartPr>
              <p14:xfrm>
                <a:off x="1656686" y="5411263"/>
                <a:ext cx="249120" cy="2404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941C16CA-3967-CF48-B090-C96C7B47717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621046" y="5375263"/>
                  <a:ext cx="32076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EE26A8A9-CA29-3DC8-B8DA-A3317311F4A7}"/>
                    </a:ext>
                  </a:extLst>
                </p14:cNvPr>
                <p14:cNvContentPartPr/>
                <p14:nvPr/>
              </p14:nvContentPartPr>
              <p14:xfrm>
                <a:off x="1956926" y="5260423"/>
                <a:ext cx="721800" cy="3603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EE26A8A9-CA29-3DC8-B8DA-A3317311F4A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920926" y="5224423"/>
                  <a:ext cx="793440" cy="43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B95ACAFF-1A8C-B469-AF1B-136F1F381538}"/>
                    </a:ext>
                  </a:extLst>
                </p14:cNvPr>
                <p14:cNvContentPartPr/>
                <p14:nvPr/>
              </p14:nvContentPartPr>
              <p14:xfrm>
                <a:off x="2728046" y="5338543"/>
                <a:ext cx="381240" cy="2275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B95ACAFF-1A8C-B469-AF1B-136F1F38153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692046" y="5302543"/>
                  <a:ext cx="45288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5CF65517-D5D2-5B09-B32C-CFE9F29CCC25}"/>
                    </a:ext>
                  </a:extLst>
                </p14:cNvPr>
                <p14:cNvContentPartPr/>
                <p14:nvPr/>
              </p14:nvContentPartPr>
              <p14:xfrm>
                <a:off x="1529606" y="5878543"/>
                <a:ext cx="303840" cy="2466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5CF65517-D5D2-5B09-B32C-CFE9F29CCC2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493966" y="5842543"/>
                  <a:ext cx="37548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D475AAB3-4E92-E849-2750-1533C4E4CC8A}"/>
                    </a:ext>
                  </a:extLst>
                </p14:cNvPr>
                <p14:cNvContentPartPr/>
                <p14:nvPr/>
              </p14:nvContentPartPr>
              <p14:xfrm>
                <a:off x="1794926" y="5934343"/>
                <a:ext cx="283680" cy="2001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D475AAB3-4E92-E849-2750-1533C4E4CC8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758926" y="5898703"/>
                  <a:ext cx="35532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E4B82576-2CE9-8AAC-6023-BB20A253517C}"/>
                    </a:ext>
                  </a:extLst>
                </p14:cNvPr>
                <p14:cNvContentPartPr/>
                <p14:nvPr/>
              </p14:nvContentPartPr>
              <p14:xfrm>
                <a:off x="2086886" y="5946223"/>
                <a:ext cx="32400" cy="3312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E4B82576-2CE9-8AAC-6023-BB20A253517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051246" y="5910583"/>
                  <a:ext cx="104040" cy="40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E320E0FB-1391-0B90-A7F9-8CCBB83478A1}"/>
                    </a:ext>
                  </a:extLst>
                </p14:cNvPr>
                <p14:cNvContentPartPr/>
                <p14:nvPr/>
              </p14:nvContentPartPr>
              <p14:xfrm>
                <a:off x="2180126" y="5885383"/>
                <a:ext cx="99360" cy="2332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E320E0FB-1391-0B90-A7F9-8CCBB83478A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144126" y="5849383"/>
                  <a:ext cx="17100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0134F15A-8A63-635F-B42C-714B8493A9DC}"/>
                    </a:ext>
                  </a:extLst>
                </p14:cNvPr>
                <p14:cNvContentPartPr/>
                <p14:nvPr/>
              </p14:nvContentPartPr>
              <p14:xfrm>
                <a:off x="2309006" y="5906263"/>
                <a:ext cx="280080" cy="1980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0134F15A-8A63-635F-B42C-714B8493A9D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273366" y="5870263"/>
                  <a:ext cx="35172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2CEDD1CE-3726-1FB4-DF61-EE4354B93528}"/>
                    </a:ext>
                  </a:extLst>
                </p14:cNvPr>
                <p14:cNvContentPartPr/>
                <p14:nvPr/>
              </p14:nvContentPartPr>
              <p14:xfrm>
                <a:off x="2628686" y="5768743"/>
                <a:ext cx="250560" cy="3240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2CEDD1CE-3726-1FB4-DF61-EE4354B9352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593046" y="5732743"/>
                  <a:ext cx="322200" cy="39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C0D627EF-1C39-3497-0D0C-796B717945A8}"/>
                    </a:ext>
                  </a:extLst>
                </p14:cNvPr>
                <p14:cNvContentPartPr/>
                <p14:nvPr/>
              </p14:nvContentPartPr>
              <p14:xfrm>
                <a:off x="3009926" y="5510983"/>
                <a:ext cx="919080" cy="5630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C0D627EF-1C39-3497-0D0C-796B717945A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974286" y="5474983"/>
                  <a:ext cx="990720" cy="63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C187CD9E-2EA6-7E8B-8E22-457A372AF5CA}"/>
                    </a:ext>
                  </a:extLst>
                </p14:cNvPr>
                <p14:cNvContentPartPr/>
                <p14:nvPr/>
              </p14:nvContentPartPr>
              <p14:xfrm>
                <a:off x="3905606" y="5653543"/>
                <a:ext cx="3240" cy="356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C187CD9E-2EA6-7E8B-8E22-457A372AF5C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869606" y="5617903"/>
                  <a:ext cx="7488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99AE05DE-8776-A27A-4D9F-F630767DF263}"/>
                    </a:ext>
                  </a:extLst>
                </p14:cNvPr>
                <p14:cNvContentPartPr/>
                <p14:nvPr/>
              </p14:nvContentPartPr>
              <p14:xfrm>
                <a:off x="4014326" y="5808703"/>
                <a:ext cx="364320" cy="2577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99AE05DE-8776-A27A-4D9F-F630767DF263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978326" y="5772703"/>
                  <a:ext cx="43596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D8CE8A43-7E08-0D29-3997-B4CD65FA26CA}"/>
                    </a:ext>
                  </a:extLst>
                </p14:cNvPr>
                <p14:cNvContentPartPr/>
                <p14:nvPr/>
              </p14:nvContentPartPr>
              <p14:xfrm>
                <a:off x="3526526" y="5587663"/>
                <a:ext cx="358920" cy="763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D8CE8A43-7E08-0D29-3997-B4CD65FA26C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490886" y="5551663"/>
                  <a:ext cx="43056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81955AAA-5F80-A68D-EB1B-A8103C5121BB}"/>
                    </a:ext>
                  </a:extLst>
                </p14:cNvPr>
                <p14:cNvContentPartPr/>
                <p14:nvPr/>
              </p14:nvContentPartPr>
              <p14:xfrm>
                <a:off x="3097766" y="5657143"/>
                <a:ext cx="249480" cy="277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81955AAA-5F80-A68D-EB1B-A8103C5121BB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062126" y="5621503"/>
                  <a:ext cx="32112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4BAE963E-BBFA-437F-7741-7EACBD1B0EB5}"/>
                    </a:ext>
                  </a:extLst>
                </p14:cNvPr>
                <p14:cNvContentPartPr/>
                <p14:nvPr/>
              </p14:nvContentPartPr>
              <p14:xfrm>
                <a:off x="2962046" y="5688823"/>
                <a:ext cx="524520" cy="396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4BAE963E-BBFA-437F-7741-7EACBD1B0EB5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926406" y="5652823"/>
                  <a:ext cx="596160" cy="111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055DB5FF-5224-95D4-FA0E-5D60BA3F8A70}"/>
              </a:ext>
            </a:extLst>
          </p:cNvPr>
          <p:cNvGrpSpPr/>
          <p:nvPr/>
        </p:nvGrpSpPr>
        <p:grpSpPr>
          <a:xfrm>
            <a:off x="4530566" y="4923103"/>
            <a:ext cx="5383440" cy="1185480"/>
            <a:chOff x="4530566" y="4923103"/>
            <a:chExt cx="5383440" cy="118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688F3B9A-37A8-51DC-54A5-A5CE28850305}"/>
                    </a:ext>
                  </a:extLst>
                </p14:cNvPr>
                <p14:cNvContentPartPr/>
                <p14:nvPr/>
              </p14:nvContentPartPr>
              <p14:xfrm>
                <a:off x="4530566" y="5042983"/>
                <a:ext cx="900000" cy="2923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688F3B9A-37A8-51DC-54A5-A5CE2885030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494566" y="5006983"/>
                  <a:ext cx="971640" cy="36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2A8F535F-C294-B1AE-157B-0E9B2AC5809B}"/>
                    </a:ext>
                  </a:extLst>
                </p14:cNvPr>
                <p14:cNvContentPartPr/>
                <p14:nvPr/>
              </p14:nvContentPartPr>
              <p14:xfrm>
                <a:off x="5338046" y="5189863"/>
                <a:ext cx="176040" cy="2523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2A8F535F-C294-B1AE-157B-0E9B2AC5809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302406" y="5154223"/>
                  <a:ext cx="24768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73DE7B53-AD01-8F96-1F25-8A0AD7F26AE8}"/>
                    </a:ext>
                  </a:extLst>
                </p14:cNvPr>
                <p14:cNvContentPartPr/>
                <p14:nvPr/>
              </p14:nvContentPartPr>
              <p14:xfrm>
                <a:off x="5748086" y="5152783"/>
                <a:ext cx="52920" cy="2779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73DE7B53-AD01-8F96-1F25-8A0AD7F26AE8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712446" y="5116783"/>
                  <a:ext cx="124560" cy="34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45B20D1B-150A-794F-ECFF-C37E6820CF59}"/>
                    </a:ext>
                  </a:extLst>
                </p14:cNvPr>
                <p14:cNvContentPartPr/>
                <p14:nvPr/>
              </p14:nvContentPartPr>
              <p14:xfrm>
                <a:off x="5815406" y="5157103"/>
                <a:ext cx="167400" cy="842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45B20D1B-150A-794F-ECFF-C37E6820CF5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779406" y="5121103"/>
                  <a:ext cx="23904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EB398352-32E6-5FEF-36E7-C943D930926C}"/>
                    </a:ext>
                  </a:extLst>
                </p14:cNvPr>
                <p14:cNvContentPartPr/>
                <p14:nvPr/>
              </p14:nvContentPartPr>
              <p14:xfrm>
                <a:off x="5969126" y="5053783"/>
                <a:ext cx="231480" cy="4212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EB398352-32E6-5FEF-36E7-C943D930926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933126" y="5018143"/>
                  <a:ext cx="303120" cy="49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C42A99F8-1456-BC46-4B7A-34CAA1AC13D9}"/>
                    </a:ext>
                  </a:extLst>
                </p14:cNvPr>
                <p14:cNvContentPartPr/>
                <p14:nvPr/>
              </p14:nvContentPartPr>
              <p14:xfrm>
                <a:off x="6213926" y="5220103"/>
                <a:ext cx="99720" cy="2588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C42A99F8-1456-BC46-4B7A-34CAA1AC13D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178286" y="5184463"/>
                  <a:ext cx="17136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F9CB16FC-E201-9DD1-A18B-001A13BCFBED}"/>
                    </a:ext>
                  </a:extLst>
                </p14:cNvPr>
                <p14:cNvContentPartPr/>
                <p14:nvPr/>
              </p14:nvContentPartPr>
              <p14:xfrm>
                <a:off x="6354686" y="5272663"/>
                <a:ext cx="558000" cy="2203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F9CB16FC-E201-9DD1-A18B-001A13BCFBED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318686" y="5237023"/>
                  <a:ext cx="62964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1F43D7ED-6C98-EAF0-9792-7E7F00DF1EE4}"/>
                    </a:ext>
                  </a:extLst>
                </p14:cNvPr>
                <p14:cNvContentPartPr/>
                <p14:nvPr/>
              </p14:nvContentPartPr>
              <p14:xfrm>
                <a:off x="7077566" y="5112103"/>
                <a:ext cx="244440" cy="4460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1F43D7ED-6C98-EAF0-9792-7E7F00DF1EE4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041566" y="5076103"/>
                  <a:ext cx="316080" cy="51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C134D35B-891A-DEF8-F4BC-1BDADB7172DE}"/>
                    </a:ext>
                  </a:extLst>
                </p14:cNvPr>
                <p14:cNvContentPartPr/>
                <p14:nvPr/>
              </p14:nvContentPartPr>
              <p14:xfrm>
                <a:off x="7550966" y="5174023"/>
                <a:ext cx="31320" cy="2671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C134D35B-891A-DEF8-F4BC-1BDADB7172DE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514966" y="5138383"/>
                  <a:ext cx="10296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5D0F1385-023D-29E7-D4B5-3A12CC56763B}"/>
                    </a:ext>
                  </a:extLst>
                </p14:cNvPr>
                <p14:cNvContentPartPr/>
                <p14:nvPr/>
              </p14:nvContentPartPr>
              <p14:xfrm>
                <a:off x="7554926" y="5147743"/>
                <a:ext cx="203400" cy="1134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5D0F1385-023D-29E7-D4B5-3A12CC56763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519286" y="5112103"/>
                  <a:ext cx="27504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75A80029-9B38-64F3-2AF1-989EBED09131}"/>
                    </a:ext>
                  </a:extLst>
                </p14:cNvPr>
                <p14:cNvContentPartPr/>
                <p14:nvPr/>
              </p14:nvContentPartPr>
              <p14:xfrm>
                <a:off x="7736726" y="5072143"/>
                <a:ext cx="173880" cy="3596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75A80029-9B38-64F3-2AF1-989EBED09131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701086" y="5036503"/>
                  <a:ext cx="245520" cy="43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B9357C26-23BC-DCB6-D9AD-4019F9930ECA}"/>
                    </a:ext>
                  </a:extLst>
                </p14:cNvPr>
                <p14:cNvContentPartPr/>
                <p14:nvPr/>
              </p14:nvContentPartPr>
              <p14:xfrm>
                <a:off x="8016446" y="5240983"/>
                <a:ext cx="179640" cy="1825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B9357C26-23BC-DCB6-D9AD-4019F9930ECA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980446" y="5204983"/>
                  <a:ext cx="25128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C9F25F24-0B5D-5638-5C89-07E2D95F7B48}"/>
                    </a:ext>
                  </a:extLst>
                </p14:cNvPr>
                <p14:cNvContentPartPr/>
                <p14:nvPr/>
              </p14:nvContentPartPr>
              <p14:xfrm>
                <a:off x="8252606" y="5185543"/>
                <a:ext cx="197280" cy="2865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C9F25F24-0B5D-5638-5C89-07E2D95F7B48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216606" y="5149543"/>
                  <a:ext cx="268920" cy="35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D68254D0-DB7A-E7A6-7D4E-A935541A83AF}"/>
                    </a:ext>
                  </a:extLst>
                </p14:cNvPr>
                <p14:cNvContentPartPr/>
                <p14:nvPr/>
              </p14:nvContentPartPr>
              <p14:xfrm>
                <a:off x="8531606" y="4972423"/>
                <a:ext cx="109800" cy="4172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D68254D0-DB7A-E7A6-7D4E-A935541A83AF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495606" y="4936783"/>
                  <a:ext cx="181440" cy="48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ED3A2AD1-015E-71EA-C930-76D049715246}"/>
                    </a:ext>
                  </a:extLst>
                </p14:cNvPr>
                <p14:cNvContentPartPr/>
                <p14:nvPr/>
              </p14:nvContentPartPr>
              <p14:xfrm>
                <a:off x="8454566" y="5135863"/>
                <a:ext cx="260280" cy="331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ED3A2AD1-015E-71EA-C930-76D049715246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418566" y="5099863"/>
                  <a:ext cx="33192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638F14BB-2D39-C172-BBE2-C3C2A7C80B9C}"/>
                    </a:ext>
                  </a:extLst>
                </p14:cNvPr>
                <p14:cNvContentPartPr/>
                <p14:nvPr/>
              </p14:nvContentPartPr>
              <p14:xfrm>
                <a:off x="8666246" y="4923103"/>
                <a:ext cx="478440" cy="5623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638F14BB-2D39-C172-BBE2-C3C2A7C80B9C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630606" y="4887103"/>
                  <a:ext cx="550080" cy="63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DB0F4785-EFE9-054C-663B-39D970AD565E}"/>
                    </a:ext>
                  </a:extLst>
                </p14:cNvPr>
                <p14:cNvContentPartPr/>
                <p14:nvPr/>
              </p14:nvContentPartPr>
              <p14:xfrm>
                <a:off x="8984126" y="5302183"/>
                <a:ext cx="190080" cy="673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DB0F4785-EFE9-054C-663B-39D970AD565E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948126" y="5266183"/>
                  <a:ext cx="26172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B126BE93-3850-F79E-D9B2-F7C0C455609E}"/>
                    </a:ext>
                  </a:extLst>
                </p14:cNvPr>
                <p14:cNvContentPartPr/>
                <p14:nvPr/>
              </p14:nvContentPartPr>
              <p14:xfrm>
                <a:off x="9158366" y="5095903"/>
                <a:ext cx="567720" cy="3585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B126BE93-3850-F79E-D9B2-F7C0C455609E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122726" y="5060263"/>
                  <a:ext cx="639360" cy="43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014FFA5F-D499-D718-43C7-1035C078BFA2}"/>
                    </a:ext>
                  </a:extLst>
                </p14:cNvPr>
                <p14:cNvContentPartPr/>
                <p14:nvPr/>
              </p14:nvContentPartPr>
              <p14:xfrm>
                <a:off x="9649406" y="5212903"/>
                <a:ext cx="264600" cy="2253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014FFA5F-D499-D718-43C7-1035C078BFA2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613766" y="5176903"/>
                  <a:ext cx="33624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3B5DD167-277B-2C61-E910-57D2F2A644D0}"/>
                    </a:ext>
                  </a:extLst>
                </p14:cNvPr>
                <p14:cNvContentPartPr/>
                <p14:nvPr/>
              </p14:nvContentPartPr>
              <p14:xfrm>
                <a:off x="6746006" y="5677303"/>
                <a:ext cx="141480" cy="4312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3B5DD167-277B-2C61-E910-57D2F2A644D0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710366" y="5641303"/>
                  <a:ext cx="213120" cy="50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1FE98C98-06CD-0BCD-7B73-51B2329036B6}"/>
                    </a:ext>
                  </a:extLst>
                </p14:cNvPr>
                <p14:cNvContentPartPr/>
                <p14:nvPr/>
              </p14:nvContentPartPr>
              <p14:xfrm>
                <a:off x="6810086" y="5651743"/>
                <a:ext cx="243720" cy="1994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1FE98C98-06CD-0BCD-7B73-51B2329036B6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774086" y="5616103"/>
                  <a:ext cx="31536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EBD32288-FBDA-B8A6-3D23-7EAE9FB288D6}"/>
                    </a:ext>
                  </a:extLst>
                </p14:cNvPr>
                <p14:cNvContentPartPr/>
                <p14:nvPr/>
              </p14:nvContentPartPr>
              <p14:xfrm>
                <a:off x="7140206" y="5637703"/>
                <a:ext cx="440640" cy="2408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EBD32288-FBDA-B8A6-3D23-7EAE9FB288D6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104566" y="5602063"/>
                  <a:ext cx="51228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4D7D44FF-9DFF-69A4-F329-23BF5CC179B3}"/>
                    </a:ext>
                  </a:extLst>
                </p14:cNvPr>
                <p14:cNvContentPartPr/>
                <p14:nvPr/>
              </p14:nvContentPartPr>
              <p14:xfrm>
                <a:off x="7577246" y="5669383"/>
                <a:ext cx="159120" cy="3920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4D7D44FF-9DFF-69A4-F329-23BF5CC179B3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541246" y="5633383"/>
                  <a:ext cx="230760" cy="46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69E63004-713B-AC7D-E466-C8CD771B09AE}"/>
                    </a:ext>
                  </a:extLst>
                </p14:cNvPr>
                <p14:cNvContentPartPr/>
                <p14:nvPr/>
              </p14:nvContentPartPr>
              <p14:xfrm>
                <a:off x="7691006" y="5549143"/>
                <a:ext cx="317880" cy="2786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69E63004-713B-AC7D-E466-C8CD771B09AE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655006" y="5513143"/>
                  <a:ext cx="38952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44125282-5EF2-5F0F-30ED-95ED672FC70D}"/>
                    </a:ext>
                  </a:extLst>
                </p14:cNvPr>
                <p14:cNvContentPartPr/>
                <p14:nvPr/>
              </p14:nvContentPartPr>
              <p14:xfrm>
                <a:off x="8088446" y="5463823"/>
                <a:ext cx="378720" cy="3596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44125282-5EF2-5F0F-30ED-95ED672FC70D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052446" y="5427823"/>
                  <a:ext cx="450360" cy="43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3773FE6D-F9B4-FC5A-F301-8D760C8D71B4}"/>
                    </a:ext>
                  </a:extLst>
                </p14:cNvPr>
                <p14:cNvContentPartPr/>
                <p14:nvPr/>
              </p14:nvContentPartPr>
              <p14:xfrm>
                <a:off x="8347646" y="5555983"/>
                <a:ext cx="313920" cy="547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3773FE6D-F9B4-FC5A-F301-8D760C8D71B4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312006" y="5520343"/>
                  <a:ext cx="385560" cy="126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067624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F5F7919-DC24-20CA-3A73-A0909A067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 and examples of hardware hacking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CF70747-DBDC-49FA-4B94-B03CF8B99A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10512424" cy="823912"/>
          </a:xfrm>
        </p:spPr>
        <p:txBody>
          <a:bodyPr anchor="ctr">
            <a:normAutofit/>
          </a:bodyPr>
          <a:lstStyle/>
          <a:p>
            <a:r>
              <a:rPr lang="en-US" sz="4000" dirty="0"/>
              <a:t>Replacing a component</a:t>
            </a:r>
            <a:endParaRPr lang="en-001" sz="40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2EBAE6C-8F6C-5197-4A70-BC998C4805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3006726"/>
            <a:ext cx="10512424" cy="2535237"/>
          </a:xfrm>
        </p:spPr>
        <p:txBody>
          <a:bodyPr>
            <a:normAutofit/>
          </a:bodyPr>
          <a:lstStyle/>
          <a:p>
            <a:r>
              <a:rPr lang="en-US" dirty="0"/>
              <a:t>This is also known as circuit bending.</a:t>
            </a:r>
          </a:p>
          <a:p>
            <a:r>
              <a:rPr lang="en-US" dirty="0"/>
              <a:t>Usually requires great knowledge of the product or by trial and error.</a:t>
            </a:r>
          </a:p>
          <a:p>
            <a:r>
              <a:rPr lang="en-US" dirty="0"/>
              <a:t>Many mass-produced toys have “modes” that can be changed simply by replacing resistors.</a:t>
            </a:r>
          </a:p>
          <a:p>
            <a:r>
              <a:rPr lang="en-US" dirty="0"/>
              <a:t>Famous example is changing ROMs in ATARI cartridges.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E19854-7A70-FFE0-34D2-E3093826E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001"/>
              <a:t>2025-12-03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4A06358-8FD7-F978-3496-F3BB0EF68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 BY-SA 4.0</a:t>
            </a:r>
            <a:endParaRPr lang="en-001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26CC20-9D7B-2C30-7337-B96158DE6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8EAC-347A-43C6-B0D2-53C193074B64}" type="slidenum">
              <a:rPr lang="en-001" smtClean="0"/>
              <a:t>29</a:t>
            </a:fld>
            <a:endParaRPr lang="en-001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94EFF6C-253E-9C71-C0A6-C19B16E7A3E6}"/>
              </a:ext>
            </a:extLst>
          </p:cNvPr>
          <p:cNvGrpSpPr/>
          <p:nvPr/>
        </p:nvGrpSpPr>
        <p:grpSpPr>
          <a:xfrm>
            <a:off x="4411766" y="4382383"/>
            <a:ext cx="6077880" cy="784800"/>
            <a:chOff x="4411766" y="4382383"/>
            <a:chExt cx="6077880" cy="78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62E018D-C8B2-EC71-9024-41691EFB6A22}"/>
                    </a:ext>
                  </a:extLst>
                </p14:cNvPr>
                <p14:cNvContentPartPr/>
                <p14:nvPr/>
              </p14:nvContentPartPr>
              <p14:xfrm>
                <a:off x="4411766" y="4674703"/>
                <a:ext cx="745200" cy="122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62E018D-C8B2-EC71-9024-41691EFB6A22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375766" y="4639063"/>
                  <a:ext cx="81684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ED381A79-BD37-498F-B9D8-944FE97C7DA9}"/>
                    </a:ext>
                  </a:extLst>
                </p14:cNvPr>
                <p14:cNvContentPartPr/>
                <p14:nvPr/>
              </p14:nvContentPartPr>
              <p14:xfrm>
                <a:off x="5075966" y="4555183"/>
                <a:ext cx="244080" cy="2700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ED381A79-BD37-498F-B9D8-944FE97C7DA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040326" y="4519183"/>
                  <a:ext cx="31572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AFB17398-555E-9975-25A8-20327C8B2A23}"/>
                    </a:ext>
                  </a:extLst>
                </p14:cNvPr>
                <p14:cNvContentPartPr/>
                <p14:nvPr/>
              </p14:nvContentPartPr>
              <p14:xfrm>
                <a:off x="5494646" y="4572103"/>
                <a:ext cx="415440" cy="2257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AFB17398-555E-9975-25A8-20327C8B2A2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458646" y="4536103"/>
                  <a:ext cx="48708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5CD30D86-8653-67B4-9B02-EAF0356F547C}"/>
                    </a:ext>
                  </a:extLst>
                </p14:cNvPr>
                <p14:cNvContentPartPr/>
                <p14:nvPr/>
              </p14:nvContentPartPr>
              <p14:xfrm>
                <a:off x="6000806" y="4382383"/>
                <a:ext cx="446400" cy="3870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5CD30D86-8653-67B4-9B02-EAF0356F547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965166" y="4346743"/>
                  <a:ext cx="518040" cy="45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0FA5149-7BB1-4D5F-607C-E897483E4066}"/>
                    </a:ext>
                  </a:extLst>
                </p14:cNvPr>
                <p14:cNvContentPartPr/>
                <p14:nvPr/>
              </p14:nvContentPartPr>
              <p14:xfrm>
                <a:off x="6324086" y="4479583"/>
                <a:ext cx="307800" cy="284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0FA5149-7BB1-4D5F-607C-E897483E406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288446" y="4443583"/>
                  <a:ext cx="37944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6833F796-7BB5-0C95-4489-524351F06747}"/>
                    </a:ext>
                  </a:extLst>
                </p14:cNvPr>
                <p14:cNvContentPartPr/>
                <p14:nvPr/>
              </p14:nvContentPartPr>
              <p14:xfrm>
                <a:off x="6540806" y="4584703"/>
                <a:ext cx="221760" cy="1897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6833F796-7BB5-0C95-4489-524351F0674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505166" y="4549063"/>
                  <a:ext cx="29340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CBB22BB7-6A7C-EF43-35FE-628E21CB0597}"/>
                    </a:ext>
                  </a:extLst>
                </p14:cNvPr>
                <p14:cNvContentPartPr/>
                <p14:nvPr/>
              </p14:nvContentPartPr>
              <p14:xfrm>
                <a:off x="6807566" y="4449703"/>
                <a:ext cx="278280" cy="3387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CBB22BB7-6A7C-EF43-35FE-628E21CB059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771926" y="4414063"/>
                  <a:ext cx="349920" cy="41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AB7092CF-6C6A-CCE4-F9E2-D037FAF32E47}"/>
                    </a:ext>
                  </a:extLst>
                </p14:cNvPr>
                <p14:cNvContentPartPr/>
                <p14:nvPr/>
              </p14:nvContentPartPr>
              <p14:xfrm>
                <a:off x="7409126" y="4586143"/>
                <a:ext cx="367200" cy="1782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AB7092CF-6C6A-CCE4-F9E2-D037FAF32E4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373126" y="4550143"/>
                  <a:ext cx="43884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C182E28C-9A40-C6EE-1285-785A3294EA33}"/>
                    </a:ext>
                  </a:extLst>
                </p14:cNvPr>
                <p14:cNvContentPartPr/>
                <p14:nvPr/>
              </p14:nvContentPartPr>
              <p14:xfrm>
                <a:off x="7746446" y="4528903"/>
                <a:ext cx="317160" cy="5047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C182E28C-9A40-C6EE-1285-785A3294EA3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710446" y="4493263"/>
                  <a:ext cx="388800" cy="57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6D3B7F5A-5379-5C5C-3631-1882C5DB3DC0}"/>
                    </a:ext>
                  </a:extLst>
                </p14:cNvPr>
                <p14:cNvContentPartPr/>
                <p14:nvPr/>
              </p14:nvContentPartPr>
              <p14:xfrm>
                <a:off x="8286446" y="4596583"/>
                <a:ext cx="212400" cy="2512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6D3B7F5A-5379-5C5C-3631-1882C5DB3DC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250446" y="4560583"/>
                  <a:ext cx="28404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5C9C534F-407A-C092-3808-A08298413DE1}"/>
                    </a:ext>
                  </a:extLst>
                </p14:cNvPr>
                <p14:cNvContentPartPr/>
                <p14:nvPr/>
              </p14:nvContentPartPr>
              <p14:xfrm>
                <a:off x="8534846" y="4694863"/>
                <a:ext cx="286920" cy="1018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5C9C534F-407A-C092-3808-A08298413DE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499206" y="4658863"/>
                  <a:ext cx="35856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D0B8815C-3DBC-0AA5-2B58-A0770A5430C5}"/>
                    </a:ext>
                  </a:extLst>
                </p14:cNvPr>
                <p14:cNvContentPartPr/>
                <p14:nvPr/>
              </p14:nvContentPartPr>
              <p14:xfrm>
                <a:off x="8840846" y="4623943"/>
                <a:ext cx="270360" cy="2383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D0B8815C-3DBC-0AA5-2B58-A0770A5430C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804846" y="4587943"/>
                  <a:ext cx="34200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3D4AA1AA-7DC2-2E65-B1DF-F79D86644FC7}"/>
                    </a:ext>
                  </a:extLst>
                </p14:cNvPr>
                <p14:cNvContentPartPr/>
                <p14:nvPr/>
              </p14:nvContentPartPr>
              <p14:xfrm>
                <a:off x="9176006" y="4521343"/>
                <a:ext cx="10440" cy="885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3D4AA1AA-7DC2-2E65-B1DF-F79D86644FC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140006" y="4485703"/>
                  <a:ext cx="8208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275E6259-5223-2573-102F-E8EA6996AB44}"/>
                    </a:ext>
                  </a:extLst>
                </p14:cNvPr>
                <p14:cNvContentPartPr/>
                <p14:nvPr/>
              </p14:nvContentPartPr>
              <p14:xfrm>
                <a:off x="9222806" y="4670743"/>
                <a:ext cx="208800" cy="2008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275E6259-5223-2573-102F-E8EA6996AB4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186806" y="4635103"/>
                  <a:ext cx="28044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21487F7E-8034-1935-BCE4-0B997914F12B}"/>
                    </a:ext>
                  </a:extLst>
                </p14:cNvPr>
                <p14:cNvContentPartPr/>
                <p14:nvPr/>
              </p14:nvContentPartPr>
              <p14:xfrm>
                <a:off x="9724286" y="4459063"/>
                <a:ext cx="260280" cy="4075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21487F7E-8034-1935-BCE4-0B997914F12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688646" y="4423063"/>
                  <a:ext cx="331920" cy="47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56C5AE2C-0D18-9A7B-7D27-DD930523D816}"/>
                    </a:ext>
                  </a:extLst>
                </p14:cNvPr>
                <p14:cNvContentPartPr/>
                <p14:nvPr/>
              </p14:nvContentPartPr>
              <p14:xfrm>
                <a:off x="9962246" y="4727263"/>
                <a:ext cx="236160" cy="889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56C5AE2C-0D18-9A7B-7D27-DD930523D81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926246" y="4691623"/>
                  <a:ext cx="30780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C90FBE75-818E-9ED7-0A6F-8CB642AAEA75}"/>
                    </a:ext>
                  </a:extLst>
                </p14:cNvPr>
                <p14:cNvContentPartPr/>
                <p14:nvPr/>
              </p14:nvContentPartPr>
              <p14:xfrm>
                <a:off x="10077446" y="4681543"/>
                <a:ext cx="412200" cy="4856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C90FBE75-818E-9ED7-0A6F-8CB642AAEA75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0041806" y="4645543"/>
                  <a:ext cx="483840" cy="557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15F4AE1B-1D87-3C5A-D9DD-D6406B09CB39}"/>
              </a:ext>
            </a:extLst>
          </p:cNvPr>
          <p:cNvGrpSpPr/>
          <p:nvPr/>
        </p:nvGrpSpPr>
        <p:grpSpPr>
          <a:xfrm>
            <a:off x="3270926" y="5324143"/>
            <a:ext cx="1870200" cy="449280"/>
            <a:chOff x="3270926" y="5324143"/>
            <a:chExt cx="1870200" cy="44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27036915-592F-3F99-E6CF-A0471BDBF220}"/>
                    </a:ext>
                  </a:extLst>
                </p14:cNvPr>
                <p14:cNvContentPartPr/>
                <p14:nvPr/>
              </p14:nvContentPartPr>
              <p14:xfrm>
                <a:off x="3389006" y="5458783"/>
                <a:ext cx="51840" cy="2390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27036915-592F-3F99-E6CF-A0471BDBF22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353006" y="5422783"/>
                  <a:ext cx="12348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6894A887-B558-1274-760F-5E740BD4DC97}"/>
                    </a:ext>
                  </a:extLst>
                </p14:cNvPr>
                <p14:cNvContentPartPr/>
                <p14:nvPr/>
              </p14:nvContentPartPr>
              <p14:xfrm>
                <a:off x="3270926" y="5705743"/>
                <a:ext cx="251280" cy="676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6894A887-B558-1274-760F-5E740BD4DC9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235286" y="5670103"/>
                  <a:ext cx="32292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2949968D-47C4-9CDF-105E-E278C01CED26}"/>
                    </a:ext>
                  </a:extLst>
                </p14:cNvPr>
                <p14:cNvContentPartPr/>
                <p14:nvPr/>
              </p14:nvContentPartPr>
              <p14:xfrm>
                <a:off x="3377846" y="5427823"/>
                <a:ext cx="339840" cy="896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2949968D-47C4-9CDF-105E-E278C01CED2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341846" y="5392183"/>
                  <a:ext cx="41148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EC9F2F70-2CAE-7436-46ED-FB81E2BB55F3}"/>
                    </a:ext>
                  </a:extLst>
                </p14:cNvPr>
                <p14:cNvContentPartPr/>
                <p14:nvPr/>
              </p14:nvContentPartPr>
              <p14:xfrm>
                <a:off x="3762326" y="5542663"/>
                <a:ext cx="340920" cy="1746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EC9F2F70-2CAE-7436-46ED-FB81E2BB55F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726326" y="5507023"/>
                  <a:ext cx="41256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D2B96748-5E4D-84B4-011D-6E8E7F074DAC}"/>
                    </a:ext>
                  </a:extLst>
                </p14:cNvPr>
                <p14:cNvContentPartPr/>
                <p14:nvPr/>
              </p14:nvContentPartPr>
              <p14:xfrm>
                <a:off x="4376126" y="5526823"/>
                <a:ext cx="243360" cy="1544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D2B96748-5E4D-84B4-011D-6E8E7F074DA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340486" y="5491183"/>
                  <a:ext cx="31500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DF7FD836-6906-E171-A43F-C1B0F8495826}"/>
                    </a:ext>
                  </a:extLst>
                </p14:cNvPr>
                <p14:cNvContentPartPr/>
                <p14:nvPr/>
              </p14:nvContentPartPr>
              <p14:xfrm>
                <a:off x="4727846" y="5378503"/>
                <a:ext cx="4680" cy="2865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DF7FD836-6906-E171-A43F-C1B0F8495826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692206" y="5342503"/>
                  <a:ext cx="76320" cy="35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3F5E25DA-E989-4BA8-2B31-6B252BE8E89E}"/>
                    </a:ext>
                  </a:extLst>
                </p14:cNvPr>
                <p14:cNvContentPartPr/>
                <p14:nvPr/>
              </p14:nvContentPartPr>
              <p14:xfrm>
                <a:off x="4802366" y="5324143"/>
                <a:ext cx="338760" cy="3654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3F5E25DA-E989-4BA8-2B31-6B252BE8E89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766726" y="5288503"/>
                  <a:ext cx="410400" cy="437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716189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B64B6-FFDF-824D-28EF-8E1653B9D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</a:t>
            </a:r>
            <a:r>
              <a:rPr lang="en-US" i="1" dirty="0"/>
              <a:t>Open Source</a:t>
            </a:r>
            <a:r>
              <a:rPr lang="en-US" dirty="0"/>
              <a:t> really means</a:t>
            </a:r>
            <a:endParaRPr lang="en-00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23B8CB-0CA7-0BDB-4AB2-D9D4B184BB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“A </a:t>
            </a:r>
            <a:r>
              <a:rPr lang="en-US" sz="6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product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that is made freely available for possible modification and redistribution.”</a:t>
            </a:r>
            <a:endParaRPr lang="en-001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63E8B70-5B41-F510-8207-F351BEF52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001"/>
              <a:t>2025-12-03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0C3B98-C433-7350-1048-A659DC8D3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 BY-SA 4.0</a:t>
            </a:r>
            <a:endParaRPr lang="en-001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C6A9BC-BEAC-DEE7-5052-6251AB069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8EAC-347A-43C6-B0D2-53C193074B64}" type="slidenum">
              <a:rPr lang="en-001" smtClean="0"/>
              <a:t>3</a:t>
            </a:fld>
            <a:endParaRPr lang="en-001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AEBF56A-23F0-BCDC-BFB1-E9BE44C39C0C}"/>
                  </a:ext>
                </a:extLst>
              </p14:cNvPr>
              <p14:cNvContentPartPr/>
              <p14:nvPr/>
            </p14:nvContentPartPr>
            <p14:xfrm>
              <a:off x="2442566" y="2621263"/>
              <a:ext cx="2459880" cy="10069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AEBF56A-23F0-BCDC-BFB1-E9BE44C39C0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06566" y="2585263"/>
                <a:ext cx="2531520" cy="107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F04589FB-54A3-721F-F163-C2C62102C60B}"/>
                  </a:ext>
                </a:extLst>
              </p14:cNvPr>
              <p14:cNvContentPartPr/>
              <p14:nvPr/>
            </p14:nvContentPartPr>
            <p14:xfrm>
              <a:off x="8944886" y="3558343"/>
              <a:ext cx="1793520" cy="1094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F04589FB-54A3-721F-F163-C2C62102C60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908886" y="3522343"/>
                <a:ext cx="186516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9714495B-5F5F-BFB3-3ACC-83980FE470B2}"/>
                  </a:ext>
                </a:extLst>
              </p14:cNvPr>
              <p14:cNvContentPartPr/>
              <p14:nvPr/>
            </p14:nvContentPartPr>
            <p14:xfrm>
              <a:off x="3002366" y="4363303"/>
              <a:ext cx="2306520" cy="1944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9714495B-5F5F-BFB3-3ACC-83980FE470B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966726" y="4327663"/>
                <a:ext cx="2378160" cy="26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B685272C-65E3-6746-0AF8-86F4957D1615}"/>
                  </a:ext>
                </a:extLst>
              </p14:cNvPr>
              <p14:cNvContentPartPr/>
              <p14:nvPr/>
            </p14:nvContentPartPr>
            <p14:xfrm>
              <a:off x="3832818" y="1301962"/>
              <a:ext cx="948600" cy="6498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685272C-65E3-6746-0AF8-86F4957D161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797178" y="1265962"/>
                <a:ext cx="1020240" cy="72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5628DD5-3A23-69DD-9185-646DB9E17ECE}"/>
                  </a:ext>
                </a:extLst>
              </p14:cNvPr>
              <p14:cNvContentPartPr/>
              <p14:nvPr/>
            </p14:nvContentPartPr>
            <p14:xfrm>
              <a:off x="1537886" y="5246383"/>
              <a:ext cx="3495960" cy="4636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5628DD5-3A23-69DD-9185-646DB9E17EC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502246" y="5210383"/>
                <a:ext cx="3567600" cy="53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E94574E7-8C40-5851-E658-E7774404DBAB}"/>
                  </a:ext>
                </a:extLst>
              </p14:cNvPr>
              <p14:cNvContentPartPr/>
              <p14:nvPr/>
            </p14:nvContentPartPr>
            <p14:xfrm>
              <a:off x="6766166" y="5309743"/>
              <a:ext cx="3522960" cy="4438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E94574E7-8C40-5851-E658-E7774404DBA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730526" y="5274103"/>
                <a:ext cx="3594600" cy="515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75383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F5F7919-DC24-20CA-3A73-A0909A067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 and examples of hardware hacking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CF70747-DBDC-49FA-4B94-B03CF8B99A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10512424" cy="823912"/>
          </a:xfrm>
        </p:spPr>
        <p:txBody>
          <a:bodyPr anchor="ctr">
            <a:normAutofit/>
          </a:bodyPr>
          <a:lstStyle/>
          <a:p>
            <a:r>
              <a:rPr lang="en-US" sz="4000" dirty="0"/>
              <a:t>Black magic</a:t>
            </a:r>
            <a:endParaRPr lang="en-001" sz="40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2EBAE6C-8F6C-5197-4A70-BC998C4805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3006726"/>
            <a:ext cx="10512424" cy="2119175"/>
          </a:xfrm>
        </p:spPr>
        <p:txBody>
          <a:bodyPr>
            <a:normAutofit/>
          </a:bodyPr>
          <a:lstStyle/>
          <a:p>
            <a:r>
              <a:rPr lang="en-US" dirty="0"/>
              <a:t>Getting the instructions “hex dumping” using JTAG.</a:t>
            </a:r>
          </a:p>
          <a:p>
            <a:r>
              <a:rPr lang="en-US" dirty="0"/>
              <a:t>Using disassemblers or </a:t>
            </a:r>
            <a:r>
              <a:rPr lang="en-US" dirty="0" err="1"/>
              <a:t>decompilers</a:t>
            </a:r>
            <a:r>
              <a:rPr lang="en-US" dirty="0"/>
              <a:t> to translate the instructions.</a:t>
            </a:r>
          </a:p>
          <a:p>
            <a:r>
              <a:rPr lang="en-US" dirty="0"/>
              <a:t>Modifying the code then reprogramming.</a:t>
            </a:r>
          </a:p>
          <a:p>
            <a:r>
              <a:rPr lang="en-US" dirty="0"/>
              <a:t>Gurus play Doom on anything.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E19854-7A70-FFE0-34D2-E3093826E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001"/>
              <a:t>2025-12-03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4A06358-8FD7-F978-3496-F3BB0EF68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 BY-SA 4.0</a:t>
            </a:r>
            <a:endParaRPr lang="en-001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26CC20-9D7B-2C30-7337-B96158DE6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8EAC-347A-43C6-B0D2-53C193074B64}" type="slidenum">
              <a:rPr lang="en-001" smtClean="0"/>
              <a:t>30</a:t>
            </a:fld>
            <a:endParaRPr lang="en-001" dirty="0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5FA04728-21E2-2FDA-67C3-9E902EB12F32}"/>
              </a:ext>
            </a:extLst>
          </p:cNvPr>
          <p:cNvGrpSpPr/>
          <p:nvPr/>
        </p:nvGrpSpPr>
        <p:grpSpPr>
          <a:xfrm>
            <a:off x="1569206" y="5169703"/>
            <a:ext cx="9131040" cy="784080"/>
            <a:chOff x="1569206" y="5169703"/>
            <a:chExt cx="9131040" cy="78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4CCAF16F-0AA4-782F-3C1A-2266249A1FB9}"/>
                    </a:ext>
                  </a:extLst>
                </p14:cNvPr>
                <p14:cNvContentPartPr/>
                <p14:nvPr/>
              </p14:nvContentPartPr>
              <p14:xfrm>
                <a:off x="1569206" y="5251783"/>
                <a:ext cx="407520" cy="3592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4CCAF16F-0AA4-782F-3C1A-2266249A1FB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533566" y="5215783"/>
                  <a:ext cx="479160" cy="43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5167F731-FFB9-47A5-BD44-98314A786210}"/>
                    </a:ext>
                  </a:extLst>
                </p14:cNvPr>
                <p14:cNvContentPartPr/>
                <p14:nvPr/>
              </p14:nvContentPartPr>
              <p14:xfrm>
                <a:off x="2083646" y="5395063"/>
                <a:ext cx="182880" cy="1216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5167F731-FFB9-47A5-BD44-98314A78621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048006" y="5359423"/>
                  <a:ext cx="25452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325EF180-8368-DB7B-8C61-9C13D8872C69}"/>
                    </a:ext>
                  </a:extLst>
                </p14:cNvPr>
                <p14:cNvContentPartPr/>
                <p14:nvPr/>
              </p14:nvContentPartPr>
              <p14:xfrm>
                <a:off x="2356886" y="5393623"/>
                <a:ext cx="192240" cy="1004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325EF180-8368-DB7B-8C61-9C13D8872C6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321246" y="5357623"/>
                  <a:ext cx="26388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1637F3C1-F65A-835B-22E6-9CC0A4148ECB}"/>
                    </a:ext>
                  </a:extLst>
                </p14:cNvPr>
                <p14:cNvContentPartPr/>
                <p14:nvPr/>
              </p14:nvContentPartPr>
              <p14:xfrm>
                <a:off x="2557406" y="5366623"/>
                <a:ext cx="325800" cy="4687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1637F3C1-F65A-835B-22E6-9CC0A4148EC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521766" y="5330983"/>
                  <a:ext cx="397440" cy="54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804B6FB2-0A6C-599D-3E98-95C4115A62F7}"/>
                    </a:ext>
                  </a:extLst>
                </p14:cNvPr>
                <p14:cNvContentPartPr/>
                <p14:nvPr/>
              </p14:nvContentPartPr>
              <p14:xfrm>
                <a:off x="2959166" y="5207143"/>
                <a:ext cx="425520" cy="3409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804B6FB2-0A6C-599D-3E98-95C4115A62F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923526" y="5171503"/>
                  <a:ext cx="497160" cy="41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BE77431C-5CF7-7C7F-881A-A4EBAFFA0063}"/>
                    </a:ext>
                  </a:extLst>
                </p14:cNvPr>
                <p14:cNvContentPartPr/>
                <p14:nvPr/>
              </p14:nvContentPartPr>
              <p14:xfrm>
                <a:off x="3723446" y="5327023"/>
                <a:ext cx="59400" cy="2883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BE77431C-5CF7-7C7F-881A-A4EBAFFA006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687806" y="5291023"/>
                  <a:ext cx="13104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75EC2443-B0BB-D9AD-8C6F-28CD53697E23}"/>
                    </a:ext>
                  </a:extLst>
                </p14:cNvPr>
                <p14:cNvContentPartPr/>
                <p14:nvPr/>
              </p14:nvContentPartPr>
              <p14:xfrm>
                <a:off x="3592046" y="5297143"/>
                <a:ext cx="555840" cy="3402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75EC2443-B0BB-D9AD-8C6F-28CD53697E2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556406" y="5261143"/>
                  <a:ext cx="627480" cy="41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D77A52B1-FAA3-7556-1463-78D934AB465C}"/>
                    </a:ext>
                  </a:extLst>
                </p14:cNvPr>
                <p14:cNvContentPartPr/>
                <p14:nvPr/>
              </p14:nvContentPartPr>
              <p14:xfrm>
                <a:off x="4250846" y="5410183"/>
                <a:ext cx="206280" cy="1328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D77A52B1-FAA3-7556-1463-78D934AB465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214846" y="5374543"/>
                  <a:ext cx="27792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19660E96-DEE0-978E-1C82-DB023DFD1744}"/>
                    </a:ext>
                  </a:extLst>
                </p14:cNvPr>
                <p14:cNvContentPartPr/>
                <p14:nvPr/>
              </p14:nvContentPartPr>
              <p14:xfrm>
                <a:off x="4474046" y="5373103"/>
                <a:ext cx="248040" cy="1530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19660E96-DEE0-978E-1C82-DB023DFD174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438406" y="5337463"/>
                  <a:ext cx="31968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728338F5-19F2-7B93-30E1-7AD30851993A}"/>
                    </a:ext>
                  </a:extLst>
                </p14:cNvPr>
                <p14:cNvContentPartPr/>
                <p14:nvPr/>
              </p14:nvContentPartPr>
              <p14:xfrm>
                <a:off x="4785806" y="5377423"/>
                <a:ext cx="473400" cy="1933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728338F5-19F2-7B93-30E1-7AD30851993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750166" y="5341783"/>
                  <a:ext cx="54504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FD7C92FA-0BC4-7310-ED6E-DD466E4EAA1F}"/>
                    </a:ext>
                  </a:extLst>
                </p14:cNvPr>
                <p14:cNvContentPartPr/>
                <p14:nvPr/>
              </p14:nvContentPartPr>
              <p14:xfrm>
                <a:off x="5625686" y="5391823"/>
                <a:ext cx="207000" cy="1616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FD7C92FA-0BC4-7310-ED6E-DD466E4EAA1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590046" y="5356183"/>
                  <a:ext cx="27864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CEDF2195-7EF1-AF13-03A3-87587F73CF9E}"/>
                    </a:ext>
                  </a:extLst>
                </p14:cNvPr>
                <p14:cNvContentPartPr/>
                <p14:nvPr/>
              </p14:nvContentPartPr>
              <p14:xfrm>
                <a:off x="5938526" y="5372023"/>
                <a:ext cx="286560" cy="2149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CEDF2195-7EF1-AF13-03A3-87587F73CF9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902886" y="5336383"/>
                  <a:ext cx="35820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6CEAB691-6625-322B-5254-C8199E821952}"/>
                    </a:ext>
                  </a:extLst>
                </p14:cNvPr>
                <p14:cNvContentPartPr/>
                <p14:nvPr/>
              </p14:nvContentPartPr>
              <p14:xfrm>
                <a:off x="6493286" y="5398663"/>
                <a:ext cx="136800" cy="3002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6CEAB691-6625-322B-5254-C8199E82195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457646" y="5362663"/>
                  <a:ext cx="208440" cy="37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54F26A3C-F766-9991-587F-F7E5D8819BD9}"/>
                    </a:ext>
                  </a:extLst>
                </p14:cNvPr>
                <p14:cNvContentPartPr/>
                <p14:nvPr/>
              </p14:nvContentPartPr>
              <p14:xfrm>
                <a:off x="6503726" y="5333143"/>
                <a:ext cx="276480" cy="1501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54F26A3C-F766-9991-587F-F7E5D8819BD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467726" y="5297143"/>
                  <a:ext cx="34812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EB539BBD-76F5-7CC2-981E-137078C461A5}"/>
                    </a:ext>
                  </a:extLst>
                </p14:cNvPr>
                <p14:cNvContentPartPr/>
                <p14:nvPr/>
              </p14:nvContentPartPr>
              <p14:xfrm>
                <a:off x="6829886" y="5280583"/>
                <a:ext cx="207360" cy="2102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EB539BBD-76F5-7CC2-981E-137078C461A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793886" y="5244583"/>
                  <a:ext cx="27900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C08CB18E-87FB-C71F-AC67-427B2DECB2E4}"/>
                    </a:ext>
                  </a:extLst>
                </p14:cNvPr>
                <p14:cNvContentPartPr/>
                <p14:nvPr/>
              </p14:nvContentPartPr>
              <p14:xfrm>
                <a:off x="7066406" y="5379943"/>
                <a:ext cx="335880" cy="1501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C08CB18E-87FB-C71F-AC67-427B2DECB2E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030766" y="5344303"/>
                  <a:ext cx="40752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6A8E061F-3AAA-9ACE-7C31-245523435577}"/>
                    </a:ext>
                  </a:extLst>
                </p14:cNvPr>
                <p14:cNvContentPartPr/>
                <p14:nvPr/>
              </p14:nvContentPartPr>
              <p14:xfrm>
                <a:off x="7372046" y="5359423"/>
                <a:ext cx="359640" cy="5288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6A8E061F-3AAA-9ACE-7C31-24552343557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336046" y="5323423"/>
                  <a:ext cx="431280" cy="60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68036FB1-DDBF-B6DC-A96F-FA070D65968E}"/>
                    </a:ext>
                  </a:extLst>
                </p14:cNvPr>
                <p14:cNvContentPartPr/>
                <p14:nvPr/>
              </p14:nvContentPartPr>
              <p14:xfrm>
                <a:off x="7726646" y="5384623"/>
                <a:ext cx="351360" cy="2170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68036FB1-DDBF-B6DC-A96F-FA070D65968E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691006" y="5348623"/>
                  <a:ext cx="42300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EC2D550B-6FB5-F92F-09B7-08ADD6A45BA5}"/>
                    </a:ext>
                  </a:extLst>
                </p14:cNvPr>
                <p14:cNvContentPartPr/>
                <p14:nvPr/>
              </p14:nvContentPartPr>
              <p14:xfrm>
                <a:off x="8006726" y="5365903"/>
                <a:ext cx="299160" cy="1555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EC2D550B-6FB5-F92F-09B7-08ADD6A45BA5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970726" y="5329903"/>
                  <a:ext cx="37080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D3DA2C42-4A70-CED7-0695-40EC29525343}"/>
                    </a:ext>
                  </a:extLst>
                </p14:cNvPr>
                <p14:cNvContentPartPr/>
                <p14:nvPr/>
              </p14:nvContentPartPr>
              <p14:xfrm>
                <a:off x="8334326" y="5328823"/>
                <a:ext cx="311400" cy="2048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D3DA2C42-4A70-CED7-0695-40EC2952534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298326" y="5292823"/>
                  <a:ext cx="38304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94A44BE5-E0F2-4960-BD61-06E6A60BB2C8}"/>
                    </a:ext>
                  </a:extLst>
                </p14:cNvPr>
                <p14:cNvContentPartPr/>
                <p14:nvPr/>
              </p14:nvContentPartPr>
              <p14:xfrm>
                <a:off x="8639606" y="5357263"/>
                <a:ext cx="523440" cy="5965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94A44BE5-E0F2-4960-BD61-06E6A60BB2C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603966" y="5321623"/>
                  <a:ext cx="595080" cy="66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B81C3DAC-EFF7-D251-18F3-2B2D4EF600D7}"/>
                    </a:ext>
                  </a:extLst>
                </p14:cNvPr>
                <p14:cNvContentPartPr/>
                <p14:nvPr/>
              </p14:nvContentPartPr>
              <p14:xfrm>
                <a:off x="9412166" y="5196703"/>
                <a:ext cx="283320" cy="4320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B81C3DAC-EFF7-D251-18F3-2B2D4EF600D7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376166" y="5160703"/>
                  <a:ext cx="354960" cy="50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44DBCA51-4502-CA86-63EC-8AED1CCBB16A}"/>
                    </a:ext>
                  </a:extLst>
                </p14:cNvPr>
                <p14:cNvContentPartPr/>
                <p14:nvPr/>
              </p14:nvContentPartPr>
              <p14:xfrm>
                <a:off x="9735806" y="5346103"/>
                <a:ext cx="287640" cy="2080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44DBCA51-4502-CA86-63EC-8AED1CCBB16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700166" y="5310103"/>
                  <a:ext cx="35928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8EC7D4B2-3FB4-E30F-7DE1-6AC7395DAF75}"/>
                    </a:ext>
                  </a:extLst>
                </p14:cNvPr>
                <p14:cNvContentPartPr/>
                <p14:nvPr/>
              </p14:nvContentPartPr>
              <p14:xfrm>
                <a:off x="10004366" y="5169703"/>
                <a:ext cx="389880" cy="4546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8EC7D4B2-3FB4-E30F-7DE1-6AC7395DAF7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968366" y="5134063"/>
                  <a:ext cx="461520" cy="52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C823E495-D289-63EB-CEBA-C9F673AEA455}"/>
                    </a:ext>
                  </a:extLst>
                </p14:cNvPr>
                <p14:cNvContentPartPr/>
                <p14:nvPr/>
              </p14:nvContentPartPr>
              <p14:xfrm>
                <a:off x="10314326" y="5288143"/>
                <a:ext cx="385920" cy="79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C823E495-D289-63EB-CEBA-C9F673AEA45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278326" y="5252143"/>
                  <a:ext cx="457560" cy="79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542466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F5F7919-DC24-20CA-3A73-A0909A067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 and examples of hardware hacking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CF70747-DBDC-49FA-4B94-B03CF8B99A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10512424" cy="823912"/>
          </a:xfrm>
        </p:spPr>
        <p:txBody>
          <a:bodyPr anchor="ctr">
            <a:normAutofit/>
          </a:bodyPr>
          <a:lstStyle/>
          <a:p>
            <a:r>
              <a:rPr lang="en-US" sz="4000" dirty="0"/>
              <a:t>Examples around us</a:t>
            </a:r>
            <a:endParaRPr lang="en-001" sz="40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2EBAE6C-8F6C-5197-4A70-BC998C4805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2786517"/>
            <a:ext cx="10512424" cy="3132817"/>
          </a:xfrm>
        </p:spPr>
        <p:txBody>
          <a:bodyPr>
            <a:normAutofit/>
          </a:bodyPr>
          <a:lstStyle/>
          <a:p>
            <a:r>
              <a:rPr lang="en-US" dirty="0"/>
              <a:t>Many car accessories sold in Egypt</a:t>
            </a:r>
          </a:p>
          <a:p>
            <a:r>
              <a:rPr lang="en-US" dirty="0"/>
              <a:t>Some smart-home solutions</a:t>
            </a:r>
          </a:p>
          <a:p>
            <a:r>
              <a:rPr lang="en-US" dirty="0"/>
              <a:t>Getting power from phone lines</a:t>
            </a:r>
          </a:p>
          <a:p>
            <a:r>
              <a:rPr lang="en-US" dirty="0"/>
              <a:t>Street sellers looping megaphones</a:t>
            </a:r>
          </a:p>
          <a:p>
            <a:r>
              <a:rPr lang="en-US" dirty="0"/>
              <a:t>Using optical mouse as encoder</a:t>
            </a:r>
          </a:p>
          <a:p>
            <a:r>
              <a:rPr lang="en-US" dirty="0"/>
              <a:t>iPhone repairs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E19854-7A70-FFE0-34D2-E3093826E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001"/>
              <a:t>2025-12-03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4A06358-8FD7-F978-3496-F3BB0EF68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 BY-SA 4.0</a:t>
            </a:r>
            <a:endParaRPr lang="en-001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26CC20-9D7B-2C30-7337-B96158DE6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8EAC-347A-43C6-B0D2-53C193074B64}" type="slidenum">
              <a:rPr lang="en-001" smtClean="0"/>
              <a:t>31</a:t>
            </a:fld>
            <a:endParaRPr lang="en-001"/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62726002-8F89-DBD4-2990-D18A1D374A11}"/>
              </a:ext>
            </a:extLst>
          </p:cNvPr>
          <p:cNvGrpSpPr/>
          <p:nvPr/>
        </p:nvGrpSpPr>
        <p:grpSpPr>
          <a:xfrm>
            <a:off x="5983166" y="2540623"/>
            <a:ext cx="2389680" cy="634320"/>
            <a:chOff x="5983166" y="2540623"/>
            <a:chExt cx="2389680" cy="63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778AA1CB-FB1D-3445-62FC-E142CFD90EE4}"/>
                    </a:ext>
                  </a:extLst>
                </p14:cNvPr>
                <p14:cNvContentPartPr/>
                <p14:nvPr/>
              </p14:nvContentPartPr>
              <p14:xfrm>
                <a:off x="7974326" y="2674183"/>
                <a:ext cx="398520" cy="4190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778AA1CB-FB1D-3445-62FC-E142CFD90EE4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938326" y="2638183"/>
                  <a:ext cx="470160" cy="49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41DD64BA-3A1C-7CCC-CF17-9B330AE260E4}"/>
                    </a:ext>
                  </a:extLst>
                </p14:cNvPr>
                <p14:cNvContentPartPr/>
                <p14:nvPr/>
              </p14:nvContentPartPr>
              <p14:xfrm>
                <a:off x="7567526" y="2657983"/>
                <a:ext cx="421200" cy="2620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41DD64BA-3A1C-7CCC-CF17-9B330AE260E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531526" y="2622343"/>
                  <a:ext cx="492840" cy="33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551C0B68-2059-7755-0730-532ED6CF6D8C}"/>
                    </a:ext>
                  </a:extLst>
                </p14:cNvPr>
                <p14:cNvContentPartPr/>
                <p14:nvPr/>
              </p14:nvContentPartPr>
              <p14:xfrm>
                <a:off x="7881446" y="3016183"/>
                <a:ext cx="720" cy="3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551C0B68-2059-7755-0730-532ED6CF6D8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845446" y="2980183"/>
                  <a:ext cx="7236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0EDFFB89-DDE0-283D-1E74-D8DE30B90078}"/>
                    </a:ext>
                  </a:extLst>
                </p14:cNvPr>
                <p14:cNvContentPartPr/>
                <p14:nvPr/>
              </p14:nvContentPartPr>
              <p14:xfrm>
                <a:off x="7626206" y="3033823"/>
                <a:ext cx="52560" cy="104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0EDFFB89-DDE0-283D-1E74-D8DE30B9007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590206" y="2998183"/>
                  <a:ext cx="12420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A3402230-4CB8-4013-E30D-6FB5382557FB}"/>
                    </a:ext>
                  </a:extLst>
                </p14:cNvPr>
                <p14:cNvContentPartPr/>
                <p14:nvPr/>
              </p14:nvContentPartPr>
              <p14:xfrm>
                <a:off x="7520726" y="3044983"/>
                <a:ext cx="30960" cy="291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A3402230-4CB8-4013-E30D-6FB5382557F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484726" y="3009343"/>
                  <a:ext cx="10260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AB427F82-785C-DFAB-1717-046E95B12A12}"/>
                    </a:ext>
                  </a:extLst>
                </p14:cNvPr>
                <p14:cNvContentPartPr/>
                <p14:nvPr/>
              </p14:nvContentPartPr>
              <p14:xfrm>
                <a:off x="7161086" y="2845543"/>
                <a:ext cx="309600" cy="1220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AB427F82-785C-DFAB-1717-046E95B12A1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125086" y="2809903"/>
                  <a:ext cx="38124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DECB9821-0862-EF44-1798-32BA1C646D84}"/>
                    </a:ext>
                  </a:extLst>
                </p14:cNvPr>
                <p14:cNvContentPartPr/>
                <p14:nvPr/>
              </p14:nvContentPartPr>
              <p14:xfrm>
                <a:off x="7126886" y="2697583"/>
                <a:ext cx="129600" cy="410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DECB9821-0862-EF44-1798-32BA1C646D84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090886" y="2661583"/>
                  <a:ext cx="20124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5350DE4D-DB2D-5364-E268-5AA667E2C282}"/>
                    </a:ext>
                  </a:extLst>
                </p14:cNvPr>
                <p14:cNvContentPartPr/>
                <p14:nvPr/>
              </p14:nvContentPartPr>
              <p14:xfrm>
                <a:off x="6800366" y="2768143"/>
                <a:ext cx="59400" cy="2113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5350DE4D-DB2D-5364-E268-5AA667E2C28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764366" y="2732503"/>
                  <a:ext cx="13104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A048F213-05BA-BFAC-287D-54A5F17B229E}"/>
                    </a:ext>
                  </a:extLst>
                </p14:cNvPr>
                <p14:cNvContentPartPr/>
                <p14:nvPr/>
              </p14:nvContentPartPr>
              <p14:xfrm>
                <a:off x="5983166" y="2641783"/>
                <a:ext cx="698040" cy="5331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A048F213-05BA-BFAC-287D-54A5F17B229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947166" y="2605783"/>
                  <a:ext cx="769680" cy="60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97E83AAC-996D-AA80-2CCC-D99663224768}"/>
                    </a:ext>
                  </a:extLst>
                </p14:cNvPr>
                <p14:cNvContentPartPr/>
                <p14:nvPr/>
              </p14:nvContentPartPr>
              <p14:xfrm>
                <a:off x="6464126" y="2710543"/>
                <a:ext cx="6840" cy="277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97E83AAC-996D-AA80-2CCC-D9966322476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428126" y="2674903"/>
                  <a:ext cx="7848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DE0B0F15-F83E-A019-35D7-6F922296AF8A}"/>
                    </a:ext>
                  </a:extLst>
                </p14:cNvPr>
                <p14:cNvContentPartPr/>
                <p14:nvPr/>
              </p14:nvContentPartPr>
              <p14:xfrm>
                <a:off x="6223646" y="2540623"/>
                <a:ext cx="267120" cy="1000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DE0B0F15-F83E-A019-35D7-6F922296AF8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187646" y="2504983"/>
                  <a:ext cx="338760" cy="171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830CD1B0-A6C4-78C8-6449-8A168A7CE5EE}"/>
              </a:ext>
            </a:extLst>
          </p:cNvPr>
          <p:cNvGrpSpPr/>
          <p:nvPr/>
        </p:nvGrpSpPr>
        <p:grpSpPr>
          <a:xfrm>
            <a:off x="5433806" y="3295543"/>
            <a:ext cx="6035400" cy="737280"/>
            <a:chOff x="5433806" y="3295543"/>
            <a:chExt cx="6035400" cy="737280"/>
          </a:xfrm>
        </p:grpSpPr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E935ECD9-52FD-F16A-8804-21F23229E438}"/>
                </a:ext>
              </a:extLst>
            </p:cNvPr>
            <p:cNvGrpSpPr/>
            <p:nvPr/>
          </p:nvGrpSpPr>
          <p:grpSpPr>
            <a:xfrm>
              <a:off x="5433806" y="3295543"/>
              <a:ext cx="4047480" cy="737280"/>
              <a:chOff x="5433806" y="3295543"/>
              <a:chExt cx="4047480" cy="7372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82" name="Ink 81">
                    <a:extLst>
                      <a:ext uri="{FF2B5EF4-FFF2-40B4-BE49-F238E27FC236}">
                        <a16:creationId xmlns:a16="http://schemas.microsoft.com/office/drawing/2014/main" id="{12C47CBA-F6B1-CBCB-663E-790008F586AE}"/>
                      </a:ext>
                    </a:extLst>
                  </p14:cNvPr>
                  <p14:cNvContentPartPr/>
                  <p14:nvPr/>
                </p14:nvContentPartPr>
                <p14:xfrm>
                  <a:off x="5433806" y="3478063"/>
                  <a:ext cx="56880" cy="236520"/>
                </p14:xfrm>
              </p:contentPart>
            </mc:Choice>
            <mc:Fallback xmlns="">
              <p:pic>
                <p:nvPicPr>
                  <p:cNvPr id="82" name="Ink 81">
                    <a:extLst>
                      <a:ext uri="{FF2B5EF4-FFF2-40B4-BE49-F238E27FC236}">
                        <a16:creationId xmlns:a16="http://schemas.microsoft.com/office/drawing/2014/main" id="{12C47CBA-F6B1-CBCB-663E-790008F586AE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5397806" y="3442063"/>
                    <a:ext cx="128520" cy="308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83" name="Ink 82">
                    <a:extLst>
                      <a:ext uri="{FF2B5EF4-FFF2-40B4-BE49-F238E27FC236}">
                        <a16:creationId xmlns:a16="http://schemas.microsoft.com/office/drawing/2014/main" id="{D923F38C-721E-855E-04EC-34EB54F6B26C}"/>
                      </a:ext>
                    </a:extLst>
                  </p14:cNvPr>
                  <p14:cNvContentPartPr/>
                  <p14:nvPr/>
                </p14:nvContentPartPr>
                <p14:xfrm>
                  <a:off x="5492126" y="3479143"/>
                  <a:ext cx="182880" cy="143280"/>
                </p14:xfrm>
              </p:contentPart>
            </mc:Choice>
            <mc:Fallback xmlns="">
              <p:pic>
                <p:nvPicPr>
                  <p:cNvPr id="83" name="Ink 82">
                    <a:extLst>
                      <a:ext uri="{FF2B5EF4-FFF2-40B4-BE49-F238E27FC236}">
                        <a16:creationId xmlns:a16="http://schemas.microsoft.com/office/drawing/2014/main" id="{D923F38C-721E-855E-04EC-34EB54F6B26C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5456486" y="3443143"/>
                    <a:ext cx="254520" cy="214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84" name="Ink 83">
                    <a:extLst>
                      <a:ext uri="{FF2B5EF4-FFF2-40B4-BE49-F238E27FC236}">
                        <a16:creationId xmlns:a16="http://schemas.microsoft.com/office/drawing/2014/main" id="{FCA99FF2-274D-7D7A-E883-7DD65F0BFDD2}"/>
                      </a:ext>
                    </a:extLst>
                  </p14:cNvPr>
                  <p14:cNvContentPartPr/>
                  <p14:nvPr/>
                </p14:nvContentPartPr>
                <p14:xfrm>
                  <a:off x="5653046" y="3386983"/>
                  <a:ext cx="214560" cy="332280"/>
                </p14:xfrm>
              </p:contentPart>
            </mc:Choice>
            <mc:Fallback xmlns="">
              <p:pic>
                <p:nvPicPr>
                  <p:cNvPr id="84" name="Ink 83">
                    <a:extLst>
                      <a:ext uri="{FF2B5EF4-FFF2-40B4-BE49-F238E27FC236}">
                        <a16:creationId xmlns:a16="http://schemas.microsoft.com/office/drawing/2014/main" id="{FCA99FF2-274D-7D7A-E883-7DD65F0BFDD2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5617406" y="3351343"/>
                    <a:ext cx="286200" cy="403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85" name="Ink 84">
                    <a:extLst>
                      <a:ext uri="{FF2B5EF4-FFF2-40B4-BE49-F238E27FC236}">
                        <a16:creationId xmlns:a16="http://schemas.microsoft.com/office/drawing/2014/main" id="{4F1A03EE-37C5-6A61-19DA-0E67FBD4364B}"/>
                      </a:ext>
                    </a:extLst>
                  </p14:cNvPr>
                  <p14:cNvContentPartPr/>
                  <p14:nvPr/>
                </p14:nvContentPartPr>
                <p14:xfrm>
                  <a:off x="5913686" y="3497143"/>
                  <a:ext cx="790920" cy="512640"/>
                </p14:xfrm>
              </p:contentPart>
            </mc:Choice>
            <mc:Fallback xmlns="">
              <p:pic>
                <p:nvPicPr>
                  <p:cNvPr id="85" name="Ink 84">
                    <a:extLst>
                      <a:ext uri="{FF2B5EF4-FFF2-40B4-BE49-F238E27FC236}">
                        <a16:creationId xmlns:a16="http://schemas.microsoft.com/office/drawing/2014/main" id="{4F1A03EE-37C5-6A61-19DA-0E67FBD4364B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5877686" y="3461143"/>
                    <a:ext cx="862560" cy="584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86" name="Ink 85">
                    <a:extLst>
                      <a:ext uri="{FF2B5EF4-FFF2-40B4-BE49-F238E27FC236}">
                        <a16:creationId xmlns:a16="http://schemas.microsoft.com/office/drawing/2014/main" id="{AFF24603-6E06-145C-611F-8C1FFC0561CE}"/>
                      </a:ext>
                    </a:extLst>
                  </p14:cNvPr>
                  <p14:cNvContentPartPr/>
                  <p14:nvPr/>
                </p14:nvContentPartPr>
                <p14:xfrm>
                  <a:off x="7012406" y="3514063"/>
                  <a:ext cx="252000" cy="518760"/>
                </p14:xfrm>
              </p:contentPart>
            </mc:Choice>
            <mc:Fallback xmlns="">
              <p:pic>
                <p:nvPicPr>
                  <p:cNvPr id="86" name="Ink 85">
                    <a:extLst>
                      <a:ext uri="{FF2B5EF4-FFF2-40B4-BE49-F238E27FC236}">
                        <a16:creationId xmlns:a16="http://schemas.microsoft.com/office/drawing/2014/main" id="{AFF24603-6E06-145C-611F-8C1FFC0561CE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6976406" y="3478423"/>
                    <a:ext cx="323640" cy="590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87" name="Ink 86">
                    <a:extLst>
                      <a:ext uri="{FF2B5EF4-FFF2-40B4-BE49-F238E27FC236}">
                        <a16:creationId xmlns:a16="http://schemas.microsoft.com/office/drawing/2014/main" id="{7CBB1301-0A7E-D2BE-7FA0-A1CEFBDA0406}"/>
                      </a:ext>
                    </a:extLst>
                  </p14:cNvPr>
                  <p14:cNvContentPartPr/>
                  <p14:nvPr/>
                </p14:nvContentPartPr>
                <p14:xfrm>
                  <a:off x="7342886" y="3522703"/>
                  <a:ext cx="196560" cy="165240"/>
                </p14:xfrm>
              </p:contentPart>
            </mc:Choice>
            <mc:Fallback xmlns="">
              <p:pic>
                <p:nvPicPr>
                  <p:cNvPr id="87" name="Ink 86">
                    <a:extLst>
                      <a:ext uri="{FF2B5EF4-FFF2-40B4-BE49-F238E27FC236}">
                        <a16:creationId xmlns:a16="http://schemas.microsoft.com/office/drawing/2014/main" id="{7CBB1301-0A7E-D2BE-7FA0-A1CEFBDA0406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7307246" y="3487063"/>
                    <a:ext cx="268200" cy="236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88" name="Ink 87">
                    <a:extLst>
                      <a:ext uri="{FF2B5EF4-FFF2-40B4-BE49-F238E27FC236}">
                        <a16:creationId xmlns:a16="http://schemas.microsoft.com/office/drawing/2014/main" id="{450DB923-A64D-C818-B7C4-7BA030E47EAA}"/>
                      </a:ext>
                    </a:extLst>
                  </p14:cNvPr>
                  <p14:cNvContentPartPr/>
                  <p14:nvPr/>
                </p14:nvContentPartPr>
                <p14:xfrm>
                  <a:off x="7533326" y="3523783"/>
                  <a:ext cx="162360" cy="193320"/>
                </p14:xfrm>
              </p:contentPart>
            </mc:Choice>
            <mc:Fallback xmlns="">
              <p:pic>
                <p:nvPicPr>
                  <p:cNvPr id="88" name="Ink 87">
                    <a:extLst>
                      <a:ext uri="{FF2B5EF4-FFF2-40B4-BE49-F238E27FC236}">
                        <a16:creationId xmlns:a16="http://schemas.microsoft.com/office/drawing/2014/main" id="{450DB923-A64D-C818-B7C4-7BA030E47EAA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7497326" y="3487783"/>
                    <a:ext cx="234000" cy="264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89" name="Ink 88">
                    <a:extLst>
                      <a:ext uri="{FF2B5EF4-FFF2-40B4-BE49-F238E27FC236}">
                        <a16:creationId xmlns:a16="http://schemas.microsoft.com/office/drawing/2014/main" id="{E16561E1-1F7B-FA97-69CB-2049B27B45DD}"/>
                      </a:ext>
                    </a:extLst>
                  </p14:cNvPr>
                  <p14:cNvContentPartPr/>
                  <p14:nvPr/>
                </p14:nvContentPartPr>
                <p14:xfrm>
                  <a:off x="7752206" y="3295543"/>
                  <a:ext cx="1060200" cy="410040"/>
                </p14:xfrm>
              </p:contentPart>
            </mc:Choice>
            <mc:Fallback xmlns="">
              <p:pic>
                <p:nvPicPr>
                  <p:cNvPr id="89" name="Ink 88">
                    <a:extLst>
                      <a:ext uri="{FF2B5EF4-FFF2-40B4-BE49-F238E27FC236}">
                        <a16:creationId xmlns:a16="http://schemas.microsoft.com/office/drawing/2014/main" id="{E16561E1-1F7B-FA97-69CB-2049B27B45DD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7716566" y="3259543"/>
                    <a:ext cx="1131840" cy="481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90" name="Ink 89">
                    <a:extLst>
                      <a:ext uri="{FF2B5EF4-FFF2-40B4-BE49-F238E27FC236}">
                        <a16:creationId xmlns:a16="http://schemas.microsoft.com/office/drawing/2014/main" id="{B6F71343-F09F-3DC9-2F5D-DFC930776AE7}"/>
                      </a:ext>
                    </a:extLst>
                  </p14:cNvPr>
                  <p14:cNvContentPartPr/>
                  <p14:nvPr/>
                </p14:nvContentPartPr>
                <p14:xfrm>
                  <a:off x="8672366" y="3394543"/>
                  <a:ext cx="391680" cy="89280"/>
                </p14:xfrm>
              </p:contentPart>
            </mc:Choice>
            <mc:Fallback xmlns="">
              <p:pic>
                <p:nvPicPr>
                  <p:cNvPr id="90" name="Ink 89">
                    <a:extLst>
                      <a:ext uri="{FF2B5EF4-FFF2-40B4-BE49-F238E27FC236}">
                        <a16:creationId xmlns:a16="http://schemas.microsoft.com/office/drawing/2014/main" id="{B6F71343-F09F-3DC9-2F5D-DFC930776AE7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8636726" y="3358903"/>
                    <a:ext cx="463320" cy="160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91" name="Ink 90">
                    <a:extLst>
                      <a:ext uri="{FF2B5EF4-FFF2-40B4-BE49-F238E27FC236}">
                        <a16:creationId xmlns:a16="http://schemas.microsoft.com/office/drawing/2014/main" id="{61B01379-797B-0D33-D2F2-14C20D4BAEC0}"/>
                      </a:ext>
                    </a:extLst>
                  </p14:cNvPr>
                  <p14:cNvContentPartPr/>
                  <p14:nvPr/>
                </p14:nvContentPartPr>
                <p14:xfrm>
                  <a:off x="8904926" y="3306343"/>
                  <a:ext cx="131760" cy="400320"/>
                </p14:xfrm>
              </p:contentPart>
            </mc:Choice>
            <mc:Fallback xmlns="">
              <p:pic>
                <p:nvPicPr>
                  <p:cNvPr id="91" name="Ink 90">
                    <a:extLst>
                      <a:ext uri="{FF2B5EF4-FFF2-40B4-BE49-F238E27FC236}">
                        <a16:creationId xmlns:a16="http://schemas.microsoft.com/office/drawing/2014/main" id="{61B01379-797B-0D33-D2F2-14C20D4BAEC0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8869286" y="3270703"/>
                    <a:ext cx="203400" cy="471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4">
                <p14:nvContentPartPr>
                  <p14:cNvPr id="92" name="Ink 91">
                    <a:extLst>
                      <a:ext uri="{FF2B5EF4-FFF2-40B4-BE49-F238E27FC236}">
                        <a16:creationId xmlns:a16="http://schemas.microsoft.com/office/drawing/2014/main" id="{4658B887-DD9D-5EEC-1EF2-B39EAD3294EE}"/>
                      </a:ext>
                    </a:extLst>
                  </p14:cNvPr>
                  <p14:cNvContentPartPr/>
                  <p14:nvPr/>
                </p14:nvContentPartPr>
                <p14:xfrm>
                  <a:off x="9080246" y="3534223"/>
                  <a:ext cx="172800" cy="146160"/>
                </p14:xfrm>
              </p:contentPart>
            </mc:Choice>
            <mc:Fallback xmlns="">
              <p:pic>
                <p:nvPicPr>
                  <p:cNvPr id="92" name="Ink 91">
                    <a:extLst>
                      <a:ext uri="{FF2B5EF4-FFF2-40B4-BE49-F238E27FC236}">
                        <a16:creationId xmlns:a16="http://schemas.microsoft.com/office/drawing/2014/main" id="{4658B887-DD9D-5EEC-1EF2-B39EAD3294EE}"/>
                      </a:ext>
                    </a:extLst>
                  </p:cNvPr>
                  <p:cNvPicPr/>
                  <p:nvPr/>
                </p:nvPicPr>
                <p:blipFill>
                  <a:blip r:embed="rId45"/>
                  <a:stretch>
                    <a:fillRect/>
                  </a:stretch>
                </p:blipFill>
                <p:spPr>
                  <a:xfrm>
                    <a:off x="9044246" y="3498223"/>
                    <a:ext cx="244440" cy="217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6">
                <p14:nvContentPartPr>
                  <p14:cNvPr id="93" name="Ink 92">
                    <a:extLst>
                      <a:ext uri="{FF2B5EF4-FFF2-40B4-BE49-F238E27FC236}">
                        <a16:creationId xmlns:a16="http://schemas.microsoft.com/office/drawing/2014/main" id="{1A0BEAD5-C4B6-4E80-949A-E53351853587}"/>
                      </a:ext>
                    </a:extLst>
                  </p14:cNvPr>
                  <p14:cNvContentPartPr/>
                  <p14:nvPr/>
                </p14:nvContentPartPr>
                <p14:xfrm>
                  <a:off x="9313886" y="3510103"/>
                  <a:ext cx="167400" cy="197280"/>
                </p14:xfrm>
              </p:contentPart>
            </mc:Choice>
            <mc:Fallback xmlns="">
              <p:pic>
                <p:nvPicPr>
                  <p:cNvPr id="93" name="Ink 92">
                    <a:extLst>
                      <a:ext uri="{FF2B5EF4-FFF2-40B4-BE49-F238E27FC236}">
                        <a16:creationId xmlns:a16="http://schemas.microsoft.com/office/drawing/2014/main" id="{1A0BEAD5-C4B6-4E80-949A-E53351853587}"/>
                      </a:ext>
                    </a:extLst>
                  </p:cNvPr>
                  <p:cNvPicPr/>
                  <p:nvPr/>
                </p:nvPicPr>
                <p:blipFill>
                  <a:blip r:embed="rId47"/>
                  <a:stretch>
                    <a:fillRect/>
                  </a:stretch>
                </p:blipFill>
                <p:spPr>
                  <a:xfrm>
                    <a:off x="9277886" y="3474463"/>
                    <a:ext cx="239040" cy="26892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4896E8DA-48F1-6662-B184-E6AE8D7821F8}"/>
                </a:ext>
              </a:extLst>
            </p:cNvPr>
            <p:cNvGrpSpPr/>
            <p:nvPr/>
          </p:nvGrpSpPr>
          <p:grpSpPr>
            <a:xfrm>
              <a:off x="9825086" y="3298423"/>
              <a:ext cx="1644120" cy="551160"/>
              <a:chOff x="9825086" y="3298423"/>
              <a:chExt cx="1644120" cy="5511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8">
                <p14:nvContentPartPr>
                  <p14:cNvPr id="94" name="Ink 93">
                    <a:extLst>
                      <a:ext uri="{FF2B5EF4-FFF2-40B4-BE49-F238E27FC236}">
                        <a16:creationId xmlns:a16="http://schemas.microsoft.com/office/drawing/2014/main" id="{DAFE9319-DCC2-74D6-03FB-9BA543A3DD45}"/>
                      </a:ext>
                    </a:extLst>
                  </p14:cNvPr>
                  <p14:cNvContentPartPr/>
                  <p14:nvPr/>
                </p14:nvContentPartPr>
                <p14:xfrm>
                  <a:off x="9825086" y="3556903"/>
                  <a:ext cx="64800" cy="292680"/>
                </p14:xfrm>
              </p:contentPart>
            </mc:Choice>
            <mc:Fallback xmlns="">
              <p:pic>
                <p:nvPicPr>
                  <p:cNvPr id="94" name="Ink 93">
                    <a:extLst>
                      <a:ext uri="{FF2B5EF4-FFF2-40B4-BE49-F238E27FC236}">
                        <a16:creationId xmlns:a16="http://schemas.microsoft.com/office/drawing/2014/main" id="{DAFE9319-DCC2-74D6-03FB-9BA543A3DD45}"/>
                      </a:ext>
                    </a:extLst>
                  </p:cNvPr>
                  <p:cNvPicPr/>
                  <p:nvPr/>
                </p:nvPicPr>
                <p:blipFill>
                  <a:blip r:embed="rId49"/>
                  <a:stretch>
                    <a:fillRect/>
                  </a:stretch>
                </p:blipFill>
                <p:spPr>
                  <a:xfrm>
                    <a:off x="9789446" y="3521263"/>
                    <a:ext cx="136440" cy="364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0">
                <p14:nvContentPartPr>
                  <p14:cNvPr id="95" name="Ink 94">
                    <a:extLst>
                      <a:ext uri="{FF2B5EF4-FFF2-40B4-BE49-F238E27FC236}">
                        <a16:creationId xmlns:a16="http://schemas.microsoft.com/office/drawing/2014/main" id="{68372CEA-8CCB-A09B-DD98-719DE027E5C4}"/>
                      </a:ext>
                    </a:extLst>
                  </p14:cNvPr>
                  <p14:cNvContentPartPr/>
                  <p14:nvPr/>
                </p14:nvContentPartPr>
                <p14:xfrm>
                  <a:off x="9884846" y="3516583"/>
                  <a:ext cx="195120" cy="175680"/>
                </p14:xfrm>
              </p:contentPart>
            </mc:Choice>
            <mc:Fallback xmlns="">
              <p:pic>
                <p:nvPicPr>
                  <p:cNvPr id="95" name="Ink 94">
                    <a:extLst>
                      <a:ext uri="{FF2B5EF4-FFF2-40B4-BE49-F238E27FC236}">
                        <a16:creationId xmlns:a16="http://schemas.microsoft.com/office/drawing/2014/main" id="{68372CEA-8CCB-A09B-DD98-719DE027E5C4}"/>
                      </a:ext>
                    </a:extLst>
                  </p:cNvPr>
                  <p:cNvPicPr/>
                  <p:nvPr/>
                </p:nvPicPr>
                <p:blipFill>
                  <a:blip r:embed="rId51"/>
                  <a:stretch>
                    <a:fillRect/>
                  </a:stretch>
                </p:blipFill>
                <p:spPr>
                  <a:xfrm>
                    <a:off x="9849206" y="3480583"/>
                    <a:ext cx="266760" cy="247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2">
                <p14:nvContentPartPr>
                  <p14:cNvPr id="96" name="Ink 95">
                    <a:extLst>
                      <a:ext uri="{FF2B5EF4-FFF2-40B4-BE49-F238E27FC236}">
                        <a16:creationId xmlns:a16="http://schemas.microsoft.com/office/drawing/2014/main" id="{D69B7792-445D-F208-6419-772A5739D6F6}"/>
                      </a:ext>
                    </a:extLst>
                  </p14:cNvPr>
                  <p14:cNvContentPartPr/>
                  <p14:nvPr/>
                </p14:nvContentPartPr>
                <p14:xfrm>
                  <a:off x="10117766" y="3502183"/>
                  <a:ext cx="207720" cy="161640"/>
                </p14:xfrm>
              </p:contentPart>
            </mc:Choice>
            <mc:Fallback xmlns="">
              <p:pic>
                <p:nvPicPr>
                  <p:cNvPr id="96" name="Ink 95">
                    <a:extLst>
                      <a:ext uri="{FF2B5EF4-FFF2-40B4-BE49-F238E27FC236}">
                        <a16:creationId xmlns:a16="http://schemas.microsoft.com/office/drawing/2014/main" id="{D69B7792-445D-F208-6419-772A5739D6F6}"/>
                      </a:ext>
                    </a:extLst>
                  </p:cNvPr>
                  <p:cNvPicPr/>
                  <p:nvPr/>
                </p:nvPicPr>
                <p:blipFill>
                  <a:blip r:embed="rId53"/>
                  <a:stretch>
                    <a:fillRect/>
                  </a:stretch>
                </p:blipFill>
                <p:spPr>
                  <a:xfrm>
                    <a:off x="10081766" y="3466543"/>
                    <a:ext cx="279360" cy="233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4">
                <p14:nvContentPartPr>
                  <p14:cNvPr id="97" name="Ink 96">
                    <a:extLst>
                      <a:ext uri="{FF2B5EF4-FFF2-40B4-BE49-F238E27FC236}">
                        <a16:creationId xmlns:a16="http://schemas.microsoft.com/office/drawing/2014/main" id="{CB1CA81A-02FD-A90F-AB6B-22EC6BBBC85C}"/>
                      </a:ext>
                    </a:extLst>
                  </p14:cNvPr>
                  <p14:cNvContentPartPr/>
                  <p14:nvPr/>
                </p14:nvContentPartPr>
                <p14:xfrm>
                  <a:off x="10262126" y="3537103"/>
                  <a:ext cx="166680" cy="152280"/>
                </p14:xfrm>
              </p:contentPart>
            </mc:Choice>
            <mc:Fallback xmlns="">
              <p:pic>
                <p:nvPicPr>
                  <p:cNvPr id="97" name="Ink 96">
                    <a:extLst>
                      <a:ext uri="{FF2B5EF4-FFF2-40B4-BE49-F238E27FC236}">
                        <a16:creationId xmlns:a16="http://schemas.microsoft.com/office/drawing/2014/main" id="{CB1CA81A-02FD-A90F-AB6B-22EC6BBBC85C}"/>
                      </a:ext>
                    </a:extLst>
                  </p:cNvPr>
                  <p:cNvPicPr/>
                  <p:nvPr/>
                </p:nvPicPr>
                <p:blipFill>
                  <a:blip r:embed="rId55"/>
                  <a:stretch>
                    <a:fillRect/>
                  </a:stretch>
                </p:blipFill>
                <p:spPr>
                  <a:xfrm>
                    <a:off x="10226486" y="3501463"/>
                    <a:ext cx="238320" cy="223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6">
                <p14:nvContentPartPr>
                  <p14:cNvPr id="98" name="Ink 97">
                    <a:extLst>
                      <a:ext uri="{FF2B5EF4-FFF2-40B4-BE49-F238E27FC236}">
                        <a16:creationId xmlns:a16="http://schemas.microsoft.com/office/drawing/2014/main" id="{4A55D671-93DC-BE60-3C4C-BE4B76F8FB85}"/>
                      </a:ext>
                    </a:extLst>
                  </p14:cNvPr>
                  <p14:cNvContentPartPr/>
                  <p14:nvPr/>
                </p14:nvContentPartPr>
                <p14:xfrm>
                  <a:off x="10409366" y="3511903"/>
                  <a:ext cx="172080" cy="289080"/>
                </p14:xfrm>
              </p:contentPart>
            </mc:Choice>
            <mc:Fallback xmlns="">
              <p:pic>
                <p:nvPicPr>
                  <p:cNvPr id="98" name="Ink 97">
                    <a:extLst>
                      <a:ext uri="{FF2B5EF4-FFF2-40B4-BE49-F238E27FC236}">
                        <a16:creationId xmlns:a16="http://schemas.microsoft.com/office/drawing/2014/main" id="{4A55D671-93DC-BE60-3C4C-BE4B76F8FB85}"/>
                      </a:ext>
                    </a:extLst>
                  </p:cNvPr>
                  <p:cNvPicPr/>
                  <p:nvPr/>
                </p:nvPicPr>
                <p:blipFill>
                  <a:blip r:embed="rId57"/>
                  <a:stretch>
                    <a:fillRect/>
                  </a:stretch>
                </p:blipFill>
                <p:spPr>
                  <a:xfrm>
                    <a:off x="10373366" y="3476263"/>
                    <a:ext cx="243720" cy="360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8">
                <p14:nvContentPartPr>
                  <p14:cNvPr id="99" name="Ink 98">
                    <a:extLst>
                      <a:ext uri="{FF2B5EF4-FFF2-40B4-BE49-F238E27FC236}">
                        <a16:creationId xmlns:a16="http://schemas.microsoft.com/office/drawing/2014/main" id="{0B8FDA3E-8AA2-95C9-45B3-F72895640D61}"/>
                      </a:ext>
                    </a:extLst>
                  </p14:cNvPr>
                  <p14:cNvContentPartPr/>
                  <p14:nvPr/>
                </p14:nvContentPartPr>
                <p14:xfrm>
                  <a:off x="10563806" y="3357823"/>
                  <a:ext cx="65880" cy="24120"/>
                </p14:xfrm>
              </p:contentPart>
            </mc:Choice>
            <mc:Fallback xmlns="">
              <p:pic>
                <p:nvPicPr>
                  <p:cNvPr id="99" name="Ink 98">
                    <a:extLst>
                      <a:ext uri="{FF2B5EF4-FFF2-40B4-BE49-F238E27FC236}">
                        <a16:creationId xmlns:a16="http://schemas.microsoft.com/office/drawing/2014/main" id="{0B8FDA3E-8AA2-95C9-45B3-F72895640D61}"/>
                      </a:ext>
                    </a:extLst>
                  </p:cNvPr>
                  <p:cNvPicPr/>
                  <p:nvPr/>
                </p:nvPicPr>
                <p:blipFill>
                  <a:blip r:embed="rId59"/>
                  <a:stretch>
                    <a:fillRect/>
                  </a:stretch>
                </p:blipFill>
                <p:spPr>
                  <a:xfrm>
                    <a:off x="10528166" y="3322183"/>
                    <a:ext cx="137520" cy="95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0">
                <p14:nvContentPartPr>
                  <p14:cNvPr id="100" name="Ink 99">
                    <a:extLst>
                      <a:ext uri="{FF2B5EF4-FFF2-40B4-BE49-F238E27FC236}">
                        <a16:creationId xmlns:a16="http://schemas.microsoft.com/office/drawing/2014/main" id="{51AEECB9-4AFD-BFE8-58EF-886EA001CB61}"/>
                      </a:ext>
                    </a:extLst>
                  </p14:cNvPr>
                  <p14:cNvContentPartPr/>
                  <p14:nvPr/>
                </p14:nvContentPartPr>
                <p14:xfrm>
                  <a:off x="10668926" y="3469783"/>
                  <a:ext cx="176400" cy="208080"/>
                </p14:xfrm>
              </p:contentPart>
            </mc:Choice>
            <mc:Fallback xmlns="">
              <p:pic>
                <p:nvPicPr>
                  <p:cNvPr id="100" name="Ink 99">
                    <a:extLst>
                      <a:ext uri="{FF2B5EF4-FFF2-40B4-BE49-F238E27FC236}">
                        <a16:creationId xmlns:a16="http://schemas.microsoft.com/office/drawing/2014/main" id="{51AEECB9-4AFD-BFE8-58EF-886EA001CB61}"/>
                      </a:ext>
                    </a:extLst>
                  </p:cNvPr>
                  <p:cNvPicPr/>
                  <p:nvPr/>
                </p:nvPicPr>
                <p:blipFill>
                  <a:blip r:embed="rId61"/>
                  <a:stretch>
                    <a:fillRect/>
                  </a:stretch>
                </p:blipFill>
                <p:spPr>
                  <a:xfrm>
                    <a:off x="10633286" y="3434143"/>
                    <a:ext cx="248040" cy="279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2">
                <p14:nvContentPartPr>
                  <p14:cNvPr id="101" name="Ink 100">
                    <a:extLst>
                      <a:ext uri="{FF2B5EF4-FFF2-40B4-BE49-F238E27FC236}">
                        <a16:creationId xmlns:a16="http://schemas.microsoft.com/office/drawing/2014/main" id="{376A06B3-77A1-8390-747D-5D7A6143B0FD}"/>
                      </a:ext>
                    </a:extLst>
                  </p14:cNvPr>
                  <p14:cNvContentPartPr/>
                  <p14:nvPr/>
                </p14:nvContentPartPr>
                <p14:xfrm>
                  <a:off x="10905086" y="3298423"/>
                  <a:ext cx="368640" cy="368640"/>
                </p14:xfrm>
              </p:contentPart>
            </mc:Choice>
            <mc:Fallback xmlns="">
              <p:pic>
                <p:nvPicPr>
                  <p:cNvPr id="101" name="Ink 100">
                    <a:extLst>
                      <a:ext uri="{FF2B5EF4-FFF2-40B4-BE49-F238E27FC236}">
                        <a16:creationId xmlns:a16="http://schemas.microsoft.com/office/drawing/2014/main" id="{376A06B3-77A1-8390-747D-5D7A6143B0FD}"/>
                      </a:ext>
                    </a:extLst>
                  </p:cNvPr>
                  <p:cNvPicPr/>
                  <p:nvPr/>
                </p:nvPicPr>
                <p:blipFill>
                  <a:blip r:embed="rId63"/>
                  <a:stretch>
                    <a:fillRect/>
                  </a:stretch>
                </p:blipFill>
                <p:spPr>
                  <a:xfrm>
                    <a:off x="10869446" y="3262783"/>
                    <a:ext cx="440280" cy="440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4">
                <p14:nvContentPartPr>
                  <p14:cNvPr id="102" name="Ink 101">
                    <a:extLst>
                      <a:ext uri="{FF2B5EF4-FFF2-40B4-BE49-F238E27FC236}">
                        <a16:creationId xmlns:a16="http://schemas.microsoft.com/office/drawing/2014/main" id="{E9D739A4-3369-50E5-B452-0B545BD1D51A}"/>
                      </a:ext>
                    </a:extLst>
                  </p14:cNvPr>
                  <p14:cNvContentPartPr/>
                  <p14:nvPr/>
                </p14:nvContentPartPr>
                <p14:xfrm>
                  <a:off x="11172566" y="3383743"/>
                  <a:ext cx="221400" cy="36000"/>
                </p14:xfrm>
              </p:contentPart>
            </mc:Choice>
            <mc:Fallback xmlns="">
              <p:pic>
                <p:nvPicPr>
                  <p:cNvPr id="102" name="Ink 101">
                    <a:extLst>
                      <a:ext uri="{FF2B5EF4-FFF2-40B4-BE49-F238E27FC236}">
                        <a16:creationId xmlns:a16="http://schemas.microsoft.com/office/drawing/2014/main" id="{E9D739A4-3369-50E5-B452-0B545BD1D51A}"/>
                      </a:ext>
                    </a:extLst>
                  </p:cNvPr>
                  <p:cNvPicPr/>
                  <p:nvPr/>
                </p:nvPicPr>
                <p:blipFill>
                  <a:blip r:embed="rId65"/>
                  <a:stretch>
                    <a:fillRect/>
                  </a:stretch>
                </p:blipFill>
                <p:spPr>
                  <a:xfrm>
                    <a:off x="11136566" y="3347743"/>
                    <a:ext cx="293040" cy="107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6">
                <p14:nvContentPartPr>
                  <p14:cNvPr id="103" name="Ink 102">
                    <a:extLst>
                      <a:ext uri="{FF2B5EF4-FFF2-40B4-BE49-F238E27FC236}">
                        <a16:creationId xmlns:a16="http://schemas.microsoft.com/office/drawing/2014/main" id="{B1961E35-088E-720D-C871-58611D89E973}"/>
                      </a:ext>
                    </a:extLst>
                  </p14:cNvPr>
                  <p14:cNvContentPartPr/>
                  <p14:nvPr/>
                </p14:nvContentPartPr>
                <p14:xfrm>
                  <a:off x="11194886" y="3468703"/>
                  <a:ext cx="274320" cy="216720"/>
                </p14:xfrm>
              </p:contentPart>
            </mc:Choice>
            <mc:Fallback xmlns="">
              <p:pic>
                <p:nvPicPr>
                  <p:cNvPr id="103" name="Ink 102">
                    <a:extLst>
                      <a:ext uri="{FF2B5EF4-FFF2-40B4-BE49-F238E27FC236}">
                        <a16:creationId xmlns:a16="http://schemas.microsoft.com/office/drawing/2014/main" id="{B1961E35-088E-720D-C871-58611D89E973}"/>
                      </a:ext>
                    </a:extLst>
                  </p:cNvPr>
                  <p:cNvPicPr/>
                  <p:nvPr/>
                </p:nvPicPr>
                <p:blipFill>
                  <a:blip r:embed="rId67"/>
                  <a:stretch>
                    <a:fillRect/>
                  </a:stretch>
                </p:blipFill>
                <p:spPr>
                  <a:xfrm>
                    <a:off x="11158886" y="3432703"/>
                    <a:ext cx="345960" cy="28836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161D43C2-5AB5-D076-2E96-E9B45C5B62A7}"/>
              </a:ext>
            </a:extLst>
          </p:cNvPr>
          <p:cNvGrpSpPr/>
          <p:nvPr/>
        </p:nvGrpSpPr>
        <p:grpSpPr>
          <a:xfrm>
            <a:off x="5941766" y="4709623"/>
            <a:ext cx="5125320" cy="901080"/>
            <a:chOff x="5941766" y="4709623"/>
            <a:chExt cx="5125320" cy="901080"/>
          </a:xfrm>
        </p:grpSpPr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B5C83DB6-A9DD-F4ED-ED71-F7A413D73E3A}"/>
                </a:ext>
              </a:extLst>
            </p:cNvPr>
            <p:cNvGrpSpPr/>
            <p:nvPr/>
          </p:nvGrpSpPr>
          <p:grpSpPr>
            <a:xfrm>
              <a:off x="5941766" y="4895383"/>
              <a:ext cx="699480" cy="715320"/>
              <a:chOff x="5941766" y="4895383"/>
              <a:chExt cx="699480" cy="7153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8">
                <p14:nvContentPartPr>
                  <p14:cNvPr id="112" name="Ink 111">
                    <a:extLst>
                      <a:ext uri="{FF2B5EF4-FFF2-40B4-BE49-F238E27FC236}">
                        <a16:creationId xmlns:a16="http://schemas.microsoft.com/office/drawing/2014/main" id="{D5140217-B698-FEDD-A561-B30DB5F77E6E}"/>
                      </a:ext>
                    </a:extLst>
                  </p14:cNvPr>
                  <p14:cNvContentPartPr/>
                  <p14:nvPr/>
                </p14:nvContentPartPr>
                <p14:xfrm>
                  <a:off x="5941766" y="4970623"/>
                  <a:ext cx="15120" cy="242280"/>
                </p14:xfrm>
              </p:contentPart>
            </mc:Choice>
            <mc:Fallback xmlns="">
              <p:pic>
                <p:nvPicPr>
                  <p:cNvPr id="112" name="Ink 111">
                    <a:extLst>
                      <a:ext uri="{FF2B5EF4-FFF2-40B4-BE49-F238E27FC236}">
                        <a16:creationId xmlns:a16="http://schemas.microsoft.com/office/drawing/2014/main" id="{D5140217-B698-FEDD-A561-B30DB5F77E6E}"/>
                      </a:ext>
                    </a:extLst>
                  </p:cNvPr>
                  <p:cNvPicPr/>
                  <p:nvPr/>
                </p:nvPicPr>
                <p:blipFill>
                  <a:blip r:embed="rId69"/>
                  <a:stretch>
                    <a:fillRect/>
                  </a:stretch>
                </p:blipFill>
                <p:spPr>
                  <a:xfrm>
                    <a:off x="5905766" y="4934623"/>
                    <a:ext cx="86760" cy="313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0">
                <p14:nvContentPartPr>
                  <p14:cNvPr id="113" name="Ink 112">
                    <a:extLst>
                      <a:ext uri="{FF2B5EF4-FFF2-40B4-BE49-F238E27FC236}">
                        <a16:creationId xmlns:a16="http://schemas.microsoft.com/office/drawing/2014/main" id="{424200CB-A095-DF06-02F5-CC97E7210036}"/>
                      </a:ext>
                    </a:extLst>
                  </p14:cNvPr>
                  <p14:cNvContentPartPr/>
                  <p14:nvPr/>
                </p14:nvContentPartPr>
                <p14:xfrm>
                  <a:off x="5972726" y="4971343"/>
                  <a:ext cx="250560" cy="90000"/>
                </p14:xfrm>
              </p:contentPart>
            </mc:Choice>
            <mc:Fallback xmlns="">
              <p:pic>
                <p:nvPicPr>
                  <p:cNvPr id="113" name="Ink 112">
                    <a:extLst>
                      <a:ext uri="{FF2B5EF4-FFF2-40B4-BE49-F238E27FC236}">
                        <a16:creationId xmlns:a16="http://schemas.microsoft.com/office/drawing/2014/main" id="{424200CB-A095-DF06-02F5-CC97E7210036}"/>
                      </a:ext>
                    </a:extLst>
                  </p:cNvPr>
                  <p:cNvPicPr/>
                  <p:nvPr/>
                </p:nvPicPr>
                <p:blipFill>
                  <a:blip r:embed="rId71"/>
                  <a:stretch>
                    <a:fillRect/>
                  </a:stretch>
                </p:blipFill>
                <p:spPr>
                  <a:xfrm>
                    <a:off x="5937086" y="4935703"/>
                    <a:ext cx="322200" cy="161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2">
                <p14:nvContentPartPr>
                  <p14:cNvPr id="114" name="Ink 113">
                    <a:extLst>
                      <a:ext uri="{FF2B5EF4-FFF2-40B4-BE49-F238E27FC236}">
                        <a16:creationId xmlns:a16="http://schemas.microsoft.com/office/drawing/2014/main" id="{DDEC45C1-727B-742D-09F0-7D13E9E6A153}"/>
                      </a:ext>
                    </a:extLst>
                  </p14:cNvPr>
                  <p14:cNvContentPartPr/>
                  <p14:nvPr/>
                </p14:nvContentPartPr>
                <p14:xfrm>
                  <a:off x="6202406" y="4899703"/>
                  <a:ext cx="104400" cy="155160"/>
                </p14:xfrm>
              </p:contentPart>
            </mc:Choice>
            <mc:Fallback xmlns="">
              <p:pic>
                <p:nvPicPr>
                  <p:cNvPr id="114" name="Ink 113">
                    <a:extLst>
                      <a:ext uri="{FF2B5EF4-FFF2-40B4-BE49-F238E27FC236}">
                        <a16:creationId xmlns:a16="http://schemas.microsoft.com/office/drawing/2014/main" id="{DDEC45C1-727B-742D-09F0-7D13E9E6A153}"/>
                      </a:ext>
                    </a:extLst>
                  </p:cNvPr>
                  <p:cNvPicPr/>
                  <p:nvPr/>
                </p:nvPicPr>
                <p:blipFill>
                  <a:blip r:embed="rId73"/>
                  <a:stretch>
                    <a:fillRect/>
                  </a:stretch>
                </p:blipFill>
                <p:spPr>
                  <a:xfrm>
                    <a:off x="6166406" y="4864063"/>
                    <a:ext cx="176040" cy="226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4">
                <p14:nvContentPartPr>
                  <p14:cNvPr id="115" name="Ink 114">
                    <a:extLst>
                      <a:ext uri="{FF2B5EF4-FFF2-40B4-BE49-F238E27FC236}">
                        <a16:creationId xmlns:a16="http://schemas.microsoft.com/office/drawing/2014/main" id="{379CF27E-00B7-066A-212A-5FF4C74A9096}"/>
                      </a:ext>
                    </a:extLst>
                  </p14:cNvPr>
                  <p14:cNvContentPartPr/>
                  <p14:nvPr/>
                </p14:nvContentPartPr>
                <p14:xfrm>
                  <a:off x="6323006" y="4895383"/>
                  <a:ext cx="21600" cy="408600"/>
                </p14:xfrm>
              </p:contentPart>
            </mc:Choice>
            <mc:Fallback xmlns="">
              <p:pic>
                <p:nvPicPr>
                  <p:cNvPr id="115" name="Ink 114">
                    <a:extLst>
                      <a:ext uri="{FF2B5EF4-FFF2-40B4-BE49-F238E27FC236}">
                        <a16:creationId xmlns:a16="http://schemas.microsoft.com/office/drawing/2014/main" id="{379CF27E-00B7-066A-212A-5FF4C74A9096}"/>
                      </a:ext>
                    </a:extLst>
                  </p:cNvPr>
                  <p:cNvPicPr/>
                  <p:nvPr/>
                </p:nvPicPr>
                <p:blipFill>
                  <a:blip r:embed="rId75"/>
                  <a:stretch>
                    <a:fillRect/>
                  </a:stretch>
                </p:blipFill>
                <p:spPr>
                  <a:xfrm>
                    <a:off x="6287366" y="4859383"/>
                    <a:ext cx="93240" cy="480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6">
                <p14:nvContentPartPr>
                  <p14:cNvPr id="116" name="Ink 115">
                    <a:extLst>
                      <a:ext uri="{FF2B5EF4-FFF2-40B4-BE49-F238E27FC236}">
                        <a16:creationId xmlns:a16="http://schemas.microsoft.com/office/drawing/2014/main" id="{AF42BA1C-F73E-7A8D-0026-83CEF2B22EA3}"/>
                      </a:ext>
                    </a:extLst>
                  </p14:cNvPr>
                  <p14:cNvContentPartPr/>
                  <p14:nvPr/>
                </p14:nvContentPartPr>
                <p14:xfrm>
                  <a:off x="6250286" y="5040463"/>
                  <a:ext cx="390960" cy="570240"/>
                </p14:xfrm>
              </p:contentPart>
            </mc:Choice>
            <mc:Fallback xmlns="">
              <p:pic>
                <p:nvPicPr>
                  <p:cNvPr id="116" name="Ink 115">
                    <a:extLst>
                      <a:ext uri="{FF2B5EF4-FFF2-40B4-BE49-F238E27FC236}">
                        <a16:creationId xmlns:a16="http://schemas.microsoft.com/office/drawing/2014/main" id="{AF42BA1C-F73E-7A8D-0026-83CEF2B22EA3}"/>
                      </a:ext>
                    </a:extLst>
                  </p:cNvPr>
                  <p:cNvPicPr/>
                  <p:nvPr/>
                </p:nvPicPr>
                <p:blipFill>
                  <a:blip r:embed="rId77"/>
                  <a:stretch>
                    <a:fillRect/>
                  </a:stretch>
                </p:blipFill>
                <p:spPr>
                  <a:xfrm>
                    <a:off x="6214286" y="5004823"/>
                    <a:ext cx="462600" cy="6418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6E23191B-836E-5558-70D7-B6B63FB17C64}"/>
                </a:ext>
              </a:extLst>
            </p:cNvPr>
            <p:cNvGrpSpPr/>
            <p:nvPr/>
          </p:nvGrpSpPr>
          <p:grpSpPr>
            <a:xfrm>
              <a:off x="6973166" y="4709623"/>
              <a:ext cx="2333160" cy="828720"/>
              <a:chOff x="6973166" y="4709623"/>
              <a:chExt cx="2333160" cy="8287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78">
                <p14:nvContentPartPr>
                  <p14:cNvPr id="117" name="Ink 116">
                    <a:extLst>
                      <a:ext uri="{FF2B5EF4-FFF2-40B4-BE49-F238E27FC236}">
                        <a16:creationId xmlns:a16="http://schemas.microsoft.com/office/drawing/2014/main" id="{93947CE5-474E-5AA7-71D0-920AD83AAAC8}"/>
                      </a:ext>
                    </a:extLst>
                  </p14:cNvPr>
                  <p14:cNvContentPartPr/>
                  <p14:nvPr/>
                </p14:nvContentPartPr>
                <p14:xfrm>
                  <a:off x="6973166" y="5041183"/>
                  <a:ext cx="205200" cy="497160"/>
                </p14:xfrm>
              </p:contentPart>
            </mc:Choice>
            <mc:Fallback xmlns="">
              <p:pic>
                <p:nvPicPr>
                  <p:cNvPr id="117" name="Ink 116">
                    <a:extLst>
                      <a:ext uri="{FF2B5EF4-FFF2-40B4-BE49-F238E27FC236}">
                        <a16:creationId xmlns:a16="http://schemas.microsoft.com/office/drawing/2014/main" id="{93947CE5-474E-5AA7-71D0-920AD83AAAC8}"/>
                      </a:ext>
                    </a:extLst>
                  </p:cNvPr>
                  <p:cNvPicPr/>
                  <p:nvPr/>
                </p:nvPicPr>
                <p:blipFill>
                  <a:blip r:embed="rId79"/>
                  <a:stretch>
                    <a:fillRect/>
                  </a:stretch>
                </p:blipFill>
                <p:spPr>
                  <a:xfrm>
                    <a:off x="6937166" y="5005543"/>
                    <a:ext cx="276840" cy="568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0">
                <p14:nvContentPartPr>
                  <p14:cNvPr id="118" name="Ink 117">
                    <a:extLst>
                      <a:ext uri="{FF2B5EF4-FFF2-40B4-BE49-F238E27FC236}">
                        <a16:creationId xmlns:a16="http://schemas.microsoft.com/office/drawing/2014/main" id="{782E03BA-7793-0E6E-075C-AE8369DE9154}"/>
                      </a:ext>
                    </a:extLst>
                  </p14:cNvPr>
                  <p14:cNvContentPartPr/>
                  <p14:nvPr/>
                </p14:nvContentPartPr>
                <p14:xfrm>
                  <a:off x="7318766" y="5027503"/>
                  <a:ext cx="199080" cy="227160"/>
                </p14:xfrm>
              </p:contentPart>
            </mc:Choice>
            <mc:Fallback xmlns="">
              <p:pic>
                <p:nvPicPr>
                  <p:cNvPr id="118" name="Ink 117">
                    <a:extLst>
                      <a:ext uri="{FF2B5EF4-FFF2-40B4-BE49-F238E27FC236}">
                        <a16:creationId xmlns:a16="http://schemas.microsoft.com/office/drawing/2014/main" id="{782E03BA-7793-0E6E-075C-AE8369DE9154}"/>
                      </a:ext>
                    </a:extLst>
                  </p:cNvPr>
                  <p:cNvPicPr/>
                  <p:nvPr/>
                </p:nvPicPr>
                <p:blipFill>
                  <a:blip r:embed="rId81"/>
                  <a:stretch>
                    <a:fillRect/>
                  </a:stretch>
                </p:blipFill>
                <p:spPr>
                  <a:xfrm>
                    <a:off x="7282766" y="4991503"/>
                    <a:ext cx="270720" cy="298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2">
                <p14:nvContentPartPr>
                  <p14:cNvPr id="119" name="Ink 118">
                    <a:extLst>
                      <a:ext uri="{FF2B5EF4-FFF2-40B4-BE49-F238E27FC236}">
                        <a16:creationId xmlns:a16="http://schemas.microsoft.com/office/drawing/2014/main" id="{C40AE2C7-7285-481F-0A6D-3D96F8ACC17C}"/>
                      </a:ext>
                    </a:extLst>
                  </p14:cNvPr>
                  <p14:cNvContentPartPr/>
                  <p14:nvPr/>
                </p14:nvContentPartPr>
                <p14:xfrm>
                  <a:off x="7450886" y="5015623"/>
                  <a:ext cx="277560" cy="225720"/>
                </p14:xfrm>
              </p:contentPart>
            </mc:Choice>
            <mc:Fallback xmlns="">
              <p:pic>
                <p:nvPicPr>
                  <p:cNvPr id="119" name="Ink 118">
                    <a:extLst>
                      <a:ext uri="{FF2B5EF4-FFF2-40B4-BE49-F238E27FC236}">
                        <a16:creationId xmlns:a16="http://schemas.microsoft.com/office/drawing/2014/main" id="{C40AE2C7-7285-481F-0A6D-3D96F8ACC17C}"/>
                      </a:ext>
                    </a:extLst>
                  </p:cNvPr>
                  <p:cNvPicPr/>
                  <p:nvPr/>
                </p:nvPicPr>
                <p:blipFill>
                  <a:blip r:embed="rId83"/>
                  <a:stretch>
                    <a:fillRect/>
                  </a:stretch>
                </p:blipFill>
                <p:spPr>
                  <a:xfrm>
                    <a:off x="7415246" y="4979983"/>
                    <a:ext cx="349200" cy="297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4">
                <p14:nvContentPartPr>
                  <p14:cNvPr id="120" name="Ink 119">
                    <a:extLst>
                      <a:ext uri="{FF2B5EF4-FFF2-40B4-BE49-F238E27FC236}">
                        <a16:creationId xmlns:a16="http://schemas.microsoft.com/office/drawing/2014/main" id="{2183ED5E-604B-7013-DA45-9AD7F68B7502}"/>
                      </a:ext>
                    </a:extLst>
                  </p14:cNvPr>
                  <p14:cNvContentPartPr/>
                  <p14:nvPr/>
                </p14:nvContentPartPr>
                <p14:xfrm>
                  <a:off x="7772006" y="4770463"/>
                  <a:ext cx="573480" cy="468360"/>
                </p14:xfrm>
              </p:contentPart>
            </mc:Choice>
            <mc:Fallback xmlns="">
              <p:pic>
                <p:nvPicPr>
                  <p:cNvPr id="120" name="Ink 119">
                    <a:extLst>
                      <a:ext uri="{FF2B5EF4-FFF2-40B4-BE49-F238E27FC236}">
                        <a16:creationId xmlns:a16="http://schemas.microsoft.com/office/drawing/2014/main" id="{2183ED5E-604B-7013-DA45-9AD7F68B7502}"/>
                      </a:ext>
                    </a:extLst>
                  </p:cNvPr>
                  <p:cNvPicPr/>
                  <p:nvPr/>
                </p:nvPicPr>
                <p:blipFill>
                  <a:blip r:embed="rId85"/>
                  <a:stretch>
                    <a:fillRect/>
                  </a:stretch>
                </p:blipFill>
                <p:spPr>
                  <a:xfrm>
                    <a:off x="7736006" y="4734823"/>
                    <a:ext cx="645120" cy="540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6">
                <p14:nvContentPartPr>
                  <p14:cNvPr id="121" name="Ink 120">
                    <a:extLst>
                      <a:ext uri="{FF2B5EF4-FFF2-40B4-BE49-F238E27FC236}">
                        <a16:creationId xmlns:a16="http://schemas.microsoft.com/office/drawing/2014/main" id="{6F122103-1EDC-9732-C3FF-E15E22A6D13B}"/>
                      </a:ext>
                    </a:extLst>
                  </p14:cNvPr>
                  <p14:cNvContentPartPr/>
                  <p14:nvPr/>
                </p14:nvContentPartPr>
                <p14:xfrm>
                  <a:off x="8340086" y="4721143"/>
                  <a:ext cx="389520" cy="453600"/>
                </p14:xfrm>
              </p:contentPart>
            </mc:Choice>
            <mc:Fallback xmlns="">
              <p:pic>
                <p:nvPicPr>
                  <p:cNvPr id="121" name="Ink 120">
                    <a:extLst>
                      <a:ext uri="{FF2B5EF4-FFF2-40B4-BE49-F238E27FC236}">
                        <a16:creationId xmlns:a16="http://schemas.microsoft.com/office/drawing/2014/main" id="{6F122103-1EDC-9732-C3FF-E15E22A6D13B}"/>
                      </a:ext>
                    </a:extLst>
                  </p:cNvPr>
                  <p:cNvPicPr/>
                  <p:nvPr/>
                </p:nvPicPr>
                <p:blipFill>
                  <a:blip r:embed="rId87"/>
                  <a:stretch>
                    <a:fillRect/>
                  </a:stretch>
                </p:blipFill>
                <p:spPr>
                  <a:xfrm>
                    <a:off x="8304446" y="4685503"/>
                    <a:ext cx="461160" cy="525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8">
                <p14:nvContentPartPr>
                  <p14:cNvPr id="122" name="Ink 121">
                    <a:extLst>
                      <a:ext uri="{FF2B5EF4-FFF2-40B4-BE49-F238E27FC236}">
                        <a16:creationId xmlns:a16="http://schemas.microsoft.com/office/drawing/2014/main" id="{488E5A4C-8165-E274-1FD7-EC14D1483FD9}"/>
                      </a:ext>
                    </a:extLst>
                  </p14:cNvPr>
                  <p14:cNvContentPartPr/>
                  <p14:nvPr/>
                </p14:nvContentPartPr>
                <p14:xfrm>
                  <a:off x="8678126" y="4840663"/>
                  <a:ext cx="325440" cy="97200"/>
                </p14:xfrm>
              </p:contentPart>
            </mc:Choice>
            <mc:Fallback xmlns="">
              <p:pic>
                <p:nvPicPr>
                  <p:cNvPr id="122" name="Ink 121">
                    <a:extLst>
                      <a:ext uri="{FF2B5EF4-FFF2-40B4-BE49-F238E27FC236}">
                        <a16:creationId xmlns:a16="http://schemas.microsoft.com/office/drawing/2014/main" id="{488E5A4C-8165-E274-1FD7-EC14D1483FD9}"/>
                      </a:ext>
                    </a:extLst>
                  </p:cNvPr>
                  <p:cNvPicPr/>
                  <p:nvPr/>
                </p:nvPicPr>
                <p:blipFill>
                  <a:blip r:embed="rId89"/>
                  <a:stretch>
                    <a:fillRect/>
                  </a:stretch>
                </p:blipFill>
                <p:spPr>
                  <a:xfrm>
                    <a:off x="8642126" y="4804663"/>
                    <a:ext cx="397080" cy="168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0">
                <p14:nvContentPartPr>
                  <p14:cNvPr id="123" name="Ink 122">
                    <a:extLst>
                      <a:ext uri="{FF2B5EF4-FFF2-40B4-BE49-F238E27FC236}">
                        <a16:creationId xmlns:a16="http://schemas.microsoft.com/office/drawing/2014/main" id="{DB917B1C-5B67-5A61-FF56-8410EA3B90B5}"/>
                      </a:ext>
                    </a:extLst>
                  </p14:cNvPr>
                  <p14:cNvContentPartPr/>
                  <p14:nvPr/>
                </p14:nvContentPartPr>
                <p14:xfrm>
                  <a:off x="8843726" y="4709623"/>
                  <a:ext cx="107640" cy="444960"/>
                </p14:xfrm>
              </p:contentPart>
            </mc:Choice>
            <mc:Fallback xmlns="">
              <p:pic>
                <p:nvPicPr>
                  <p:cNvPr id="123" name="Ink 122">
                    <a:extLst>
                      <a:ext uri="{FF2B5EF4-FFF2-40B4-BE49-F238E27FC236}">
                        <a16:creationId xmlns:a16="http://schemas.microsoft.com/office/drawing/2014/main" id="{DB917B1C-5B67-5A61-FF56-8410EA3B90B5}"/>
                      </a:ext>
                    </a:extLst>
                  </p:cNvPr>
                  <p:cNvPicPr/>
                  <p:nvPr/>
                </p:nvPicPr>
                <p:blipFill>
                  <a:blip r:embed="rId91"/>
                  <a:stretch>
                    <a:fillRect/>
                  </a:stretch>
                </p:blipFill>
                <p:spPr>
                  <a:xfrm>
                    <a:off x="8808086" y="4673623"/>
                    <a:ext cx="179280" cy="516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2">
                <p14:nvContentPartPr>
                  <p14:cNvPr id="124" name="Ink 123">
                    <a:extLst>
                      <a:ext uri="{FF2B5EF4-FFF2-40B4-BE49-F238E27FC236}">
                        <a16:creationId xmlns:a16="http://schemas.microsoft.com/office/drawing/2014/main" id="{9D48195A-0468-9FE6-B8C1-FE52DFA8B020}"/>
                      </a:ext>
                    </a:extLst>
                  </p14:cNvPr>
                  <p14:cNvContentPartPr/>
                  <p14:nvPr/>
                </p14:nvContentPartPr>
                <p14:xfrm>
                  <a:off x="8929406" y="5021023"/>
                  <a:ext cx="189360" cy="124200"/>
                </p14:xfrm>
              </p:contentPart>
            </mc:Choice>
            <mc:Fallback xmlns="">
              <p:pic>
                <p:nvPicPr>
                  <p:cNvPr id="124" name="Ink 123">
                    <a:extLst>
                      <a:ext uri="{FF2B5EF4-FFF2-40B4-BE49-F238E27FC236}">
                        <a16:creationId xmlns:a16="http://schemas.microsoft.com/office/drawing/2014/main" id="{9D48195A-0468-9FE6-B8C1-FE52DFA8B020}"/>
                      </a:ext>
                    </a:extLst>
                  </p:cNvPr>
                  <p:cNvPicPr/>
                  <p:nvPr/>
                </p:nvPicPr>
                <p:blipFill>
                  <a:blip r:embed="rId93"/>
                  <a:stretch>
                    <a:fillRect/>
                  </a:stretch>
                </p:blipFill>
                <p:spPr>
                  <a:xfrm>
                    <a:off x="8893766" y="4985023"/>
                    <a:ext cx="261000" cy="195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4">
                <p14:nvContentPartPr>
                  <p14:cNvPr id="125" name="Ink 124">
                    <a:extLst>
                      <a:ext uri="{FF2B5EF4-FFF2-40B4-BE49-F238E27FC236}">
                        <a16:creationId xmlns:a16="http://schemas.microsoft.com/office/drawing/2014/main" id="{B02F9C99-1983-E245-1A2F-8BBF30E001DB}"/>
                      </a:ext>
                    </a:extLst>
                  </p14:cNvPr>
                  <p14:cNvContentPartPr/>
                  <p14:nvPr/>
                </p14:nvContentPartPr>
                <p14:xfrm>
                  <a:off x="9165566" y="4979623"/>
                  <a:ext cx="140760" cy="196920"/>
                </p14:xfrm>
              </p:contentPart>
            </mc:Choice>
            <mc:Fallback xmlns="">
              <p:pic>
                <p:nvPicPr>
                  <p:cNvPr id="125" name="Ink 124">
                    <a:extLst>
                      <a:ext uri="{FF2B5EF4-FFF2-40B4-BE49-F238E27FC236}">
                        <a16:creationId xmlns:a16="http://schemas.microsoft.com/office/drawing/2014/main" id="{B02F9C99-1983-E245-1A2F-8BBF30E001DB}"/>
                      </a:ext>
                    </a:extLst>
                  </p:cNvPr>
                  <p:cNvPicPr/>
                  <p:nvPr/>
                </p:nvPicPr>
                <p:blipFill>
                  <a:blip r:embed="rId95"/>
                  <a:stretch>
                    <a:fillRect/>
                  </a:stretch>
                </p:blipFill>
                <p:spPr>
                  <a:xfrm>
                    <a:off x="9129926" y="4943983"/>
                    <a:ext cx="212400" cy="26856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E01A23BD-8D67-3AF5-1032-148C496F4878}"/>
                </a:ext>
              </a:extLst>
            </p:cNvPr>
            <p:cNvGrpSpPr/>
            <p:nvPr/>
          </p:nvGrpSpPr>
          <p:grpSpPr>
            <a:xfrm>
              <a:off x="9662726" y="4741303"/>
              <a:ext cx="1404360" cy="574560"/>
              <a:chOff x="9662726" y="4741303"/>
              <a:chExt cx="1404360" cy="5745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96">
                <p14:nvContentPartPr>
                  <p14:cNvPr id="126" name="Ink 125">
                    <a:extLst>
                      <a:ext uri="{FF2B5EF4-FFF2-40B4-BE49-F238E27FC236}">
                        <a16:creationId xmlns:a16="http://schemas.microsoft.com/office/drawing/2014/main" id="{3927A90D-62D8-9E0F-3EFB-F56A86F1E46A}"/>
                      </a:ext>
                    </a:extLst>
                  </p14:cNvPr>
                  <p14:cNvContentPartPr/>
                  <p14:nvPr/>
                </p14:nvContentPartPr>
                <p14:xfrm>
                  <a:off x="9662726" y="4984303"/>
                  <a:ext cx="49680" cy="328680"/>
                </p14:xfrm>
              </p:contentPart>
            </mc:Choice>
            <mc:Fallback xmlns="">
              <p:pic>
                <p:nvPicPr>
                  <p:cNvPr id="126" name="Ink 125">
                    <a:extLst>
                      <a:ext uri="{FF2B5EF4-FFF2-40B4-BE49-F238E27FC236}">
                        <a16:creationId xmlns:a16="http://schemas.microsoft.com/office/drawing/2014/main" id="{3927A90D-62D8-9E0F-3EFB-F56A86F1E46A}"/>
                      </a:ext>
                    </a:extLst>
                  </p:cNvPr>
                  <p:cNvPicPr/>
                  <p:nvPr/>
                </p:nvPicPr>
                <p:blipFill>
                  <a:blip r:embed="rId97"/>
                  <a:stretch>
                    <a:fillRect/>
                  </a:stretch>
                </p:blipFill>
                <p:spPr>
                  <a:xfrm>
                    <a:off x="9626726" y="4948303"/>
                    <a:ext cx="121320" cy="400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8">
                <p14:nvContentPartPr>
                  <p14:cNvPr id="127" name="Ink 126">
                    <a:extLst>
                      <a:ext uri="{FF2B5EF4-FFF2-40B4-BE49-F238E27FC236}">
                        <a16:creationId xmlns:a16="http://schemas.microsoft.com/office/drawing/2014/main" id="{D72B7945-6E01-FB43-6F48-96838D417574}"/>
                      </a:ext>
                    </a:extLst>
                  </p14:cNvPr>
                  <p14:cNvContentPartPr/>
                  <p14:nvPr/>
                </p14:nvContentPartPr>
                <p14:xfrm>
                  <a:off x="9667766" y="4949383"/>
                  <a:ext cx="190080" cy="186120"/>
                </p14:xfrm>
              </p:contentPart>
            </mc:Choice>
            <mc:Fallback xmlns="">
              <p:pic>
                <p:nvPicPr>
                  <p:cNvPr id="127" name="Ink 126">
                    <a:extLst>
                      <a:ext uri="{FF2B5EF4-FFF2-40B4-BE49-F238E27FC236}">
                        <a16:creationId xmlns:a16="http://schemas.microsoft.com/office/drawing/2014/main" id="{D72B7945-6E01-FB43-6F48-96838D417574}"/>
                      </a:ext>
                    </a:extLst>
                  </p:cNvPr>
                  <p:cNvPicPr/>
                  <p:nvPr/>
                </p:nvPicPr>
                <p:blipFill>
                  <a:blip r:embed="rId99"/>
                  <a:stretch>
                    <a:fillRect/>
                  </a:stretch>
                </p:blipFill>
                <p:spPr>
                  <a:xfrm>
                    <a:off x="9631766" y="4913383"/>
                    <a:ext cx="261720" cy="257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0">
                <p14:nvContentPartPr>
                  <p14:cNvPr id="128" name="Ink 127">
                    <a:extLst>
                      <a:ext uri="{FF2B5EF4-FFF2-40B4-BE49-F238E27FC236}">
                        <a16:creationId xmlns:a16="http://schemas.microsoft.com/office/drawing/2014/main" id="{0CC72A69-0D50-4651-EA34-370B19DCC180}"/>
                      </a:ext>
                    </a:extLst>
                  </p14:cNvPr>
                  <p14:cNvContentPartPr/>
                  <p14:nvPr/>
                </p14:nvContentPartPr>
                <p14:xfrm>
                  <a:off x="9875846" y="4934983"/>
                  <a:ext cx="206640" cy="194040"/>
                </p14:xfrm>
              </p:contentPart>
            </mc:Choice>
            <mc:Fallback xmlns="">
              <p:pic>
                <p:nvPicPr>
                  <p:cNvPr id="128" name="Ink 127">
                    <a:extLst>
                      <a:ext uri="{FF2B5EF4-FFF2-40B4-BE49-F238E27FC236}">
                        <a16:creationId xmlns:a16="http://schemas.microsoft.com/office/drawing/2014/main" id="{0CC72A69-0D50-4651-EA34-370B19DCC180}"/>
                      </a:ext>
                    </a:extLst>
                  </p:cNvPr>
                  <p:cNvPicPr/>
                  <p:nvPr/>
                </p:nvPicPr>
                <p:blipFill>
                  <a:blip r:embed="rId101"/>
                  <a:stretch>
                    <a:fillRect/>
                  </a:stretch>
                </p:blipFill>
                <p:spPr>
                  <a:xfrm>
                    <a:off x="9840206" y="4899343"/>
                    <a:ext cx="278280" cy="265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2">
                <p14:nvContentPartPr>
                  <p14:cNvPr id="129" name="Ink 128">
                    <a:extLst>
                      <a:ext uri="{FF2B5EF4-FFF2-40B4-BE49-F238E27FC236}">
                        <a16:creationId xmlns:a16="http://schemas.microsoft.com/office/drawing/2014/main" id="{74BE2FD0-035F-F4D6-7F05-17388F5A813A}"/>
                      </a:ext>
                    </a:extLst>
                  </p14:cNvPr>
                  <p14:cNvContentPartPr/>
                  <p14:nvPr/>
                </p14:nvContentPartPr>
                <p14:xfrm>
                  <a:off x="10027766" y="4994023"/>
                  <a:ext cx="148680" cy="155520"/>
                </p14:xfrm>
              </p:contentPart>
            </mc:Choice>
            <mc:Fallback xmlns="">
              <p:pic>
                <p:nvPicPr>
                  <p:cNvPr id="129" name="Ink 128">
                    <a:extLst>
                      <a:ext uri="{FF2B5EF4-FFF2-40B4-BE49-F238E27FC236}">
                        <a16:creationId xmlns:a16="http://schemas.microsoft.com/office/drawing/2014/main" id="{74BE2FD0-035F-F4D6-7F05-17388F5A813A}"/>
                      </a:ext>
                    </a:extLst>
                  </p:cNvPr>
                  <p:cNvPicPr/>
                  <p:nvPr/>
                </p:nvPicPr>
                <p:blipFill>
                  <a:blip r:embed="rId103"/>
                  <a:stretch>
                    <a:fillRect/>
                  </a:stretch>
                </p:blipFill>
                <p:spPr>
                  <a:xfrm>
                    <a:off x="9991766" y="4958383"/>
                    <a:ext cx="220320" cy="227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4">
                <p14:nvContentPartPr>
                  <p14:cNvPr id="130" name="Ink 129">
                    <a:extLst>
                      <a:ext uri="{FF2B5EF4-FFF2-40B4-BE49-F238E27FC236}">
                        <a16:creationId xmlns:a16="http://schemas.microsoft.com/office/drawing/2014/main" id="{68CF6C62-C8E7-A0F1-8560-5FBE027ECFAA}"/>
                      </a:ext>
                    </a:extLst>
                  </p14:cNvPr>
                  <p14:cNvContentPartPr/>
                  <p14:nvPr/>
                </p14:nvContentPartPr>
                <p14:xfrm>
                  <a:off x="10092566" y="4959103"/>
                  <a:ext cx="232560" cy="356760"/>
                </p14:xfrm>
              </p:contentPart>
            </mc:Choice>
            <mc:Fallback xmlns="">
              <p:pic>
                <p:nvPicPr>
                  <p:cNvPr id="130" name="Ink 129">
                    <a:extLst>
                      <a:ext uri="{FF2B5EF4-FFF2-40B4-BE49-F238E27FC236}">
                        <a16:creationId xmlns:a16="http://schemas.microsoft.com/office/drawing/2014/main" id="{68CF6C62-C8E7-A0F1-8560-5FBE027ECFAA}"/>
                      </a:ext>
                    </a:extLst>
                  </p:cNvPr>
                  <p:cNvPicPr/>
                  <p:nvPr/>
                </p:nvPicPr>
                <p:blipFill>
                  <a:blip r:embed="rId105"/>
                  <a:stretch>
                    <a:fillRect/>
                  </a:stretch>
                </p:blipFill>
                <p:spPr>
                  <a:xfrm>
                    <a:off x="10056926" y="4923463"/>
                    <a:ext cx="304200" cy="428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6">
                <p14:nvContentPartPr>
                  <p14:cNvPr id="131" name="Ink 130">
                    <a:extLst>
                      <a:ext uri="{FF2B5EF4-FFF2-40B4-BE49-F238E27FC236}">
                        <a16:creationId xmlns:a16="http://schemas.microsoft.com/office/drawing/2014/main" id="{1684FCB8-BEF1-99FF-C954-9FE87FE554B7}"/>
                      </a:ext>
                    </a:extLst>
                  </p14:cNvPr>
                  <p14:cNvContentPartPr/>
                  <p14:nvPr/>
                </p14:nvContentPartPr>
                <p14:xfrm>
                  <a:off x="10321166" y="4823383"/>
                  <a:ext cx="13320" cy="16200"/>
                </p14:xfrm>
              </p:contentPart>
            </mc:Choice>
            <mc:Fallback xmlns="">
              <p:pic>
                <p:nvPicPr>
                  <p:cNvPr id="131" name="Ink 130">
                    <a:extLst>
                      <a:ext uri="{FF2B5EF4-FFF2-40B4-BE49-F238E27FC236}">
                        <a16:creationId xmlns:a16="http://schemas.microsoft.com/office/drawing/2014/main" id="{1684FCB8-BEF1-99FF-C954-9FE87FE554B7}"/>
                      </a:ext>
                    </a:extLst>
                  </p:cNvPr>
                  <p:cNvPicPr/>
                  <p:nvPr/>
                </p:nvPicPr>
                <p:blipFill>
                  <a:blip r:embed="rId107"/>
                  <a:stretch>
                    <a:fillRect/>
                  </a:stretch>
                </p:blipFill>
                <p:spPr>
                  <a:xfrm>
                    <a:off x="10285166" y="4787383"/>
                    <a:ext cx="84960" cy="87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8">
                <p14:nvContentPartPr>
                  <p14:cNvPr id="132" name="Ink 131">
                    <a:extLst>
                      <a:ext uri="{FF2B5EF4-FFF2-40B4-BE49-F238E27FC236}">
                        <a16:creationId xmlns:a16="http://schemas.microsoft.com/office/drawing/2014/main" id="{8A296628-0C06-5B19-54F6-FC0DC3441FCE}"/>
                      </a:ext>
                    </a:extLst>
                  </p14:cNvPr>
                  <p14:cNvContentPartPr/>
                  <p14:nvPr/>
                </p14:nvContentPartPr>
                <p14:xfrm>
                  <a:off x="10340606" y="4943623"/>
                  <a:ext cx="213840" cy="226440"/>
                </p14:xfrm>
              </p:contentPart>
            </mc:Choice>
            <mc:Fallback xmlns="">
              <p:pic>
                <p:nvPicPr>
                  <p:cNvPr id="132" name="Ink 131">
                    <a:extLst>
                      <a:ext uri="{FF2B5EF4-FFF2-40B4-BE49-F238E27FC236}">
                        <a16:creationId xmlns:a16="http://schemas.microsoft.com/office/drawing/2014/main" id="{8A296628-0C06-5B19-54F6-FC0DC3441FCE}"/>
                      </a:ext>
                    </a:extLst>
                  </p:cNvPr>
                  <p:cNvPicPr/>
                  <p:nvPr/>
                </p:nvPicPr>
                <p:blipFill>
                  <a:blip r:embed="rId109"/>
                  <a:stretch>
                    <a:fillRect/>
                  </a:stretch>
                </p:blipFill>
                <p:spPr>
                  <a:xfrm>
                    <a:off x="10304606" y="4907623"/>
                    <a:ext cx="285480" cy="298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0">
                <p14:nvContentPartPr>
                  <p14:cNvPr id="133" name="Ink 132">
                    <a:extLst>
                      <a:ext uri="{FF2B5EF4-FFF2-40B4-BE49-F238E27FC236}">
                        <a16:creationId xmlns:a16="http://schemas.microsoft.com/office/drawing/2014/main" id="{D2C22219-FFE2-E11D-5EA5-6BBF4FA8467F}"/>
                      </a:ext>
                    </a:extLst>
                  </p14:cNvPr>
                  <p14:cNvContentPartPr/>
                  <p14:nvPr/>
                </p14:nvContentPartPr>
                <p14:xfrm>
                  <a:off x="10538966" y="4741303"/>
                  <a:ext cx="369720" cy="412560"/>
                </p14:xfrm>
              </p:contentPart>
            </mc:Choice>
            <mc:Fallback xmlns="">
              <p:pic>
                <p:nvPicPr>
                  <p:cNvPr id="133" name="Ink 132">
                    <a:extLst>
                      <a:ext uri="{FF2B5EF4-FFF2-40B4-BE49-F238E27FC236}">
                        <a16:creationId xmlns:a16="http://schemas.microsoft.com/office/drawing/2014/main" id="{D2C22219-FFE2-E11D-5EA5-6BBF4FA8467F}"/>
                      </a:ext>
                    </a:extLst>
                  </p:cNvPr>
                  <p:cNvPicPr/>
                  <p:nvPr/>
                </p:nvPicPr>
                <p:blipFill>
                  <a:blip r:embed="rId111"/>
                  <a:stretch>
                    <a:fillRect/>
                  </a:stretch>
                </p:blipFill>
                <p:spPr>
                  <a:xfrm>
                    <a:off x="10502966" y="4705663"/>
                    <a:ext cx="441360" cy="484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2">
                <p14:nvContentPartPr>
                  <p14:cNvPr id="134" name="Ink 133">
                    <a:extLst>
                      <a:ext uri="{FF2B5EF4-FFF2-40B4-BE49-F238E27FC236}">
                        <a16:creationId xmlns:a16="http://schemas.microsoft.com/office/drawing/2014/main" id="{1255CFE9-E10F-8240-2909-C0BFE5D01393}"/>
                      </a:ext>
                    </a:extLst>
                  </p14:cNvPr>
                  <p14:cNvContentPartPr/>
                  <p14:nvPr/>
                </p14:nvContentPartPr>
                <p14:xfrm>
                  <a:off x="10799966" y="4909783"/>
                  <a:ext cx="267120" cy="16560"/>
                </p14:xfrm>
              </p:contentPart>
            </mc:Choice>
            <mc:Fallback xmlns="">
              <p:pic>
                <p:nvPicPr>
                  <p:cNvPr id="134" name="Ink 133">
                    <a:extLst>
                      <a:ext uri="{FF2B5EF4-FFF2-40B4-BE49-F238E27FC236}">
                        <a16:creationId xmlns:a16="http://schemas.microsoft.com/office/drawing/2014/main" id="{1255CFE9-E10F-8240-2909-C0BFE5D01393}"/>
                      </a:ext>
                    </a:extLst>
                  </p:cNvPr>
                  <p:cNvPicPr/>
                  <p:nvPr/>
                </p:nvPicPr>
                <p:blipFill>
                  <a:blip r:embed="rId113"/>
                  <a:stretch>
                    <a:fillRect/>
                  </a:stretch>
                </p:blipFill>
                <p:spPr>
                  <a:xfrm>
                    <a:off x="10763966" y="4874143"/>
                    <a:ext cx="338760" cy="8820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1950153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F5F7919-DC24-20CA-3A73-A0909A067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OSHW products, businesses and communities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CF70747-DBDC-49FA-4B94-B03CF8B99A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10512424" cy="823912"/>
          </a:xfrm>
        </p:spPr>
        <p:txBody>
          <a:bodyPr anchor="ctr">
            <a:normAutofit/>
          </a:bodyPr>
          <a:lstStyle/>
          <a:p>
            <a:r>
              <a:rPr lang="en-US" sz="4000" dirty="0"/>
              <a:t>Communities</a:t>
            </a:r>
            <a:endParaRPr lang="en-001" sz="40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34F32C5-E0BF-8669-E37A-D4C38346A3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006726"/>
            <a:ext cx="5157787" cy="2671762"/>
          </a:xfrm>
        </p:spPr>
        <p:txBody>
          <a:bodyPr/>
          <a:lstStyle/>
          <a:p>
            <a:r>
              <a:rPr lang="en-US" dirty="0" err="1">
                <a:hlinkClick r:id="rId2"/>
              </a:rPr>
              <a:t>Hackaday</a:t>
            </a:r>
            <a:endParaRPr lang="en-US" dirty="0"/>
          </a:p>
          <a:p>
            <a:r>
              <a:rPr lang="en-US" dirty="0">
                <a:hlinkClick r:id="rId3"/>
              </a:rPr>
              <a:t>Hackster.io</a:t>
            </a:r>
            <a:endParaRPr lang="en-US" dirty="0"/>
          </a:p>
          <a:p>
            <a:r>
              <a:rPr lang="en-US" dirty="0" err="1">
                <a:hlinkClick r:id="rId4"/>
              </a:rPr>
              <a:t>Instructables</a:t>
            </a:r>
            <a:endParaRPr lang="en-US" dirty="0"/>
          </a:p>
          <a:p>
            <a:r>
              <a:rPr lang="en-US" dirty="0" err="1">
                <a:hlinkClick r:id="rId5"/>
              </a:rPr>
              <a:t>EEVblog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EBB0B03-A218-DCAE-A085-AE26E087A8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006726"/>
            <a:ext cx="5183188" cy="2671762"/>
          </a:xfrm>
        </p:spPr>
        <p:txBody>
          <a:bodyPr/>
          <a:lstStyle/>
          <a:p>
            <a:r>
              <a:rPr lang="en-US" dirty="0">
                <a:hlinkClick r:id="rId6"/>
              </a:rPr>
              <a:t>All About Circuits</a:t>
            </a:r>
            <a:endParaRPr lang="en-US" dirty="0"/>
          </a:p>
          <a:p>
            <a:r>
              <a:rPr lang="en-US" dirty="0">
                <a:hlinkClick r:id="rId7"/>
              </a:rPr>
              <a:t>Dangerous Prototypes</a:t>
            </a:r>
            <a:endParaRPr lang="en-US" dirty="0"/>
          </a:p>
          <a:p>
            <a:r>
              <a:rPr lang="en-US" dirty="0">
                <a:hlinkClick r:id="rId8"/>
              </a:rPr>
              <a:t>Stack Exchange</a:t>
            </a:r>
            <a:endParaRPr lang="en-US" dirty="0"/>
          </a:p>
          <a:p>
            <a:r>
              <a:rPr lang="en-US" dirty="0">
                <a:hlinkClick r:id="rId9"/>
              </a:rPr>
              <a:t>and many more..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A226D4-6505-2023-3BDE-2F6B610FB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001"/>
              <a:t>2025-12-03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6F72947-AD60-A14A-354B-828E57020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 BY-SA 4.0</a:t>
            </a:r>
            <a:endParaRPr lang="en-001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D36184-2692-BF4C-3CA5-3B0D849FF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8EAC-347A-43C6-B0D2-53C193074B64}" type="slidenum">
              <a:rPr lang="en-001" smtClean="0"/>
              <a:t>32</a:t>
            </a:fld>
            <a:endParaRPr lang="en-001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44518FAD-01C4-18F1-4998-C69D0BE944CB}"/>
              </a:ext>
            </a:extLst>
          </p:cNvPr>
          <p:cNvGrpSpPr/>
          <p:nvPr/>
        </p:nvGrpSpPr>
        <p:grpSpPr>
          <a:xfrm>
            <a:off x="4560806" y="1710103"/>
            <a:ext cx="6346800" cy="1468800"/>
            <a:chOff x="4560806" y="1710103"/>
            <a:chExt cx="6346800" cy="1468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973D241D-9997-B429-F476-32606AC2CA23}"/>
                    </a:ext>
                  </a:extLst>
                </p14:cNvPr>
                <p14:cNvContentPartPr/>
                <p14:nvPr/>
              </p14:nvContentPartPr>
              <p14:xfrm>
                <a:off x="4560806" y="2131663"/>
                <a:ext cx="46440" cy="5018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973D241D-9997-B429-F476-32606AC2CA2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524806" y="2096023"/>
                  <a:ext cx="118080" cy="57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8C5847E1-3456-F7AC-2F38-85121EC8F98E}"/>
                    </a:ext>
                  </a:extLst>
                </p14:cNvPr>
                <p14:cNvContentPartPr/>
                <p14:nvPr/>
              </p14:nvContentPartPr>
              <p14:xfrm>
                <a:off x="4589246" y="2156863"/>
                <a:ext cx="290520" cy="1605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8C5847E1-3456-F7AC-2F38-85121EC8F98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553246" y="2121223"/>
                  <a:ext cx="36216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BB7DAECE-940D-46C3-FB8A-BADC3DC4A5BC}"/>
                    </a:ext>
                  </a:extLst>
                </p14:cNvPr>
                <p14:cNvContentPartPr/>
                <p14:nvPr/>
              </p14:nvContentPartPr>
              <p14:xfrm>
                <a:off x="4852766" y="1949143"/>
                <a:ext cx="162720" cy="3240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BB7DAECE-940D-46C3-FB8A-BADC3DC4A5B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816766" y="1913143"/>
                  <a:ext cx="234360" cy="39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AD448DB0-72C3-CF6F-117E-6F48688E40E3}"/>
                    </a:ext>
                  </a:extLst>
                </p14:cNvPr>
                <p14:cNvContentPartPr/>
                <p14:nvPr/>
              </p14:nvContentPartPr>
              <p14:xfrm>
                <a:off x="5000006" y="1971823"/>
                <a:ext cx="60480" cy="6300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AD448DB0-72C3-CF6F-117E-6F48688E40E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964366" y="1936183"/>
                  <a:ext cx="132120" cy="70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2D25BAE5-BC5C-4BA2-B9C0-2E95B20B9540}"/>
                    </a:ext>
                  </a:extLst>
                </p14:cNvPr>
                <p14:cNvContentPartPr/>
                <p14:nvPr/>
              </p14:nvContentPartPr>
              <p14:xfrm>
                <a:off x="5181806" y="2214463"/>
                <a:ext cx="257040" cy="3690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2D25BAE5-BC5C-4BA2-B9C0-2E95B20B954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145806" y="2178823"/>
                  <a:ext cx="328680" cy="44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2C044791-7BAF-E313-C352-6E9354355DA7}"/>
                    </a:ext>
                  </a:extLst>
                </p14:cNvPr>
                <p14:cNvContentPartPr/>
                <p14:nvPr/>
              </p14:nvContentPartPr>
              <p14:xfrm>
                <a:off x="5490686" y="2182783"/>
                <a:ext cx="227160" cy="3844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2C044791-7BAF-E313-C352-6E9354355DA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454686" y="2146783"/>
                  <a:ext cx="298800" cy="45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06A99BD7-2650-75EB-A2BC-C8F6F348C930}"/>
                    </a:ext>
                  </a:extLst>
                </p14:cNvPr>
                <p14:cNvContentPartPr/>
                <p14:nvPr/>
              </p14:nvContentPartPr>
              <p14:xfrm>
                <a:off x="5833046" y="1822423"/>
                <a:ext cx="38520" cy="6476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06A99BD7-2650-75EB-A2BC-C8F6F348C93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797046" y="1786783"/>
                  <a:ext cx="110160" cy="71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E9E46871-5BBC-1F4E-A518-6AACA95417E2}"/>
                    </a:ext>
                  </a:extLst>
                </p14:cNvPr>
                <p14:cNvContentPartPr/>
                <p14:nvPr/>
              </p14:nvContentPartPr>
              <p14:xfrm>
                <a:off x="5745206" y="1947703"/>
                <a:ext cx="468000" cy="1627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E9E46871-5BBC-1F4E-A518-6AACA95417E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709566" y="1912063"/>
                  <a:ext cx="53964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77E73E5B-381B-7E3B-47F8-375C26281F57}"/>
                    </a:ext>
                  </a:extLst>
                </p14:cNvPr>
                <p14:cNvContentPartPr/>
                <p14:nvPr/>
              </p14:nvContentPartPr>
              <p14:xfrm>
                <a:off x="6402566" y="2060743"/>
                <a:ext cx="358920" cy="3369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77E73E5B-381B-7E3B-47F8-375C26281F5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366566" y="2024743"/>
                  <a:ext cx="430560" cy="40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21C3F37C-B417-757A-6E19-B49E9D971FB8}"/>
                    </a:ext>
                  </a:extLst>
                </p14:cNvPr>
                <p14:cNvContentPartPr/>
                <p14:nvPr/>
              </p14:nvContentPartPr>
              <p14:xfrm>
                <a:off x="6783806" y="1804423"/>
                <a:ext cx="352080" cy="5288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21C3F37C-B417-757A-6E19-B49E9D971FB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748166" y="1768423"/>
                  <a:ext cx="423720" cy="60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99E4D4C6-D84C-CBFD-6134-1C1309106D7F}"/>
                    </a:ext>
                  </a:extLst>
                </p14:cNvPr>
                <p14:cNvContentPartPr/>
                <p14:nvPr/>
              </p14:nvContentPartPr>
              <p14:xfrm>
                <a:off x="7145606" y="1970023"/>
                <a:ext cx="234000" cy="3038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99E4D4C6-D84C-CBFD-6134-1C1309106D7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109966" y="1934383"/>
                  <a:ext cx="305640" cy="37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B99A33A3-55BC-CEB6-0E68-AC5BA42CD710}"/>
                    </a:ext>
                  </a:extLst>
                </p14:cNvPr>
                <p14:cNvContentPartPr/>
                <p14:nvPr/>
              </p14:nvContentPartPr>
              <p14:xfrm>
                <a:off x="7402286" y="1995583"/>
                <a:ext cx="214200" cy="2923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B99A33A3-55BC-CEB6-0E68-AC5BA42CD71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366646" y="1959943"/>
                  <a:ext cx="285840" cy="36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A8DBC60F-5619-2C89-650E-208F0BF629E2}"/>
                    </a:ext>
                  </a:extLst>
                </p14:cNvPr>
                <p14:cNvContentPartPr/>
                <p14:nvPr/>
              </p14:nvContentPartPr>
              <p14:xfrm>
                <a:off x="7589486" y="1772743"/>
                <a:ext cx="369360" cy="5011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A8DBC60F-5619-2C89-650E-208F0BF629E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553486" y="1737103"/>
                  <a:ext cx="441000" cy="57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BA8DDCD6-9A92-1722-9E7E-4BCA0F792B72}"/>
                    </a:ext>
                  </a:extLst>
                </p14:cNvPr>
                <p14:cNvContentPartPr/>
                <p14:nvPr/>
              </p14:nvContentPartPr>
              <p14:xfrm>
                <a:off x="7748966" y="2097823"/>
                <a:ext cx="200520" cy="1580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BA8DDCD6-9A92-1722-9E7E-4BCA0F792B7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712966" y="2062183"/>
                  <a:ext cx="27216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E5D89AB8-2D38-A1A1-2130-8D39B8AC92BB}"/>
                    </a:ext>
                  </a:extLst>
                </p14:cNvPr>
                <p14:cNvContentPartPr/>
                <p14:nvPr/>
              </p14:nvContentPartPr>
              <p14:xfrm>
                <a:off x="8463206" y="1719823"/>
                <a:ext cx="61920" cy="7023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E5D89AB8-2D38-A1A1-2130-8D39B8AC92B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427566" y="1683823"/>
                  <a:ext cx="133560" cy="77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0F683FF1-1539-81E1-8ABE-4D3989945C19}"/>
                    </a:ext>
                  </a:extLst>
                </p14:cNvPr>
                <p14:cNvContentPartPr/>
                <p14:nvPr/>
              </p14:nvContentPartPr>
              <p14:xfrm>
                <a:off x="8132726" y="1934023"/>
                <a:ext cx="409680" cy="1897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0F683FF1-1539-81E1-8ABE-4D3989945C1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097086" y="1898383"/>
                  <a:ext cx="48132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BF4B16E5-4E69-862D-3FC7-B7AA24E26398}"/>
                    </a:ext>
                  </a:extLst>
                </p14:cNvPr>
                <p14:cNvContentPartPr/>
                <p14:nvPr/>
              </p14:nvContentPartPr>
              <p14:xfrm>
                <a:off x="8645726" y="1710103"/>
                <a:ext cx="342000" cy="5457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BF4B16E5-4E69-862D-3FC7-B7AA24E2639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609726" y="1674463"/>
                  <a:ext cx="413640" cy="61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87939482-149F-CAE5-1BD5-C4F79B5A31C1}"/>
                    </a:ext>
                  </a:extLst>
                </p14:cNvPr>
                <p14:cNvContentPartPr/>
                <p14:nvPr/>
              </p14:nvContentPartPr>
              <p14:xfrm>
                <a:off x="9002846" y="1854463"/>
                <a:ext cx="269280" cy="3178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87939482-149F-CAE5-1BD5-C4F79B5A31C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966846" y="1818463"/>
                  <a:ext cx="340920" cy="38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C644D9E8-2002-36C4-A44B-72DB6C4F4B79}"/>
                    </a:ext>
                  </a:extLst>
                </p14:cNvPr>
                <p14:cNvContentPartPr/>
                <p14:nvPr/>
              </p14:nvContentPartPr>
              <p14:xfrm>
                <a:off x="9201926" y="1851583"/>
                <a:ext cx="285840" cy="4125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C644D9E8-2002-36C4-A44B-72DB6C4F4B7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166286" y="1815583"/>
                  <a:ext cx="357480" cy="48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FA0212C3-1F30-D646-E43C-877124E1C291}"/>
                    </a:ext>
                  </a:extLst>
                </p14:cNvPr>
                <p14:cNvContentPartPr/>
                <p14:nvPr/>
              </p14:nvContentPartPr>
              <p14:xfrm>
                <a:off x="9530606" y="1848343"/>
                <a:ext cx="383760" cy="3279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FA0212C3-1F30-D646-E43C-877124E1C29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494606" y="1812343"/>
                  <a:ext cx="455400" cy="39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66073DEE-AA02-2396-5E76-7F2CEB52BCF6}"/>
                    </a:ext>
                  </a:extLst>
                </p14:cNvPr>
                <p14:cNvContentPartPr/>
                <p14:nvPr/>
              </p14:nvContentPartPr>
              <p14:xfrm>
                <a:off x="9972326" y="1994503"/>
                <a:ext cx="935280" cy="11844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66073DEE-AA02-2396-5E76-7F2CEB52BCF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936686" y="1958503"/>
                  <a:ext cx="1006920" cy="1256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120839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75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9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F5F7919-DC24-20CA-3A73-A0909A067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OSHW products, businesses and communities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CF70747-DBDC-49FA-4B94-B03CF8B99A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10512424" cy="823912"/>
          </a:xfrm>
        </p:spPr>
        <p:txBody>
          <a:bodyPr anchor="ctr">
            <a:normAutofit/>
          </a:bodyPr>
          <a:lstStyle/>
          <a:p>
            <a:r>
              <a:rPr lang="en-US" sz="4000" dirty="0"/>
              <a:t>Products</a:t>
            </a:r>
            <a:endParaRPr lang="en-001" sz="40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34F32C5-E0BF-8669-E37A-D4C38346A3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006726"/>
            <a:ext cx="5157787" cy="2671762"/>
          </a:xfrm>
        </p:spPr>
        <p:txBody>
          <a:bodyPr/>
          <a:lstStyle/>
          <a:p>
            <a:r>
              <a:rPr lang="en-US" dirty="0">
                <a:hlinkClick r:id="rId2"/>
              </a:rPr>
              <a:t>Arduino</a:t>
            </a:r>
            <a:endParaRPr lang="en-US" dirty="0"/>
          </a:p>
          <a:p>
            <a:r>
              <a:rPr lang="en-US" dirty="0">
                <a:hlinkClick r:id="rId3"/>
              </a:rPr>
              <a:t>Raspberry Pi</a:t>
            </a:r>
            <a:endParaRPr lang="en-US" dirty="0"/>
          </a:p>
          <a:p>
            <a:r>
              <a:rPr lang="en-US" dirty="0" err="1">
                <a:hlinkClick r:id="rId4"/>
              </a:rPr>
              <a:t>OpenROV</a:t>
            </a:r>
            <a:endParaRPr lang="en-US" dirty="0"/>
          </a:p>
          <a:p>
            <a:r>
              <a:rPr lang="en-US" dirty="0" err="1">
                <a:hlinkClick r:id="rId5"/>
              </a:rPr>
              <a:t>Solokey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EBB0B03-A218-DCAE-A085-AE26E087A8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006726"/>
            <a:ext cx="5183188" cy="2671762"/>
          </a:xfrm>
        </p:spPr>
        <p:txBody>
          <a:bodyPr/>
          <a:lstStyle/>
          <a:p>
            <a:r>
              <a:rPr lang="en-US" dirty="0" err="1">
                <a:hlinkClick r:id="rId6"/>
              </a:rPr>
              <a:t>Ultimaker</a:t>
            </a:r>
            <a:endParaRPr lang="en-US" dirty="0"/>
          </a:p>
          <a:p>
            <a:r>
              <a:rPr lang="en-US" dirty="0" err="1">
                <a:hlinkClick r:id="rId7"/>
              </a:rPr>
              <a:t>Prusa</a:t>
            </a:r>
            <a:endParaRPr lang="en-US" dirty="0"/>
          </a:p>
          <a:p>
            <a:r>
              <a:rPr lang="en-US" dirty="0">
                <a:hlinkClick r:id="rId8"/>
              </a:rPr>
              <a:t>USB armory</a:t>
            </a:r>
            <a:endParaRPr lang="en-US" dirty="0"/>
          </a:p>
          <a:p>
            <a:r>
              <a:rPr lang="en-US" dirty="0"/>
              <a:t>and </a:t>
            </a:r>
            <a:r>
              <a:rPr lang="en-US" dirty="0">
                <a:hlinkClick r:id="rId9"/>
              </a:rPr>
              <a:t>many</a:t>
            </a:r>
            <a:r>
              <a:rPr lang="en-US" dirty="0"/>
              <a:t> </a:t>
            </a:r>
            <a:r>
              <a:rPr lang="en-US" dirty="0" err="1">
                <a:hlinkClick r:id="rId10"/>
              </a:rPr>
              <a:t>many</a:t>
            </a:r>
            <a:r>
              <a:rPr lang="en-US" dirty="0"/>
              <a:t> </a:t>
            </a:r>
            <a:r>
              <a:rPr lang="en-US" dirty="0" err="1">
                <a:hlinkClick r:id="rId11"/>
              </a:rPr>
              <a:t>many</a:t>
            </a:r>
            <a:r>
              <a:rPr lang="en-US" dirty="0"/>
              <a:t> </a:t>
            </a:r>
            <a:r>
              <a:rPr lang="en-US" dirty="0">
                <a:hlinkClick r:id="rId12"/>
              </a:rPr>
              <a:t>more</a:t>
            </a:r>
            <a:r>
              <a:rPr lang="en-US" dirty="0"/>
              <a:t>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A226D4-6505-2023-3BDE-2F6B610FB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001"/>
              <a:t>2025-12-03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6F72947-AD60-A14A-354B-828E57020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 BY-SA 4.0</a:t>
            </a:r>
            <a:endParaRPr lang="en-001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D36184-2692-BF4C-3CA5-3B0D849FF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8EAC-347A-43C6-B0D2-53C193074B64}" type="slidenum">
              <a:rPr lang="en-001" smtClean="0"/>
              <a:t>33</a:t>
            </a:fld>
            <a:endParaRPr lang="en-001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8E3A296-89F0-2C00-5FE0-1E2EAE2D40D9}"/>
              </a:ext>
            </a:extLst>
          </p:cNvPr>
          <p:cNvGrpSpPr/>
          <p:nvPr/>
        </p:nvGrpSpPr>
        <p:grpSpPr>
          <a:xfrm>
            <a:off x="2589446" y="2069023"/>
            <a:ext cx="3397680" cy="1817280"/>
            <a:chOff x="2589446" y="2069023"/>
            <a:chExt cx="3397680" cy="181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767D140F-95EE-A019-FBB1-17D05BF1A805}"/>
                    </a:ext>
                  </a:extLst>
                </p14:cNvPr>
                <p14:cNvContentPartPr/>
                <p14:nvPr/>
              </p14:nvContentPartPr>
              <p14:xfrm>
                <a:off x="3651446" y="2266663"/>
                <a:ext cx="416520" cy="5133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767D140F-95EE-A019-FBB1-17D05BF1A80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615446" y="2230663"/>
                  <a:ext cx="488160" cy="58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BECC515D-0596-05D0-EA75-FF61062D5545}"/>
                    </a:ext>
                  </a:extLst>
                </p14:cNvPr>
                <p14:cNvContentPartPr/>
                <p14:nvPr/>
              </p14:nvContentPartPr>
              <p14:xfrm>
                <a:off x="4065806" y="2277463"/>
                <a:ext cx="479520" cy="2358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BECC515D-0596-05D0-EA75-FF61062D554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030166" y="2241463"/>
                  <a:ext cx="55116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2504A00E-8D26-9654-089B-D8BF98C35594}"/>
                    </a:ext>
                  </a:extLst>
                </p14:cNvPr>
                <p14:cNvContentPartPr/>
                <p14:nvPr/>
              </p14:nvContentPartPr>
              <p14:xfrm>
                <a:off x="4672766" y="2196463"/>
                <a:ext cx="523080" cy="2185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2504A00E-8D26-9654-089B-D8BF98C35594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636766" y="2160463"/>
                  <a:ext cx="59472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075C4C11-6520-A73F-7B4D-D81668067FED}"/>
                    </a:ext>
                  </a:extLst>
                </p14:cNvPr>
                <p14:cNvContentPartPr/>
                <p14:nvPr/>
              </p14:nvContentPartPr>
              <p14:xfrm>
                <a:off x="5132846" y="2069023"/>
                <a:ext cx="523080" cy="4788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075C4C11-6520-A73F-7B4D-D81668067FED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096846" y="2033023"/>
                  <a:ext cx="594720" cy="55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8E4B44D8-7854-AA17-25CE-C4148A1E70F8}"/>
                    </a:ext>
                  </a:extLst>
                </p14:cNvPr>
                <p14:cNvContentPartPr/>
                <p14:nvPr/>
              </p14:nvContentPartPr>
              <p14:xfrm>
                <a:off x="4046726" y="2844103"/>
                <a:ext cx="221760" cy="2898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8E4B44D8-7854-AA17-25CE-C4148A1E70F8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010726" y="2808103"/>
                  <a:ext cx="293400" cy="36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FE4EBB96-5A1D-262F-6B1F-2000987454AE}"/>
                    </a:ext>
                  </a:extLst>
                </p14:cNvPr>
                <p14:cNvContentPartPr/>
                <p14:nvPr/>
              </p14:nvContentPartPr>
              <p14:xfrm>
                <a:off x="4216646" y="2799463"/>
                <a:ext cx="620280" cy="2440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E4EBB96-5A1D-262F-6B1F-2000987454AE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180646" y="2763823"/>
                  <a:ext cx="69192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833457D-82A7-0B84-5908-C5E4259DBD5C}"/>
                    </a:ext>
                  </a:extLst>
                </p14:cNvPr>
                <p14:cNvContentPartPr/>
                <p14:nvPr/>
              </p14:nvContentPartPr>
              <p14:xfrm>
                <a:off x="4894526" y="2664463"/>
                <a:ext cx="319680" cy="2091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833457D-82A7-0B84-5908-C5E4259DBD5C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858886" y="2628463"/>
                  <a:ext cx="39132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B884468F-814A-7598-9829-B0584B2B5FA9}"/>
                    </a:ext>
                  </a:extLst>
                </p14:cNvPr>
                <p14:cNvContentPartPr/>
                <p14:nvPr/>
              </p14:nvContentPartPr>
              <p14:xfrm>
                <a:off x="2719766" y="3071983"/>
                <a:ext cx="1278360" cy="2556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B884468F-814A-7598-9829-B0584B2B5FA9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684126" y="3035983"/>
                  <a:ext cx="135000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97D3011F-E1ED-3E29-008D-53EB4D3F6DB8}"/>
                    </a:ext>
                  </a:extLst>
                </p14:cNvPr>
                <p14:cNvContentPartPr/>
                <p14:nvPr/>
              </p14:nvContentPartPr>
              <p14:xfrm>
                <a:off x="2589446" y="3182503"/>
                <a:ext cx="258480" cy="2242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97D3011F-E1ED-3E29-008D-53EB4D3F6DB8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553806" y="3146503"/>
                  <a:ext cx="33012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F3646F4F-5746-8164-9451-51611628BD39}"/>
                    </a:ext>
                  </a:extLst>
                </p14:cNvPr>
                <p14:cNvContentPartPr/>
                <p14:nvPr/>
              </p14:nvContentPartPr>
              <p14:xfrm>
                <a:off x="3413846" y="3203743"/>
                <a:ext cx="1147320" cy="4777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F3646F4F-5746-8164-9451-51611628BD39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378206" y="3167743"/>
                  <a:ext cx="1218960" cy="54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9D0EEE37-E8B0-7401-2E62-C595FE231590}"/>
                    </a:ext>
                  </a:extLst>
                </p14:cNvPr>
                <p14:cNvContentPartPr/>
                <p14:nvPr/>
              </p14:nvContentPartPr>
              <p14:xfrm>
                <a:off x="3302246" y="3558343"/>
                <a:ext cx="244800" cy="3279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9D0EEE37-E8B0-7401-2E62-C595FE231590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266246" y="3522703"/>
                  <a:ext cx="316440" cy="39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1B42B627-7A62-C4E9-A3CA-E32E1A82EDFF}"/>
                    </a:ext>
                  </a:extLst>
                </p14:cNvPr>
                <p14:cNvContentPartPr/>
                <p14:nvPr/>
              </p14:nvContentPartPr>
              <p14:xfrm>
                <a:off x="4973726" y="3266023"/>
                <a:ext cx="867600" cy="4125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1B42B627-7A62-C4E9-A3CA-E32E1A82EDFF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937726" y="3230023"/>
                  <a:ext cx="939240" cy="48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F39720A6-ACC7-5FA0-3D8D-D47D54B5C1A9}"/>
                    </a:ext>
                  </a:extLst>
                </p14:cNvPr>
                <p14:cNvContentPartPr/>
                <p14:nvPr/>
              </p14:nvContentPartPr>
              <p14:xfrm>
                <a:off x="5759246" y="3589303"/>
                <a:ext cx="223560" cy="2649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F39720A6-ACC7-5FA0-3D8D-D47D54B5C1A9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723606" y="3553663"/>
                  <a:ext cx="29520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A1284AAB-AE96-7EB1-2F8B-2E9516E6CA59}"/>
                    </a:ext>
                  </a:extLst>
                </p14:cNvPr>
                <p14:cNvContentPartPr/>
                <p14:nvPr/>
              </p14:nvContentPartPr>
              <p14:xfrm>
                <a:off x="5375486" y="2948863"/>
                <a:ext cx="449280" cy="1670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A1284AAB-AE96-7EB1-2F8B-2E9516E6CA59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339846" y="2912863"/>
                  <a:ext cx="52092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3BBBBE7A-0353-AB1A-FBFB-13EB7532E9D9}"/>
                    </a:ext>
                  </a:extLst>
                </p14:cNvPr>
                <p14:cNvContentPartPr/>
                <p14:nvPr/>
              </p14:nvContentPartPr>
              <p14:xfrm>
                <a:off x="5739446" y="3017623"/>
                <a:ext cx="247680" cy="2728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3BBBBE7A-0353-AB1A-FBFB-13EB7532E9D9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703446" y="2981983"/>
                  <a:ext cx="319320" cy="344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D8751E13-F0BC-4F87-6A50-AD39760AEC5C}"/>
                  </a:ext>
                </a:extLst>
              </p14:cNvPr>
              <p14:cNvContentPartPr/>
              <p14:nvPr/>
            </p14:nvContentPartPr>
            <p14:xfrm>
              <a:off x="7022486" y="5210023"/>
              <a:ext cx="1248840" cy="11070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D8751E13-F0BC-4F87-6A50-AD39760AEC5C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986486" y="5174383"/>
                <a:ext cx="1320480" cy="1178640"/>
              </a:xfrm>
              <a:prstGeom prst="rect">
                <a:avLst/>
              </a:prstGeom>
            </p:spPr>
          </p:pic>
        </mc:Fallback>
      </mc:AlternateContent>
      <p:grpSp>
        <p:nvGrpSpPr>
          <p:cNvPr id="84" name="Group 83">
            <a:extLst>
              <a:ext uri="{FF2B5EF4-FFF2-40B4-BE49-F238E27FC236}">
                <a16:creationId xmlns:a16="http://schemas.microsoft.com/office/drawing/2014/main" id="{41908868-B322-AB57-EEDA-7763B32A1B86}"/>
              </a:ext>
            </a:extLst>
          </p:cNvPr>
          <p:cNvGrpSpPr/>
          <p:nvPr/>
        </p:nvGrpSpPr>
        <p:grpSpPr>
          <a:xfrm>
            <a:off x="1605926" y="4167103"/>
            <a:ext cx="4111920" cy="1596960"/>
            <a:chOff x="1605926" y="4167103"/>
            <a:chExt cx="4111920" cy="159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1EBFBF10-D26E-ADA0-32ED-8C34A6202A90}"/>
                    </a:ext>
                  </a:extLst>
                </p14:cNvPr>
                <p14:cNvContentPartPr/>
                <p14:nvPr/>
              </p14:nvContentPartPr>
              <p14:xfrm>
                <a:off x="1605926" y="5564623"/>
                <a:ext cx="356400" cy="1994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1EBFBF10-D26E-ADA0-32ED-8C34A6202A90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569926" y="5528623"/>
                  <a:ext cx="42804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1691C4A0-47C9-10B3-366B-6730F567593E}"/>
                    </a:ext>
                  </a:extLst>
                </p14:cNvPr>
                <p14:cNvContentPartPr/>
                <p14:nvPr/>
              </p14:nvContentPartPr>
              <p14:xfrm>
                <a:off x="2026406" y="5555983"/>
                <a:ext cx="281160" cy="1872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1691C4A0-47C9-10B3-366B-6730F567593E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990766" y="5519983"/>
                  <a:ext cx="35280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F26432E9-71F2-5688-A0A9-CBF889F57451}"/>
                    </a:ext>
                  </a:extLst>
                </p14:cNvPr>
                <p14:cNvContentPartPr/>
                <p14:nvPr/>
              </p14:nvContentPartPr>
              <p14:xfrm>
                <a:off x="2352566" y="5371663"/>
                <a:ext cx="498600" cy="3474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F26432E9-71F2-5688-A0A9-CBF889F57451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316926" y="5336023"/>
                  <a:ext cx="570240" cy="41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559FB34F-B895-375A-4F35-B1CF6FBA164A}"/>
                    </a:ext>
                  </a:extLst>
                </p14:cNvPr>
                <p14:cNvContentPartPr/>
                <p14:nvPr/>
              </p14:nvContentPartPr>
              <p14:xfrm>
                <a:off x="3097046" y="5399743"/>
                <a:ext cx="1206360" cy="3232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559FB34F-B895-375A-4F35-B1CF6FBA164A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061406" y="5363743"/>
                  <a:ext cx="1278000" cy="39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3F27D2B8-D1EB-A38E-33C6-5D16C1273B68}"/>
                    </a:ext>
                  </a:extLst>
                </p14:cNvPr>
                <p14:cNvContentPartPr/>
                <p14:nvPr/>
              </p14:nvContentPartPr>
              <p14:xfrm>
                <a:off x="4343366" y="5439343"/>
                <a:ext cx="309960" cy="2361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3F27D2B8-D1EB-A38E-33C6-5D16C1273B68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4307726" y="5403703"/>
                  <a:ext cx="38160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9A7A2FD2-E844-A9D6-40D4-F42ACD1FFC6E}"/>
                    </a:ext>
                  </a:extLst>
                </p14:cNvPr>
                <p14:cNvContentPartPr/>
                <p14:nvPr/>
              </p14:nvContentPartPr>
              <p14:xfrm>
                <a:off x="2548406" y="4779103"/>
                <a:ext cx="609480" cy="5954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9A7A2FD2-E844-A9D6-40D4-F42ACD1FFC6E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512406" y="4743103"/>
                  <a:ext cx="681120" cy="66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A769C941-83F3-86E0-BA3D-2DEAA19B2D8E}"/>
                    </a:ext>
                  </a:extLst>
                </p14:cNvPr>
                <p14:cNvContentPartPr/>
                <p14:nvPr/>
              </p14:nvContentPartPr>
              <p14:xfrm>
                <a:off x="2423486" y="4762183"/>
                <a:ext cx="323280" cy="2865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A769C941-83F3-86E0-BA3D-2DEAA19B2D8E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387846" y="4726543"/>
                  <a:ext cx="394920" cy="35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855650DC-4FA6-E0D8-E97E-4071083D9CE0}"/>
                    </a:ext>
                  </a:extLst>
                </p14:cNvPr>
                <p14:cNvContentPartPr/>
                <p14:nvPr/>
              </p14:nvContentPartPr>
              <p14:xfrm>
                <a:off x="2919566" y="4437463"/>
                <a:ext cx="847440" cy="10008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855650DC-4FA6-E0D8-E97E-4071083D9CE0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883566" y="4401823"/>
                  <a:ext cx="919080" cy="10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C0D43AF4-0B98-6F0A-EA4A-1A62583D5F1E}"/>
                    </a:ext>
                  </a:extLst>
                </p14:cNvPr>
                <p14:cNvContentPartPr/>
                <p14:nvPr/>
              </p14:nvContentPartPr>
              <p14:xfrm>
                <a:off x="2715446" y="4322983"/>
                <a:ext cx="390240" cy="3895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C0D43AF4-0B98-6F0A-EA4A-1A62583D5F1E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679446" y="4287343"/>
                  <a:ext cx="461880" cy="46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FFD0E3F7-3629-401A-C1C1-EFE3E52EAD1D}"/>
                    </a:ext>
                  </a:extLst>
                </p14:cNvPr>
                <p14:cNvContentPartPr/>
                <p14:nvPr/>
              </p14:nvContentPartPr>
              <p14:xfrm>
                <a:off x="4063646" y="4167103"/>
                <a:ext cx="1654200" cy="11210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FFD0E3F7-3629-401A-C1C1-EFE3E52EAD1D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4028006" y="4131463"/>
                  <a:ext cx="1725840" cy="1192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833282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9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F5F7919-DC24-20CA-3A73-A0909A067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OSHW products, businesses and communities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CF70747-DBDC-49FA-4B94-B03CF8B99A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10512424" cy="823912"/>
          </a:xfrm>
        </p:spPr>
        <p:txBody>
          <a:bodyPr anchor="ctr">
            <a:normAutofit/>
          </a:bodyPr>
          <a:lstStyle/>
          <a:p>
            <a:r>
              <a:rPr lang="en-US" sz="4000" dirty="0"/>
              <a:t>Businesses</a:t>
            </a:r>
            <a:endParaRPr lang="en-001" sz="40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34F32C5-E0BF-8669-E37A-D4C38346A3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006726"/>
            <a:ext cx="5157787" cy="2671762"/>
          </a:xfrm>
        </p:spPr>
        <p:txBody>
          <a:bodyPr/>
          <a:lstStyle/>
          <a:p>
            <a:r>
              <a:rPr lang="en-US" dirty="0">
                <a:hlinkClick r:id="rId2"/>
              </a:rPr>
              <a:t>Adafruit</a:t>
            </a:r>
            <a:endParaRPr lang="en-US" dirty="0"/>
          </a:p>
          <a:p>
            <a:r>
              <a:rPr lang="en-US" dirty="0" err="1">
                <a:hlinkClick r:id="rId3"/>
              </a:rPr>
              <a:t>Sparkfun</a:t>
            </a:r>
            <a:endParaRPr lang="en-US" dirty="0"/>
          </a:p>
          <a:p>
            <a:r>
              <a:rPr lang="en-US" dirty="0" err="1">
                <a:hlinkClick r:id="rId4"/>
              </a:rPr>
              <a:t>Cosylab</a:t>
            </a:r>
            <a:endParaRPr lang="en-US" dirty="0"/>
          </a:p>
          <a:p>
            <a:r>
              <a:rPr lang="en-US" dirty="0">
                <a:hlinkClick r:id="rId5"/>
              </a:rPr>
              <a:t>CROETECH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EBB0B03-A218-DCAE-A085-AE26E087A8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006726"/>
            <a:ext cx="5183188" cy="2671762"/>
          </a:xfrm>
        </p:spPr>
        <p:txBody>
          <a:bodyPr/>
          <a:lstStyle/>
          <a:p>
            <a:r>
              <a:rPr lang="en-US" dirty="0">
                <a:hlinkClick r:id="rId6"/>
              </a:rPr>
              <a:t>GL-Research</a:t>
            </a:r>
            <a:endParaRPr lang="en-US" dirty="0"/>
          </a:p>
          <a:p>
            <a:r>
              <a:rPr lang="en-US" dirty="0" err="1">
                <a:hlinkClick r:id="rId7"/>
              </a:rPr>
              <a:t>SyncTechnology</a:t>
            </a:r>
            <a:endParaRPr lang="en-US" dirty="0"/>
          </a:p>
          <a:p>
            <a:r>
              <a:rPr lang="en-US" dirty="0">
                <a:hlinkClick r:id="rId8"/>
              </a:rPr>
              <a:t>Seven Solutions</a:t>
            </a:r>
            <a:endParaRPr lang="en-US" dirty="0"/>
          </a:p>
          <a:p>
            <a:r>
              <a:rPr lang="en-US" dirty="0">
                <a:hlinkClick r:id="rId9"/>
              </a:rPr>
              <a:t>and many more..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A226D4-6505-2023-3BDE-2F6B610FB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001"/>
              <a:t>2025-12-03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6F72947-AD60-A14A-354B-828E57020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 BY-SA 4.0</a:t>
            </a:r>
            <a:endParaRPr lang="en-001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D36184-2692-BF4C-3CA5-3B0D849FF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8EAC-347A-43C6-B0D2-53C193074B64}" type="slidenum">
              <a:rPr lang="en-001" smtClean="0"/>
              <a:t>34</a:t>
            </a:fld>
            <a:endParaRPr lang="en-001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B2783E7-0C29-0F25-12F5-0181AE08743B}"/>
              </a:ext>
            </a:extLst>
          </p:cNvPr>
          <p:cNvGrpSpPr/>
          <p:nvPr/>
        </p:nvGrpSpPr>
        <p:grpSpPr>
          <a:xfrm>
            <a:off x="2779526" y="2749783"/>
            <a:ext cx="2586960" cy="1103760"/>
            <a:chOff x="2779526" y="2749783"/>
            <a:chExt cx="2586960" cy="110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5A4F8ACB-A6A1-32D2-EAA1-E2EF2D22C7FD}"/>
                    </a:ext>
                  </a:extLst>
                </p14:cNvPr>
                <p14:cNvContentPartPr/>
                <p14:nvPr/>
              </p14:nvContentPartPr>
              <p14:xfrm>
                <a:off x="2779526" y="3140743"/>
                <a:ext cx="153720" cy="7128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5A4F8ACB-A6A1-32D2-EAA1-E2EF2D22C7F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743526" y="3105103"/>
                  <a:ext cx="225360" cy="78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F6105C98-B4DA-9483-5700-C08D7DA19704}"/>
                    </a:ext>
                  </a:extLst>
                </p14:cNvPr>
                <p14:cNvContentPartPr/>
                <p14:nvPr/>
              </p14:nvContentPartPr>
              <p14:xfrm>
                <a:off x="3013166" y="3210223"/>
                <a:ext cx="497880" cy="3038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F6105C98-B4DA-9483-5700-C08D7DA1970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977526" y="3174583"/>
                  <a:ext cx="569520" cy="37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2E4DDA69-15BD-0EB2-FAB0-F9FCEEB6E62D}"/>
                    </a:ext>
                  </a:extLst>
                </p14:cNvPr>
                <p14:cNvContentPartPr/>
                <p14:nvPr/>
              </p14:nvContentPartPr>
              <p14:xfrm>
                <a:off x="3431126" y="3110143"/>
                <a:ext cx="233280" cy="3164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2E4DDA69-15BD-0EB2-FAB0-F9FCEEB6E62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395486" y="3074503"/>
                  <a:ext cx="304920" cy="38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DFE56C01-63B6-11FF-49AF-153DD9CCA3F3}"/>
                    </a:ext>
                  </a:extLst>
                </p14:cNvPr>
                <p14:cNvContentPartPr/>
                <p14:nvPr/>
              </p14:nvContentPartPr>
              <p14:xfrm>
                <a:off x="3760886" y="2749783"/>
                <a:ext cx="509040" cy="6048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DFE56C01-63B6-11FF-49AF-153DD9CCA3F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724886" y="2713783"/>
                  <a:ext cx="580680" cy="67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3805847D-FAAD-5404-F996-1604600F48E7}"/>
                    </a:ext>
                  </a:extLst>
                </p14:cNvPr>
                <p14:cNvContentPartPr/>
                <p14:nvPr/>
              </p14:nvContentPartPr>
              <p14:xfrm>
                <a:off x="4290806" y="3022663"/>
                <a:ext cx="400680" cy="2005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3805847D-FAAD-5404-F996-1604600F48E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254806" y="2986663"/>
                  <a:ext cx="47232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EA4CAD3-609C-A990-695A-472737BF7986}"/>
                    </a:ext>
                  </a:extLst>
                </p14:cNvPr>
                <p14:cNvContentPartPr/>
                <p14:nvPr/>
              </p14:nvContentPartPr>
              <p14:xfrm>
                <a:off x="4667006" y="2969023"/>
                <a:ext cx="699480" cy="2656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EA4CAD3-609C-A990-695A-472737BF798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631366" y="2933023"/>
                  <a:ext cx="771120" cy="33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1D7C2BA-C1BF-A0F8-5D6A-4FDB27FD33B8}"/>
              </a:ext>
            </a:extLst>
          </p:cNvPr>
          <p:cNvGrpSpPr/>
          <p:nvPr/>
        </p:nvGrpSpPr>
        <p:grpSpPr>
          <a:xfrm>
            <a:off x="3085886" y="4997263"/>
            <a:ext cx="4753080" cy="755280"/>
            <a:chOff x="3085886" y="4997263"/>
            <a:chExt cx="4753080" cy="75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2FAF256D-DFD4-2DE6-5F4F-DFD7668D5581}"/>
                    </a:ext>
                  </a:extLst>
                </p14:cNvPr>
                <p14:cNvContentPartPr/>
                <p14:nvPr/>
              </p14:nvContentPartPr>
              <p14:xfrm>
                <a:off x="3085886" y="5213263"/>
                <a:ext cx="293760" cy="5392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2FAF256D-DFD4-2DE6-5F4F-DFD7668D558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050246" y="5177263"/>
                  <a:ext cx="365400" cy="61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3394CA64-0F5F-0F12-F84A-D1D40130DB79}"/>
                    </a:ext>
                  </a:extLst>
                </p14:cNvPr>
                <p14:cNvContentPartPr/>
                <p14:nvPr/>
              </p14:nvContentPartPr>
              <p14:xfrm>
                <a:off x="3482606" y="4997263"/>
                <a:ext cx="404640" cy="5122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3394CA64-0F5F-0F12-F84A-D1D40130DB7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446606" y="4961263"/>
                  <a:ext cx="476280" cy="58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E4B6D474-7459-3C74-F81B-A2AC38EBBC83}"/>
                    </a:ext>
                  </a:extLst>
                </p14:cNvPr>
                <p14:cNvContentPartPr/>
                <p14:nvPr/>
              </p14:nvContentPartPr>
              <p14:xfrm>
                <a:off x="3744326" y="5179783"/>
                <a:ext cx="267120" cy="838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E4B6D474-7459-3C74-F81B-A2AC38EBBC8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708686" y="5143783"/>
                  <a:ext cx="3387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DE6F0013-3840-6412-4B77-EE8A5DB2C21D}"/>
                    </a:ext>
                  </a:extLst>
                </p14:cNvPr>
                <p14:cNvContentPartPr/>
                <p14:nvPr/>
              </p14:nvContentPartPr>
              <p14:xfrm>
                <a:off x="4143566" y="5019583"/>
                <a:ext cx="217800" cy="5986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DE6F0013-3840-6412-4B77-EE8A5DB2C21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107926" y="4983583"/>
                  <a:ext cx="289440" cy="67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BAB622AE-8262-8272-77A5-B48DE9E0DBF7}"/>
                    </a:ext>
                  </a:extLst>
                </p14:cNvPr>
                <p14:cNvContentPartPr/>
                <p14:nvPr/>
              </p14:nvContentPartPr>
              <p14:xfrm>
                <a:off x="4363886" y="5320543"/>
                <a:ext cx="215280" cy="1702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BAB622AE-8262-8272-77A5-B48DE9E0DBF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328246" y="5284903"/>
                  <a:ext cx="28692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99F0B965-053A-C61C-37F7-C3FEC4D818E4}"/>
                    </a:ext>
                  </a:extLst>
                </p14:cNvPr>
                <p14:cNvContentPartPr/>
                <p14:nvPr/>
              </p14:nvContentPartPr>
              <p14:xfrm>
                <a:off x="4772126" y="5233063"/>
                <a:ext cx="252360" cy="2721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99F0B965-053A-C61C-37F7-C3FEC4D818E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736126" y="5197423"/>
                  <a:ext cx="324000" cy="34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CC6C7608-6531-A3AC-9991-06D30260FA87}"/>
                    </a:ext>
                  </a:extLst>
                </p14:cNvPr>
                <p14:cNvContentPartPr/>
                <p14:nvPr/>
              </p14:nvContentPartPr>
              <p14:xfrm>
                <a:off x="4872206" y="5310823"/>
                <a:ext cx="660240" cy="2062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CC6C7608-6531-A3AC-9991-06D30260FA8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836566" y="5275183"/>
                  <a:ext cx="73188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C4F9FA08-58DE-63C7-60CF-3FDA4424E7DF}"/>
                    </a:ext>
                  </a:extLst>
                </p14:cNvPr>
                <p14:cNvContentPartPr/>
                <p14:nvPr/>
              </p14:nvContentPartPr>
              <p14:xfrm>
                <a:off x="5597246" y="5312623"/>
                <a:ext cx="275400" cy="1872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C4F9FA08-58DE-63C7-60CF-3FDA4424E7D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561246" y="5276983"/>
                  <a:ext cx="34704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5A34C8A8-0D01-5E16-AF2E-C863CDB3FDF8}"/>
                    </a:ext>
                  </a:extLst>
                </p14:cNvPr>
                <p14:cNvContentPartPr/>
                <p14:nvPr/>
              </p14:nvContentPartPr>
              <p14:xfrm>
                <a:off x="6091526" y="5060263"/>
                <a:ext cx="226440" cy="5288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5A34C8A8-0D01-5E16-AF2E-C863CDB3FDF8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055526" y="5024263"/>
                  <a:ext cx="298080" cy="60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EF5EEE23-C3C4-36AE-F063-384789295D70}"/>
                    </a:ext>
                  </a:extLst>
                </p14:cNvPr>
                <p14:cNvContentPartPr/>
                <p14:nvPr/>
              </p14:nvContentPartPr>
              <p14:xfrm>
                <a:off x="6339566" y="5126143"/>
                <a:ext cx="384840" cy="4147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EF5EEE23-C3C4-36AE-F063-384789295D7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303926" y="5090143"/>
                  <a:ext cx="456480" cy="48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B5251ED5-FD8A-65B4-89B6-0B20950B36F4}"/>
                    </a:ext>
                  </a:extLst>
                </p14:cNvPr>
                <p14:cNvContentPartPr/>
                <p14:nvPr/>
              </p14:nvContentPartPr>
              <p14:xfrm>
                <a:off x="6959846" y="5267983"/>
                <a:ext cx="195120" cy="2516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B5251ED5-FD8A-65B4-89B6-0B20950B36F4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923846" y="5231983"/>
                  <a:ext cx="26676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041F7E5A-04AD-A431-5AD9-A6C8D3EFF882}"/>
                    </a:ext>
                  </a:extLst>
                </p14:cNvPr>
                <p14:cNvContentPartPr/>
                <p14:nvPr/>
              </p14:nvContentPartPr>
              <p14:xfrm>
                <a:off x="7113206" y="5275183"/>
                <a:ext cx="315000" cy="2080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041F7E5A-04AD-A431-5AD9-A6C8D3EFF882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077206" y="5239183"/>
                  <a:ext cx="38664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5454DBF5-DA3A-FAB9-06E5-497D2C0A8625}"/>
                    </a:ext>
                  </a:extLst>
                </p14:cNvPr>
                <p14:cNvContentPartPr/>
                <p14:nvPr/>
              </p14:nvContentPartPr>
              <p14:xfrm>
                <a:off x="7364126" y="5316223"/>
                <a:ext cx="169560" cy="2365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5454DBF5-DA3A-FAB9-06E5-497D2C0A8625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328486" y="5280583"/>
                  <a:ext cx="24120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002954AE-30F5-E9FC-D5F5-546F4A01C465}"/>
                    </a:ext>
                  </a:extLst>
                </p14:cNvPr>
                <p14:cNvContentPartPr/>
                <p14:nvPr/>
              </p14:nvContentPartPr>
              <p14:xfrm>
                <a:off x="7640246" y="5128663"/>
                <a:ext cx="137160" cy="3956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002954AE-30F5-E9FC-D5F5-546F4A01C46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604246" y="5093023"/>
                  <a:ext cx="208800" cy="46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AAE2FBAA-25D9-C2F0-9460-A6D3B69CCF2B}"/>
                    </a:ext>
                  </a:extLst>
                </p14:cNvPr>
                <p14:cNvContentPartPr/>
                <p14:nvPr/>
              </p14:nvContentPartPr>
              <p14:xfrm>
                <a:off x="7658966" y="5279503"/>
                <a:ext cx="180000" cy="205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AAE2FBAA-25D9-C2F0-9460-A6D3B69CCF2B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623326" y="5243863"/>
                  <a:ext cx="251640" cy="92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51343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75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9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F5F7919-DC24-20CA-3A73-A0909A067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OSHW sharing best practices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CF70747-DBDC-49FA-4B94-B03CF8B99A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10512424" cy="823912"/>
          </a:xfrm>
        </p:spPr>
        <p:txBody>
          <a:bodyPr anchor="ctr">
            <a:normAutofit/>
          </a:bodyPr>
          <a:lstStyle/>
          <a:p>
            <a:r>
              <a:rPr lang="en-US" sz="4000" dirty="0"/>
              <a:t>While designing your product</a:t>
            </a:r>
            <a:endParaRPr lang="en-001" sz="40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34F32C5-E0BF-8669-E37A-D4C38346A3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10512424" cy="3173413"/>
          </a:xfrm>
        </p:spPr>
        <p:txBody>
          <a:bodyPr>
            <a:normAutofit/>
          </a:bodyPr>
          <a:lstStyle/>
          <a:p>
            <a:r>
              <a:rPr lang="en-US" dirty="0"/>
              <a:t>Use free and open-source software design (CAD) tools where possible.</a:t>
            </a:r>
          </a:p>
          <a:p>
            <a:r>
              <a:rPr lang="en-US" dirty="0"/>
              <a:t>Use standard and widely-available components, materials, and production processes.</a:t>
            </a:r>
          </a:p>
          <a:p>
            <a:r>
              <a:rPr lang="en-US" dirty="0"/>
              <a:t>Use an online source-code repository; like </a:t>
            </a:r>
            <a:r>
              <a:rPr lang="en-US" dirty="0">
                <a:hlinkClick r:id="rId2"/>
              </a:rPr>
              <a:t>GitHub</a:t>
            </a:r>
            <a:r>
              <a:rPr lang="en-US" dirty="0"/>
              <a:t>, </a:t>
            </a:r>
            <a:r>
              <a:rPr lang="en-US" dirty="0">
                <a:hlinkClick r:id="rId3"/>
              </a:rPr>
              <a:t>GitLab</a:t>
            </a:r>
            <a:r>
              <a:rPr lang="en-US" dirty="0"/>
              <a:t>, or </a:t>
            </a:r>
            <a:r>
              <a:rPr lang="en-US" dirty="0" err="1">
                <a:hlinkClick r:id="rId4"/>
              </a:rPr>
              <a:t>NotaBug</a:t>
            </a:r>
            <a:r>
              <a:rPr lang="en-US" dirty="0"/>
              <a:t>.</a:t>
            </a:r>
          </a:p>
          <a:p>
            <a:r>
              <a:rPr lang="en-US" dirty="0"/>
              <a:t>All files should be version controlled where possible.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A226D4-6505-2023-3BDE-2F6B610FB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001"/>
              <a:t>2025-12-03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6F72947-AD60-A14A-354B-828E57020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 BY-SA 4.0</a:t>
            </a:r>
            <a:endParaRPr lang="en-001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D36184-2692-BF4C-3CA5-3B0D849FF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8EAC-347A-43C6-B0D2-53C193074B64}" type="slidenum">
              <a:rPr lang="en-001" smtClean="0"/>
              <a:t>35</a:t>
            </a:fld>
            <a:endParaRPr lang="en-001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326AA5-BE07-D34E-3655-D09FC372B911}"/>
              </a:ext>
            </a:extLst>
          </p:cNvPr>
          <p:cNvSpPr txBox="1"/>
          <p:nvPr/>
        </p:nvSpPr>
        <p:spPr>
          <a:xfrm>
            <a:off x="3617654" y="5678488"/>
            <a:ext cx="51090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  <a:hlinkClick r:id="rId5"/>
              </a:rPr>
              <a:t>oshwa.org/sharing-best-practices</a:t>
            </a:r>
            <a:endParaRPr lang="en-001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B4D2853-D803-ACCF-B510-458D3CCC2A82}"/>
              </a:ext>
            </a:extLst>
          </p:cNvPr>
          <p:cNvGrpSpPr/>
          <p:nvPr/>
        </p:nvGrpSpPr>
        <p:grpSpPr>
          <a:xfrm>
            <a:off x="2816246" y="2837623"/>
            <a:ext cx="6144480" cy="610920"/>
            <a:chOff x="2816246" y="2837623"/>
            <a:chExt cx="6144480" cy="61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EAEA06D6-4840-5B5C-9B97-FC6DB1ADC3B7}"/>
                    </a:ext>
                  </a:extLst>
                </p14:cNvPr>
                <p14:cNvContentPartPr/>
                <p14:nvPr/>
              </p14:nvContentPartPr>
              <p14:xfrm>
                <a:off x="2816246" y="3072343"/>
                <a:ext cx="128520" cy="1746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EAEA06D6-4840-5B5C-9B97-FC6DB1ADC3B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780606" y="3036343"/>
                  <a:ext cx="20016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058C1F44-6E7E-2FF4-DAA2-A7D9749BDD4D}"/>
                    </a:ext>
                  </a:extLst>
                </p14:cNvPr>
                <p14:cNvContentPartPr/>
                <p14:nvPr/>
              </p14:nvContentPartPr>
              <p14:xfrm>
                <a:off x="3034046" y="3019063"/>
                <a:ext cx="152280" cy="1976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058C1F44-6E7E-2FF4-DAA2-A7D9749BDD4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998406" y="2983063"/>
                  <a:ext cx="22392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6B27CC77-49EE-A4E1-9213-A2ABF9A36D53}"/>
                    </a:ext>
                  </a:extLst>
                </p14:cNvPr>
                <p14:cNvContentPartPr/>
                <p14:nvPr/>
              </p14:nvContentPartPr>
              <p14:xfrm>
                <a:off x="3355526" y="3039223"/>
                <a:ext cx="256680" cy="2019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6B27CC77-49EE-A4E1-9213-A2ABF9A36D5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319886" y="3003223"/>
                  <a:ext cx="32832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61150B77-43CC-ADEF-D97F-2D5122D8B6FB}"/>
                    </a:ext>
                  </a:extLst>
                </p14:cNvPr>
                <p14:cNvContentPartPr/>
                <p14:nvPr/>
              </p14:nvContentPartPr>
              <p14:xfrm>
                <a:off x="3728486" y="3082063"/>
                <a:ext cx="42120" cy="1231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61150B77-43CC-ADEF-D97F-2D5122D8B6F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692486" y="3046423"/>
                  <a:ext cx="11376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97579CC-1412-6880-703A-D1310505FC18}"/>
                    </a:ext>
                  </a:extLst>
                </p14:cNvPr>
                <p14:cNvContentPartPr/>
                <p14:nvPr/>
              </p14:nvContentPartPr>
              <p14:xfrm>
                <a:off x="3761246" y="3038503"/>
                <a:ext cx="28080" cy="187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97579CC-1412-6880-703A-D1310505FC1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725246" y="3002503"/>
                  <a:ext cx="9972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7057E37E-39DF-1DDC-BE67-D65EAB56DBC4}"/>
                    </a:ext>
                  </a:extLst>
                </p14:cNvPr>
                <p14:cNvContentPartPr/>
                <p14:nvPr/>
              </p14:nvContentPartPr>
              <p14:xfrm>
                <a:off x="3851966" y="2837623"/>
                <a:ext cx="219600" cy="4078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7057E37E-39DF-1DDC-BE67-D65EAB56DBC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816326" y="2801623"/>
                  <a:ext cx="291240" cy="47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FD0A1654-497E-615E-B688-FD241A301ACE}"/>
                    </a:ext>
                  </a:extLst>
                </p14:cNvPr>
                <p14:cNvContentPartPr/>
                <p14:nvPr/>
              </p14:nvContentPartPr>
              <p14:xfrm>
                <a:off x="4142486" y="2899183"/>
                <a:ext cx="314640" cy="5493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D0A1654-497E-615E-B688-FD241A301AC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106486" y="2863183"/>
                  <a:ext cx="386280" cy="62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DE46C388-F6BF-AEA2-4213-3CE06AFCED33}"/>
                    </a:ext>
                  </a:extLst>
                </p14:cNvPr>
                <p14:cNvContentPartPr/>
                <p14:nvPr/>
              </p14:nvContentPartPr>
              <p14:xfrm>
                <a:off x="4639646" y="3050023"/>
                <a:ext cx="285480" cy="2098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DE46C388-F6BF-AEA2-4213-3CE06AFCED3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604006" y="3014383"/>
                  <a:ext cx="35712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7297E388-2980-A870-A200-AF3651AE10AC}"/>
                    </a:ext>
                  </a:extLst>
                </p14:cNvPr>
                <p14:cNvContentPartPr/>
                <p14:nvPr/>
              </p14:nvContentPartPr>
              <p14:xfrm>
                <a:off x="4923686" y="3051103"/>
                <a:ext cx="198000" cy="1954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7297E388-2980-A870-A200-AF3651AE10A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887686" y="3015103"/>
                  <a:ext cx="26964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A6A456B5-98F3-1074-8888-65789848BC2B}"/>
                    </a:ext>
                  </a:extLst>
                </p14:cNvPr>
                <p14:cNvContentPartPr/>
                <p14:nvPr/>
              </p14:nvContentPartPr>
              <p14:xfrm>
                <a:off x="5101166" y="3052543"/>
                <a:ext cx="329400" cy="2124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A6A456B5-98F3-1074-8888-65789848BC2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065526" y="3016543"/>
                  <a:ext cx="40104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6EAC2BB1-8C6D-2130-C0C0-976A8A4079C5}"/>
                    </a:ext>
                  </a:extLst>
                </p14:cNvPr>
                <p14:cNvContentPartPr/>
                <p14:nvPr/>
              </p14:nvContentPartPr>
              <p14:xfrm>
                <a:off x="5455766" y="2957863"/>
                <a:ext cx="19800" cy="126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6EAC2BB1-8C6D-2130-C0C0-976A8A4079C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420126" y="2922223"/>
                  <a:ext cx="9144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CA666EE-E219-8437-747F-E00835EB092A}"/>
                    </a:ext>
                  </a:extLst>
                </p14:cNvPr>
                <p14:cNvContentPartPr/>
                <p14:nvPr/>
              </p14:nvContentPartPr>
              <p14:xfrm>
                <a:off x="5627846" y="2948503"/>
                <a:ext cx="21240" cy="3222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CA666EE-E219-8437-747F-E00835EB092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591846" y="2912503"/>
                  <a:ext cx="92880" cy="39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C1A6E2FC-E3ED-7B45-8671-456925F78B3D}"/>
                    </a:ext>
                  </a:extLst>
                </p14:cNvPr>
                <p14:cNvContentPartPr/>
                <p14:nvPr/>
              </p14:nvContentPartPr>
              <p14:xfrm>
                <a:off x="5672486" y="2922223"/>
                <a:ext cx="548640" cy="3675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C1A6E2FC-E3ED-7B45-8671-456925F78B3D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636846" y="2886583"/>
                  <a:ext cx="620280" cy="43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3AB6176-9262-16E4-13E9-07E5E9B3C286}"/>
                    </a:ext>
                  </a:extLst>
                </p14:cNvPr>
                <p14:cNvContentPartPr/>
                <p14:nvPr/>
              </p14:nvContentPartPr>
              <p14:xfrm>
                <a:off x="6320486" y="2939863"/>
                <a:ext cx="61560" cy="3139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3AB6176-9262-16E4-13E9-07E5E9B3C28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284486" y="2903863"/>
                  <a:ext cx="133200" cy="38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4071B712-3E0F-DD62-D1F1-7291BEF4440A}"/>
                    </a:ext>
                  </a:extLst>
                </p14:cNvPr>
                <p14:cNvContentPartPr/>
                <p14:nvPr/>
              </p14:nvContentPartPr>
              <p14:xfrm>
                <a:off x="6321926" y="3089983"/>
                <a:ext cx="171720" cy="2088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4071B712-3E0F-DD62-D1F1-7291BEF4440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286286" y="3053983"/>
                  <a:ext cx="24336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53B78C4-06EE-D26F-39A4-6BDCFBC071AB}"/>
                    </a:ext>
                  </a:extLst>
                </p14:cNvPr>
                <p14:cNvContentPartPr/>
                <p14:nvPr/>
              </p14:nvContentPartPr>
              <p14:xfrm>
                <a:off x="6743126" y="2897743"/>
                <a:ext cx="527760" cy="3862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53B78C4-06EE-D26F-39A4-6BDCFBC071AB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707126" y="2861743"/>
                  <a:ext cx="599400" cy="45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479677C7-3761-3307-6D23-4B77946A583F}"/>
                    </a:ext>
                  </a:extLst>
                </p14:cNvPr>
                <p14:cNvContentPartPr/>
                <p14:nvPr/>
              </p14:nvContentPartPr>
              <p14:xfrm>
                <a:off x="7165766" y="2983783"/>
                <a:ext cx="255240" cy="932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479677C7-3761-3307-6D23-4B77946A583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130126" y="2947783"/>
                  <a:ext cx="32688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7B352375-C9DE-05E0-0801-4150F7551F42}"/>
                    </a:ext>
                  </a:extLst>
                </p14:cNvPr>
                <p14:cNvContentPartPr/>
                <p14:nvPr/>
              </p14:nvContentPartPr>
              <p14:xfrm>
                <a:off x="7368446" y="3090343"/>
                <a:ext cx="401040" cy="2149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7B352375-C9DE-05E0-0801-4150F7551F42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332446" y="3054343"/>
                  <a:ext cx="47268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E65B1A56-C6DB-A1AD-9956-885E13ABEB8D}"/>
                    </a:ext>
                  </a:extLst>
                </p14:cNvPr>
                <p14:cNvContentPartPr/>
                <p14:nvPr/>
              </p14:nvContentPartPr>
              <p14:xfrm>
                <a:off x="7747886" y="2937343"/>
                <a:ext cx="554400" cy="3567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E65B1A56-C6DB-A1AD-9956-885E13ABEB8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711886" y="2901343"/>
                  <a:ext cx="626040" cy="42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9AC02390-02A0-7088-09E9-2F40465C0264}"/>
                    </a:ext>
                  </a:extLst>
                </p14:cNvPr>
                <p14:cNvContentPartPr/>
                <p14:nvPr/>
              </p14:nvContentPartPr>
              <p14:xfrm>
                <a:off x="8252606" y="3026263"/>
                <a:ext cx="259920" cy="640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9AC02390-02A0-7088-09E9-2F40465C0264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216966" y="2990623"/>
                  <a:ext cx="33156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198D5060-AAE4-73BD-0C8E-7BA48007A757}"/>
                    </a:ext>
                  </a:extLst>
                </p14:cNvPr>
                <p14:cNvContentPartPr/>
                <p14:nvPr/>
              </p14:nvContentPartPr>
              <p14:xfrm>
                <a:off x="8440526" y="3194023"/>
                <a:ext cx="7200" cy="817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198D5060-AAE4-73BD-0C8E-7BA48007A757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404526" y="3158023"/>
                  <a:ext cx="7884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77E40796-6141-9586-B8EC-E91DB71F5F99}"/>
                    </a:ext>
                  </a:extLst>
                </p14:cNvPr>
                <p14:cNvContentPartPr/>
                <p14:nvPr/>
              </p14:nvContentPartPr>
              <p14:xfrm>
                <a:off x="8493446" y="3061183"/>
                <a:ext cx="13680" cy="180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77E40796-6141-9586-B8EC-E91DB71F5F9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457446" y="3025183"/>
                  <a:ext cx="8532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8A8A2F31-01A7-4661-CB52-603D70C35862}"/>
                    </a:ext>
                  </a:extLst>
                </p14:cNvPr>
                <p14:cNvContentPartPr/>
                <p14:nvPr/>
              </p14:nvContentPartPr>
              <p14:xfrm>
                <a:off x="8565086" y="3105103"/>
                <a:ext cx="207000" cy="1965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8A8A2F31-01A7-4661-CB52-603D70C3586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529086" y="3069103"/>
                  <a:ext cx="27864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9A0F2463-4433-D4AF-C933-8518BE7AF9D4}"/>
                    </a:ext>
                  </a:extLst>
                </p14:cNvPr>
                <p14:cNvContentPartPr/>
                <p14:nvPr/>
              </p14:nvContentPartPr>
              <p14:xfrm>
                <a:off x="8792966" y="3130663"/>
                <a:ext cx="167760" cy="1908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9A0F2463-4433-D4AF-C933-8518BE7AF9D4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756966" y="3094663"/>
                  <a:ext cx="239400" cy="262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30DEC44A-C09A-F780-2432-92678F0515C2}"/>
              </a:ext>
            </a:extLst>
          </p:cNvPr>
          <p:cNvGrpSpPr/>
          <p:nvPr/>
        </p:nvGrpSpPr>
        <p:grpSpPr>
          <a:xfrm>
            <a:off x="4483406" y="3794503"/>
            <a:ext cx="5249160" cy="540360"/>
            <a:chOff x="4483406" y="3794503"/>
            <a:chExt cx="5249160" cy="54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749E918A-BAC8-A961-29DE-17FFC9C8EFB1}"/>
                    </a:ext>
                  </a:extLst>
                </p14:cNvPr>
                <p14:cNvContentPartPr/>
                <p14:nvPr/>
              </p14:nvContentPartPr>
              <p14:xfrm>
                <a:off x="4483406" y="4050103"/>
                <a:ext cx="348840" cy="226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749E918A-BAC8-A961-29DE-17FFC9C8EFB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447406" y="4014103"/>
                  <a:ext cx="42048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09FFF694-46F6-04D1-1F80-BC2F23B71891}"/>
                    </a:ext>
                  </a:extLst>
                </p14:cNvPr>
                <p14:cNvContentPartPr/>
                <p14:nvPr/>
              </p14:nvContentPartPr>
              <p14:xfrm>
                <a:off x="4773926" y="3916183"/>
                <a:ext cx="238320" cy="2260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09FFF694-46F6-04D1-1F80-BC2F23B71891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738286" y="3880183"/>
                  <a:ext cx="30996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786D5A78-DE85-BB90-0C0D-53066DD62A44}"/>
                    </a:ext>
                  </a:extLst>
                </p14:cNvPr>
                <p14:cNvContentPartPr/>
                <p14:nvPr/>
              </p14:nvContentPartPr>
              <p14:xfrm>
                <a:off x="5286926" y="3819703"/>
                <a:ext cx="454320" cy="3344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786D5A78-DE85-BB90-0C0D-53066DD62A44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251286" y="3784063"/>
                  <a:ext cx="525960" cy="40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7CB8FB21-885A-7B00-A8AA-3C3249A3B1B4}"/>
                    </a:ext>
                  </a:extLst>
                </p14:cNvPr>
                <p14:cNvContentPartPr/>
                <p14:nvPr/>
              </p14:nvContentPartPr>
              <p14:xfrm>
                <a:off x="5572406" y="3861823"/>
                <a:ext cx="51840" cy="108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7CB8FB21-885A-7B00-A8AA-3C3249A3B1B4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536766" y="3826183"/>
                  <a:ext cx="12348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4DDFF384-3077-E2D5-A7B2-EA9965883163}"/>
                    </a:ext>
                  </a:extLst>
                </p14:cNvPr>
                <p14:cNvContentPartPr/>
                <p14:nvPr/>
              </p14:nvContentPartPr>
              <p14:xfrm>
                <a:off x="5726846" y="3955063"/>
                <a:ext cx="322560" cy="3798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4DDFF384-3077-E2D5-A7B2-EA9965883163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690846" y="3919063"/>
                  <a:ext cx="394200" cy="45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6D9CD320-4AD8-7844-6CCE-23DD99F039BB}"/>
                    </a:ext>
                  </a:extLst>
                </p14:cNvPr>
                <p14:cNvContentPartPr/>
                <p14:nvPr/>
              </p14:nvContentPartPr>
              <p14:xfrm>
                <a:off x="6031406" y="3794503"/>
                <a:ext cx="442440" cy="3819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6D9CD320-4AD8-7844-6CCE-23DD99F039BB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995406" y="3758503"/>
                  <a:ext cx="514080" cy="45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101D907A-B395-1D5E-066A-D417ABD09364}"/>
                    </a:ext>
                  </a:extLst>
                </p14:cNvPr>
                <p14:cNvContentPartPr/>
                <p14:nvPr/>
              </p14:nvContentPartPr>
              <p14:xfrm>
                <a:off x="6280886" y="3890623"/>
                <a:ext cx="213480" cy="396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101D907A-B395-1D5E-066A-D417ABD09364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245246" y="3854623"/>
                  <a:ext cx="28512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D917B384-07FE-7BFA-031D-4B3817D9514D}"/>
                    </a:ext>
                  </a:extLst>
                </p14:cNvPr>
                <p14:cNvContentPartPr/>
                <p14:nvPr/>
              </p14:nvContentPartPr>
              <p14:xfrm>
                <a:off x="6056246" y="3944623"/>
                <a:ext cx="74160" cy="316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D917B384-07FE-7BFA-031D-4B3817D9514D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020606" y="3908983"/>
                  <a:ext cx="14580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CA47A978-145C-349F-5BF8-859DBA7FEC62}"/>
                    </a:ext>
                  </a:extLst>
                </p14:cNvPr>
                <p14:cNvContentPartPr/>
                <p14:nvPr/>
              </p14:nvContentPartPr>
              <p14:xfrm>
                <a:off x="6482486" y="3824383"/>
                <a:ext cx="414360" cy="3481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CA47A978-145C-349F-5BF8-859DBA7FEC6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446486" y="3788383"/>
                  <a:ext cx="486000" cy="41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70462AD9-85D2-0223-D8E4-B0E694FEC08B}"/>
                    </a:ext>
                  </a:extLst>
                </p14:cNvPr>
                <p14:cNvContentPartPr/>
                <p14:nvPr/>
              </p14:nvContentPartPr>
              <p14:xfrm>
                <a:off x="7073246" y="3861823"/>
                <a:ext cx="186120" cy="3589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70462AD9-85D2-0223-D8E4-B0E694FEC08B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037246" y="3825823"/>
                  <a:ext cx="257760" cy="43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B2558197-FFE7-E8EF-92F2-0448D77645AB}"/>
                    </a:ext>
                  </a:extLst>
                </p14:cNvPr>
                <p14:cNvContentPartPr/>
                <p14:nvPr/>
              </p14:nvContentPartPr>
              <p14:xfrm>
                <a:off x="7094846" y="4073143"/>
                <a:ext cx="297360" cy="360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B2558197-FFE7-E8EF-92F2-0448D77645AB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059206" y="4037503"/>
                  <a:ext cx="36900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6A7D9B54-4DB2-AA59-029B-AE41BCFFBDEC}"/>
                    </a:ext>
                  </a:extLst>
                </p14:cNvPr>
                <p14:cNvContentPartPr/>
                <p14:nvPr/>
              </p14:nvContentPartPr>
              <p14:xfrm>
                <a:off x="7338926" y="4019143"/>
                <a:ext cx="330840" cy="1447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6A7D9B54-4DB2-AA59-029B-AE41BCFFBDEC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303286" y="3983503"/>
                  <a:ext cx="40248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2A76753B-47BA-DA9B-C5CE-144BB1CC51A8}"/>
                    </a:ext>
                  </a:extLst>
                </p14:cNvPr>
                <p14:cNvContentPartPr/>
                <p14:nvPr/>
              </p14:nvContentPartPr>
              <p14:xfrm>
                <a:off x="7616126" y="3851743"/>
                <a:ext cx="344880" cy="3513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2A76753B-47BA-DA9B-C5CE-144BB1CC51A8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580126" y="3815743"/>
                  <a:ext cx="416520" cy="42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36E269B8-8973-19D3-25CE-D56682EBB366}"/>
                    </a:ext>
                  </a:extLst>
                </p14:cNvPr>
                <p14:cNvContentPartPr/>
                <p14:nvPr/>
              </p14:nvContentPartPr>
              <p14:xfrm>
                <a:off x="7973966" y="4009423"/>
                <a:ext cx="236160" cy="1850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36E269B8-8973-19D3-25CE-D56682EBB366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938326" y="3973783"/>
                  <a:ext cx="30780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48829B2D-1491-77F7-022F-36B5BDBB3396}"/>
                    </a:ext>
                  </a:extLst>
                </p14:cNvPr>
                <p14:cNvContentPartPr/>
                <p14:nvPr/>
              </p14:nvContentPartPr>
              <p14:xfrm>
                <a:off x="8226686" y="3906823"/>
                <a:ext cx="60480" cy="2815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48829B2D-1491-77F7-022F-36B5BDBB3396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190686" y="3871183"/>
                  <a:ext cx="132120" cy="35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AC1D3B7F-7C31-DAB0-8C6D-400CD341AB51}"/>
                    </a:ext>
                  </a:extLst>
                </p14:cNvPr>
                <p14:cNvContentPartPr/>
                <p14:nvPr/>
              </p14:nvContentPartPr>
              <p14:xfrm>
                <a:off x="8399486" y="3802063"/>
                <a:ext cx="630000" cy="3949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AC1D3B7F-7C31-DAB0-8C6D-400CD341AB51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363846" y="3766423"/>
                  <a:ext cx="701640" cy="46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46807F58-6642-D034-71ED-5630FE6B4E2C}"/>
                    </a:ext>
                  </a:extLst>
                </p14:cNvPr>
                <p14:cNvContentPartPr/>
                <p14:nvPr/>
              </p14:nvContentPartPr>
              <p14:xfrm>
                <a:off x="8929046" y="3910063"/>
                <a:ext cx="313560" cy="442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46807F58-6642-D034-71ED-5630FE6B4E2C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893046" y="3874063"/>
                  <a:ext cx="38520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B18744A0-C60B-DADC-B52E-02E085FE2352}"/>
                    </a:ext>
                  </a:extLst>
                </p14:cNvPr>
                <p14:cNvContentPartPr/>
                <p14:nvPr/>
              </p14:nvContentPartPr>
              <p14:xfrm>
                <a:off x="9176366" y="3930943"/>
                <a:ext cx="45720" cy="2149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B18744A0-C60B-DADC-B52E-02E085FE2352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140366" y="3894943"/>
                  <a:ext cx="11736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E783C790-FD40-0643-CAA1-F422DD054968}"/>
                    </a:ext>
                  </a:extLst>
                </p14:cNvPr>
                <p14:cNvContentPartPr/>
                <p14:nvPr/>
              </p14:nvContentPartPr>
              <p14:xfrm>
                <a:off x="9277886" y="4015183"/>
                <a:ext cx="165600" cy="1386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E783C790-FD40-0643-CAA1-F422DD054968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241886" y="3979543"/>
                  <a:ext cx="23724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4CCA0AA6-D92B-0AE6-6EB5-95FAC691B3C0}"/>
                    </a:ext>
                  </a:extLst>
                </p14:cNvPr>
                <p14:cNvContentPartPr/>
                <p14:nvPr/>
              </p14:nvContentPartPr>
              <p14:xfrm>
                <a:off x="9508286" y="4025983"/>
                <a:ext cx="224280" cy="1396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4CCA0AA6-D92B-0AE6-6EB5-95FAC691B3C0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472646" y="3990343"/>
                  <a:ext cx="295920" cy="21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8CADA90A-D0C1-CE6A-69E6-F85545313B5B}"/>
              </a:ext>
            </a:extLst>
          </p:cNvPr>
          <p:cNvGrpSpPr/>
          <p:nvPr/>
        </p:nvGrpSpPr>
        <p:grpSpPr>
          <a:xfrm>
            <a:off x="3417086" y="4760383"/>
            <a:ext cx="3889440" cy="591840"/>
            <a:chOff x="3417086" y="4760383"/>
            <a:chExt cx="3889440" cy="591840"/>
          </a:xfrm>
        </p:grpSpPr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9BDF1B46-6EF1-D34B-8132-51CBC117D552}"/>
                </a:ext>
              </a:extLst>
            </p:cNvPr>
            <p:cNvGrpSpPr/>
            <p:nvPr/>
          </p:nvGrpSpPr>
          <p:grpSpPr>
            <a:xfrm>
              <a:off x="3417086" y="4760383"/>
              <a:ext cx="2015280" cy="591840"/>
              <a:chOff x="3417086" y="4760383"/>
              <a:chExt cx="2015280" cy="5918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94">
                <p14:nvContentPartPr>
                  <p14:cNvPr id="79" name="Ink 78">
                    <a:extLst>
                      <a:ext uri="{FF2B5EF4-FFF2-40B4-BE49-F238E27FC236}">
                        <a16:creationId xmlns:a16="http://schemas.microsoft.com/office/drawing/2014/main" id="{B3374016-63B0-6707-4DCF-50EE21ED0825}"/>
                      </a:ext>
                    </a:extLst>
                  </p14:cNvPr>
                  <p14:cNvContentPartPr/>
                  <p14:nvPr/>
                </p14:nvContentPartPr>
                <p14:xfrm>
                  <a:off x="3417086" y="4848583"/>
                  <a:ext cx="164520" cy="503640"/>
                </p14:xfrm>
              </p:contentPart>
            </mc:Choice>
            <mc:Fallback xmlns="">
              <p:pic>
                <p:nvPicPr>
                  <p:cNvPr id="79" name="Ink 78">
                    <a:extLst>
                      <a:ext uri="{FF2B5EF4-FFF2-40B4-BE49-F238E27FC236}">
                        <a16:creationId xmlns:a16="http://schemas.microsoft.com/office/drawing/2014/main" id="{B3374016-63B0-6707-4DCF-50EE21ED0825}"/>
                      </a:ext>
                    </a:extLst>
                  </p:cNvPr>
                  <p:cNvPicPr/>
                  <p:nvPr/>
                </p:nvPicPr>
                <p:blipFill>
                  <a:blip r:embed="rId95"/>
                  <a:stretch>
                    <a:fillRect/>
                  </a:stretch>
                </p:blipFill>
                <p:spPr>
                  <a:xfrm>
                    <a:off x="3381086" y="4812583"/>
                    <a:ext cx="236160" cy="575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6">
                <p14:nvContentPartPr>
                  <p14:cNvPr id="80" name="Ink 79">
                    <a:extLst>
                      <a:ext uri="{FF2B5EF4-FFF2-40B4-BE49-F238E27FC236}">
                        <a16:creationId xmlns:a16="http://schemas.microsoft.com/office/drawing/2014/main" id="{6A261EA7-9AD7-6E79-72B3-6E82ACCB30B7}"/>
                      </a:ext>
                    </a:extLst>
                  </p14:cNvPr>
                  <p14:cNvContentPartPr/>
                  <p14:nvPr/>
                </p14:nvContentPartPr>
                <p14:xfrm>
                  <a:off x="3421766" y="5062423"/>
                  <a:ext cx="237960" cy="49320"/>
                </p14:xfrm>
              </p:contentPart>
            </mc:Choice>
            <mc:Fallback xmlns="">
              <p:pic>
                <p:nvPicPr>
                  <p:cNvPr id="80" name="Ink 79">
                    <a:extLst>
                      <a:ext uri="{FF2B5EF4-FFF2-40B4-BE49-F238E27FC236}">
                        <a16:creationId xmlns:a16="http://schemas.microsoft.com/office/drawing/2014/main" id="{6A261EA7-9AD7-6E79-72B3-6E82ACCB30B7}"/>
                      </a:ext>
                    </a:extLst>
                  </p:cNvPr>
                  <p:cNvPicPr/>
                  <p:nvPr/>
                </p:nvPicPr>
                <p:blipFill>
                  <a:blip r:embed="rId97"/>
                  <a:stretch>
                    <a:fillRect/>
                  </a:stretch>
                </p:blipFill>
                <p:spPr>
                  <a:xfrm>
                    <a:off x="3385766" y="5026783"/>
                    <a:ext cx="309600" cy="120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8">
                <p14:nvContentPartPr>
                  <p14:cNvPr id="81" name="Ink 80">
                    <a:extLst>
                      <a:ext uri="{FF2B5EF4-FFF2-40B4-BE49-F238E27FC236}">
                        <a16:creationId xmlns:a16="http://schemas.microsoft.com/office/drawing/2014/main" id="{4F1F5299-E329-7F02-C510-92BB4665582F}"/>
                      </a:ext>
                    </a:extLst>
                  </p14:cNvPr>
                  <p14:cNvContentPartPr/>
                  <p14:nvPr/>
                </p14:nvContentPartPr>
                <p14:xfrm>
                  <a:off x="3589166" y="5129023"/>
                  <a:ext cx="251640" cy="130680"/>
                </p14:xfrm>
              </p:contentPart>
            </mc:Choice>
            <mc:Fallback xmlns="">
              <p:pic>
                <p:nvPicPr>
                  <p:cNvPr id="81" name="Ink 80">
                    <a:extLst>
                      <a:ext uri="{FF2B5EF4-FFF2-40B4-BE49-F238E27FC236}">
                        <a16:creationId xmlns:a16="http://schemas.microsoft.com/office/drawing/2014/main" id="{4F1F5299-E329-7F02-C510-92BB4665582F}"/>
                      </a:ext>
                    </a:extLst>
                  </p:cNvPr>
                  <p:cNvPicPr/>
                  <p:nvPr/>
                </p:nvPicPr>
                <p:blipFill>
                  <a:blip r:embed="rId99"/>
                  <a:stretch>
                    <a:fillRect/>
                  </a:stretch>
                </p:blipFill>
                <p:spPr>
                  <a:xfrm>
                    <a:off x="3553166" y="5093023"/>
                    <a:ext cx="323280" cy="202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0">
                <p14:nvContentPartPr>
                  <p14:cNvPr id="82" name="Ink 81">
                    <a:extLst>
                      <a:ext uri="{FF2B5EF4-FFF2-40B4-BE49-F238E27FC236}">
                        <a16:creationId xmlns:a16="http://schemas.microsoft.com/office/drawing/2014/main" id="{CC9B9E04-B386-6873-48B5-F38452FB6103}"/>
                      </a:ext>
                    </a:extLst>
                  </p14:cNvPr>
                  <p14:cNvContentPartPr/>
                  <p14:nvPr/>
                </p14:nvContentPartPr>
                <p14:xfrm>
                  <a:off x="4076966" y="4760383"/>
                  <a:ext cx="297720" cy="500760"/>
                </p14:xfrm>
              </p:contentPart>
            </mc:Choice>
            <mc:Fallback xmlns="">
              <p:pic>
                <p:nvPicPr>
                  <p:cNvPr id="82" name="Ink 81">
                    <a:extLst>
                      <a:ext uri="{FF2B5EF4-FFF2-40B4-BE49-F238E27FC236}">
                        <a16:creationId xmlns:a16="http://schemas.microsoft.com/office/drawing/2014/main" id="{CC9B9E04-B386-6873-48B5-F38452FB6103}"/>
                      </a:ext>
                    </a:extLst>
                  </p:cNvPr>
                  <p:cNvPicPr/>
                  <p:nvPr/>
                </p:nvPicPr>
                <p:blipFill>
                  <a:blip r:embed="rId101"/>
                  <a:stretch>
                    <a:fillRect/>
                  </a:stretch>
                </p:blipFill>
                <p:spPr>
                  <a:xfrm>
                    <a:off x="4040966" y="4724383"/>
                    <a:ext cx="369360" cy="572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2">
                <p14:nvContentPartPr>
                  <p14:cNvPr id="83" name="Ink 82">
                    <a:extLst>
                      <a:ext uri="{FF2B5EF4-FFF2-40B4-BE49-F238E27FC236}">
                        <a16:creationId xmlns:a16="http://schemas.microsoft.com/office/drawing/2014/main" id="{4F3381D8-5DC4-BF43-B616-BE699B5424B7}"/>
                      </a:ext>
                    </a:extLst>
                  </p14:cNvPr>
                  <p14:cNvContentPartPr/>
                  <p14:nvPr/>
                </p14:nvContentPartPr>
                <p14:xfrm>
                  <a:off x="4371806" y="5037583"/>
                  <a:ext cx="457200" cy="237960"/>
                </p14:xfrm>
              </p:contentPart>
            </mc:Choice>
            <mc:Fallback xmlns="">
              <p:pic>
                <p:nvPicPr>
                  <p:cNvPr id="83" name="Ink 82">
                    <a:extLst>
                      <a:ext uri="{FF2B5EF4-FFF2-40B4-BE49-F238E27FC236}">
                        <a16:creationId xmlns:a16="http://schemas.microsoft.com/office/drawing/2014/main" id="{4F3381D8-5DC4-BF43-B616-BE699B5424B7}"/>
                      </a:ext>
                    </a:extLst>
                  </p:cNvPr>
                  <p:cNvPicPr/>
                  <p:nvPr/>
                </p:nvPicPr>
                <p:blipFill>
                  <a:blip r:embed="rId103"/>
                  <a:stretch>
                    <a:fillRect/>
                  </a:stretch>
                </p:blipFill>
                <p:spPr>
                  <a:xfrm>
                    <a:off x="4336166" y="5001943"/>
                    <a:ext cx="528840" cy="309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4">
                <p14:nvContentPartPr>
                  <p14:cNvPr id="84" name="Ink 83">
                    <a:extLst>
                      <a:ext uri="{FF2B5EF4-FFF2-40B4-BE49-F238E27FC236}">
                        <a16:creationId xmlns:a16="http://schemas.microsoft.com/office/drawing/2014/main" id="{65E8A24C-9886-2931-B3D9-CB4C96A7FF37}"/>
                      </a:ext>
                    </a:extLst>
                  </p14:cNvPr>
                  <p14:cNvContentPartPr/>
                  <p14:nvPr/>
                </p14:nvContentPartPr>
                <p14:xfrm>
                  <a:off x="4762766" y="4843543"/>
                  <a:ext cx="426600" cy="452160"/>
                </p14:xfrm>
              </p:contentPart>
            </mc:Choice>
            <mc:Fallback xmlns="">
              <p:pic>
                <p:nvPicPr>
                  <p:cNvPr id="84" name="Ink 83">
                    <a:extLst>
                      <a:ext uri="{FF2B5EF4-FFF2-40B4-BE49-F238E27FC236}">
                        <a16:creationId xmlns:a16="http://schemas.microsoft.com/office/drawing/2014/main" id="{65E8A24C-9886-2931-B3D9-CB4C96A7FF37}"/>
                      </a:ext>
                    </a:extLst>
                  </p:cNvPr>
                  <p:cNvPicPr/>
                  <p:nvPr/>
                </p:nvPicPr>
                <p:blipFill>
                  <a:blip r:embed="rId105"/>
                  <a:stretch>
                    <a:fillRect/>
                  </a:stretch>
                </p:blipFill>
                <p:spPr>
                  <a:xfrm>
                    <a:off x="4726766" y="4807903"/>
                    <a:ext cx="498240" cy="523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6">
                <p14:nvContentPartPr>
                  <p14:cNvPr id="85" name="Ink 84">
                    <a:extLst>
                      <a:ext uri="{FF2B5EF4-FFF2-40B4-BE49-F238E27FC236}">
                        <a16:creationId xmlns:a16="http://schemas.microsoft.com/office/drawing/2014/main" id="{488B93B2-490F-5392-4A39-A41FA9A5DD86}"/>
                      </a:ext>
                    </a:extLst>
                  </p14:cNvPr>
                  <p14:cNvContentPartPr/>
                  <p14:nvPr/>
                </p14:nvContentPartPr>
                <p14:xfrm>
                  <a:off x="5235086" y="5067463"/>
                  <a:ext cx="197280" cy="213840"/>
                </p14:xfrm>
              </p:contentPart>
            </mc:Choice>
            <mc:Fallback xmlns="">
              <p:pic>
                <p:nvPicPr>
                  <p:cNvPr id="85" name="Ink 84">
                    <a:extLst>
                      <a:ext uri="{FF2B5EF4-FFF2-40B4-BE49-F238E27FC236}">
                        <a16:creationId xmlns:a16="http://schemas.microsoft.com/office/drawing/2014/main" id="{488B93B2-490F-5392-4A39-A41FA9A5DD86}"/>
                      </a:ext>
                    </a:extLst>
                  </p:cNvPr>
                  <p:cNvPicPr/>
                  <p:nvPr/>
                </p:nvPicPr>
                <p:blipFill>
                  <a:blip r:embed="rId107"/>
                  <a:stretch>
                    <a:fillRect/>
                  </a:stretch>
                </p:blipFill>
                <p:spPr>
                  <a:xfrm>
                    <a:off x="5199446" y="5031823"/>
                    <a:ext cx="268920" cy="285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8">
                <p14:nvContentPartPr>
                  <p14:cNvPr id="86" name="Ink 85">
                    <a:extLst>
                      <a:ext uri="{FF2B5EF4-FFF2-40B4-BE49-F238E27FC236}">
                        <a16:creationId xmlns:a16="http://schemas.microsoft.com/office/drawing/2014/main" id="{19FF26F8-0033-1AC4-A677-48EB21A466AC}"/>
                      </a:ext>
                    </a:extLst>
                  </p14:cNvPr>
                  <p14:cNvContentPartPr/>
                  <p14:nvPr/>
                </p14:nvContentPartPr>
                <p14:xfrm>
                  <a:off x="5010086" y="4968463"/>
                  <a:ext cx="412200" cy="28080"/>
                </p14:xfrm>
              </p:contentPart>
            </mc:Choice>
            <mc:Fallback xmlns="">
              <p:pic>
                <p:nvPicPr>
                  <p:cNvPr id="86" name="Ink 85">
                    <a:extLst>
                      <a:ext uri="{FF2B5EF4-FFF2-40B4-BE49-F238E27FC236}">
                        <a16:creationId xmlns:a16="http://schemas.microsoft.com/office/drawing/2014/main" id="{19FF26F8-0033-1AC4-A677-48EB21A466AC}"/>
                      </a:ext>
                    </a:extLst>
                  </p:cNvPr>
                  <p:cNvPicPr/>
                  <p:nvPr/>
                </p:nvPicPr>
                <p:blipFill>
                  <a:blip r:embed="rId109"/>
                  <a:stretch>
                    <a:fillRect/>
                  </a:stretch>
                </p:blipFill>
                <p:spPr>
                  <a:xfrm>
                    <a:off x="4974086" y="4932463"/>
                    <a:ext cx="483840" cy="99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0">
                <p14:nvContentPartPr>
                  <p14:cNvPr id="87" name="Ink 86">
                    <a:extLst>
                      <a:ext uri="{FF2B5EF4-FFF2-40B4-BE49-F238E27FC236}">
                        <a16:creationId xmlns:a16="http://schemas.microsoft.com/office/drawing/2014/main" id="{AD857964-1C81-9086-413E-13114F07E497}"/>
                      </a:ext>
                    </a:extLst>
                  </p14:cNvPr>
                  <p14:cNvContentPartPr/>
                  <p14:nvPr/>
                </p14:nvContentPartPr>
                <p14:xfrm>
                  <a:off x="4030166" y="4895743"/>
                  <a:ext cx="413280" cy="29880"/>
                </p14:xfrm>
              </p:contentPart>
            </mc:Choice>
            <mc:Fallback xmlns="">
              <p:pic>
                <p:nvPicPr>
                  <p:cNvPr id="87" name="Ink 86">
                    <a:extLst>
                      <a:ext uri="{FF2B5EF4-FFF2-40B4-BE49-F238E27FC236}">
                        <a16:creationId xmlns:a16="http://schemas.microsoft.com/office/drawing/2014/main" id="{AD857964-1C81-9086-413E-13114F07E497}"/>
                      </a:ext>
                    </a:extLst>
                  </p:cNvPr>
                  <p:cNvPicPr/>
                  <p:nvPr/>
                </p:nvPicPr>
                <p:blipFill>
                  <a:blip r:embed="rId111"/>
                  <a:stretch>
                    <a:fillRect/>
                  </a:stretch>
                </p:blipFill>
                <p:spPr>
                  <a:xfrm>
                    <a:off x="3994166" y="4860103"/>
                    <a:ext cx="484920" cy="10152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F768CAE7-54FC-C3A3-349C-1C89B81DEA10}"/>
                </a:ext>
              </a:extLst>
            </p:cNvPr>
            <p:cNvGrpSpPr/>
            <p:nvPr/>
          </p:nvGrpSpPr>
          <p:grpSpPr>
            <a:xfrm>
              <a:off x="5834486" y="4814383"/>
              <a:ext cx="1472040" cy="495720"/>
              <a:chOff x="5834486" y="4814383"/>
              <a:chExt cx="1472040" cy="4957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12">
                <p14:nvContentPartPr>
                  <p14:cNvPr id="88" name="Ink 87">
                    <a:extLst>
                      <a:ext uri="{FF2B5EF4-FFF2-40B4-BE49-F238E27FC236}">
                        <a16:creationId xmlns:a16="http://schemas.microsoft.com/office/drawing/2014/main" id="{497A1A0C-510F-B7B9-7E13-E1932300AE00}"/>
                      </a:ext>
                    </a:extLst>
                  </p14:cNvPr>
                  <p14:cNvContentPartPr/>
                  <p14:nvPr/>
                </p14:nvContentPartPr>
                <p14:xfrm>
                  <a:off x="5838806" y="4898983"/>
                  <a:ext cx="236880" cy="411120"/>
                </p14:xfrm>
              </p:contentPart>
            </mc:Choice>
            <mc:Fallback xmlns="">
              <p:pic>
                <p:nvPicPr>
                  <p:cNvPr id="88" name="Ink 87">
                    <a:extLst>
                      <a:ext uri="{FF2B5EF4-FFF2-40B4-BE49-F238E27FC236}">
                        <a16:creationId xmlns:a16="http://schemas.microsoft.com/office/drawing/2014/main" id="{497A1A0C-510F-B7B9-7E13-E1932300AE00}"/>
                      </a:ext>
                    </a:extLst>
                  </p:cNvPr>
                  <p:cNvPicPr/>
                  <p:nvPr/>
                </p:nvPicPr>
                <p:blipFill>
                  <a:blip r:embed="rId113"/>
                  <a:stretch>
                    <a:fillRect/>
                  </a:stretch>
                </p:blipFill>
                <p:spPr>
                  <a:xfrm>
                    <a:off x="5803166" y="4863343"/>
                    <a:ext cx="308520" cy="482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4">
                <p14:nvContentPartPr>
                  <p14:cNvPr id="89" name="Ink 88">
                    <a:extLst>
                      <a:ext uri="{FF2B5EF4-FFF2-40B4-BE49-F238E27FC236}">
                        <a16:creationId xmlns:a16="http://schemas.microsoft.com/office/drawing/2014/main" id="{9675328A-42FE-4847-CAED-076004BB14CD}"/>
                      </a:ext>
                    </a:extLst>
                  </p14:cNvPr>
                  <p14:cNvContentPartPr/>
                  <p14:nvPr/>
                </p14:nvContentPartPr>
                <p14:xfrm>
                  <a:off x="5834486" y="5198503"/>
                  <a:ext cx="193320" cy="11880"/>
                </p14:xfrm>
              </p:contentPart>
            </mc:Choice>
            <mc:Fallback xmlns="">
              <p:pic>
                <p:nvPicPr>
                  <p:cNvPr id="89" name="Ink 88">
                    <a:extLst>
                      <a:ext uri="{FF2B5EF4-FFF2-40B4-BE49-F238E27FC236}">
                        <a16:creationId xmlns:a16="http://schemas.microsoft.com/office/drawing/2014/main" id="{9675328A-42FE-4847-CAED-076004BB14CD}"/>
                      </a:ext>
                    </a:extLst>
                  </p:cNvPr>
                  <p:cNvPicPr/>
                  <p:nvPr/>
                </p:nvPicPr>
                <p:blipFill>
                  <a:blip r:embed="rId115"/>
                  <a:stretch>
                    <a:fillRect/>
                  </a:stretch>
                </p:blipFill>
                <p:spPr>
                  <a:xfrm>
                    <a:off x="5798846" y="5162863"/>
                    <a:ext cx="264960" cy="83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6">
                <p14:nvContentPartPr>
                  <p14:cNvPr id="90" name="Ink 89">
                    <a:extLst>
                      <a:ext uri="{FF2B5EF4-FFF2-40B4-BE49-F238E27FC236}">
                        <a16:creationId xmlns:a16="http://schemas.microsoft.com/office/drawing/2014/main" id="{C62C47DB-FBB3-52CC-1162-9C632691F1A5}"/>
                      </a:ext>
                    </a:extLst>
                  </p14:cNvPr>
                  <p14:cNvContentPartPr/>
                  <p14:nvPr/>
                </p14:nvContentPartPr>
                <p14:xfrm>
                  <a:off x="6033206" y="5067103"/>
                  <a:ext cx="286200" cy="187560"/>
                </p14:xfrm>
              </p:contentPart>
            </mc:Choice>
            <mc:Fallback xmlns="">
              <p:pic>
                <p:nvPicPr>
                  <p:cNvPr id="90" name="Ink 89">
                    <a:extLst>
                      <a:ext uri="{FF2B5EF4-FFF2-40B4-BE49-F238E27FC236}">
                        <a16:creationId xmlns:a16="http://schemas.microsoft.com/office/drawing/2014/main" id="{C62C47DB-FBB3-52CC-1162-9C632691F1A5}"/>
                      </a:ext>
                    </a:extLst>
                  </p:cNvPr>
                  <p:cNvPicPr/>
                  <p:nvPr/>
                </p:nvPicPr>
                <p:blipFill>
                  <a:blip r:embed="rId117"/>
                  <a:stretch>
                    <a:fillRect/>
                  </a:stretch>
                </p:blipFill>
                <p:spPr>
                  <a:xfrm>
                    <a:off x="5997206" y="5031103"/>
                    <a:ext cx="357840" cy="259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8">
                <p14:nvContentPartPr>
                  <p14:cNvPr id="91" name="Ink 90">
                    <a:extLst>
                      <a:ext uri="{FF2B5EF4-FFF2-40B4-BE49-F238E27FC236}">
                        <a16:creationId xmlns:a16="http://schemas.microsoft.com/office/drawing/2014/main" id="{EBB09E89-A4DB-D617-B17D-DCE78CFEC751}"/>
                      </a:ext>
                    </a:extLst>
                  </p14:cNvPr>
                  <p14:cNvContentPartPr/>
                  <p14:nvPr/>
                </p14:nvContentPartPr>
                <p14:xfrm>
                  <a:off x="6313286" y="4814383"/>
                  <a:ext cx="376200" cy="466200"/>
                </p14:xfrm>
              </p:contentPart>
            </mc:Choice>
            <mc:Fallback xmlns="">
              <p:pic>
                <p:nvPicPr>
                  <p:cNvPr id="91" name="Ink 90">
                    <a:extLst>
                      <a:ext uri="{FF2B5EF4-FFF2-40B4-BE49-F238E27FC236}">
                        <a16:creationId xmlns:a16="http://schemas.microsoft.com/office/drawing/2014/main" id="{EBB09E89-A4DB-D617-B17D-DCE78CFEC751}"/>
                      </a:ext>
                    </a:extLst>
                  </p:cNvPr>
                  <p:cNvPicPr/>
                  <p:nvPr/>
                </p:nvPicPr>
                <p:blipFill>
                  <a:blip r:embed="rId119"/>
                  <a:stretch>
                    <a:fillRect/>
                  </a:stretch>
                </p:blipFill>
                <p:spPr>
                  <a:xfrm>
                    <a:off x="6277646" y="4778383"/>
                    <a:ext cx="447840" cy="537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0">
                <p14:nvContentPartPr>
                  <p14:cNvPr id="92" name="Ink 91">
                    <a:extLst>
                      <a:ext uri="{FF2B5EF4-FFF2-40B4-BE49-F238E27FC236}">
                        <a16:creationId xmlns:a16="http://schemas.microsoft.com/office/drawing/2014/main" id="{D216BFE7-2FD6-605E-860A-D9FD80BACD7C}"/>
                      </a:ext>
                    </a:extLst>
                  </p14:cNvPr>
                  <p14:cNvContentPartPr/>
                  <p14:nvPr/>
                </p14:nvContentPartPr>
                <p14:xfrm>
                  <a:off x="6493286" y="4956583"/>
                  <a:ext cx="332280" cy="52560"/>
                </p14:xfrm>
              </p:contentPart>
            </mc:Choice>
            <mc:Fallback xmlns="">
              <p:pic>
                <p:nvPicPr>
                  <p:cNvPr id="92" name="Ink 91">
                    <a:extLst>
                      <a:ext uri="{FF2B5EF4-FFF2-40B4-BE49-F238E27FC236}">
                        <a16:creationId xmlns:a16="http://schemas.microsoft.com/office/drawing/2014/main" id="{D216BFE7-2FD6-605E-860A-D9FD80BACD7C}"/>
                      </a:ext>
                    </a:extLst>
                  </p:cNvPr>
                  <p:cNvPicPr/>
                  <p:nvPr/>
                </p:nvPicPr>
                <p:blipFill>
                  <a:blip r:embed="rId121"/>
                  <a:stretch>
                    <a:fillRect/>
                  </a:stretch>
                </p:blipFill>
                <p:spPr>
                  <a:xfrm>
                    <a:off x="6457286" y="4920583"/>
                    <a:ext cx="403920" cy="124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2">
                <p14:nvContentPartPr>
                  <p14:cNvPr id="93" name="Ink 92">
                    <a:extLst>
                      <a:ext uri="{FF2B5EF4-FFF2-40B4-BE49-F238E27FC236}">
                        <a16:creationId xmlns:a16="http://schemas.microsoft.com/office/drawing/2014/main" id="{A31CD28B-8D2A-11E1-1F69-3AAE1BCD5817}"/>
                      </a:ext>
                    </a:extLst>
                  </p14:cNvPr>
                  <p14:cNvContentPartPr/>
                  <p14:nvPr/>
                </p14:nvContentPartPr>
                <p14:xfrm>
                  <a:off x="6724406" y="5015263"/>
                  <a:ext cx="582120" cy="216360"/>
                </p14:xfrm>
              </p:contentPart>
            </mc:Choice>
            <mc:Fallback xmlns="">
              <p:pic>
                <p:nvPicPr>
                  <p:cNvPr id="93" name="Ink 92">
                    <a:extLst>
                      <a:ext uri="{FF2B5EF4-FFF2-40B4-BE49-F238E27FC236}">
                        <a16:creationId xmlns:a16="http://schemas.microsoft.com/office/drawing/2014/main" id="{A31CD28B-8D2A-11E1-1F69-3AAE1BCD5817}"/>
                      </a:ext>
                    </a:extLst>
                  </p:cNvPr>
                  <p:cNvPicPr/>
                  <p:nvPr/>
                </p:nvPicPr>
                <p:blipFill>
                  <a:blip r:embed="rId123"/>
                  <a:stretch>
                    <a:fillRect/>
                  </a:stretch>
                </p:blipFill>
                <p:spPr>
                  <a:xfrm>
                    <a:off x="6688766" y="4979623"/>
                    <a:ext cx="653760" cy="28800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1216061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F5F7919-DC24-20CA-3A73-A0909A067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OSHW sharing best practices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CF70747-DBDC-49FA-4B94-B03CF8B99A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10512424" cy="823912"/>
          </a:xfrm>
        </p:spPr>
        <p:txBody>
          <a:bodyPr anchor="ctr">
            <a:normAutofit/>
          </a:bodyPr>
          <a:lstStyle/>
          <a:p>
            <a:r>
              <a:rPr lang="en-US" sz="4000" dirty="0"/>
              <a:t>Elements of open-source hardware</a:t>
            </a:r>
            <a:endParaRPr lang="en-001" sz="40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34F32C5-E0BF-8669-E37A-D4C38346A3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17341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Original design files</a:t>
            </a:r>
          </a:p>
          <a:p>
            <a:pPr lvl="1"/>
            <a:r>
              <a:rPr lang="en-US" dirty="0"/>
              <a:t>2D &amp; 3D CAD files</a:t>
            </a:r>
          </a:p>
          <a:p>
            <a:pPr lvl="1"/>
            <a:r>
              <a:rPr lang="en-US" dirty="0"/>
              <a:t>Schematic &amp; layout files</a:t>
            </a:r>
          </a:p>
          <a:p>
            <a:pPr lvl="1"/>
            <a:r>
              <a:rPr lang="en-US" dirty="0"/>
              <a:t>Components libraries</a:t>
            </a:r>
          </a:p>
          <a:p>
            <a:r>
              <a:rPr lang="en-US" dirty="0"/>
              <a:t>Alternative formats</a:t>
            </a:r>
          </a:p>
          <a:p>
            <a:pPr lvl="1"/>
            <a:r>
              <a:rPr lang="en-US" dirty="0"/>
              <a:t>Hand-coded G-code</a:t>
            </a:r>
          </a:p>
          <a:p>
            <a:pPr lvl="1"/>
            <a:r>
              <a:rPr lang="en-US" dirty="0"/>
              <a:t>3D scan output</a:t>
            </a:r>
          </a:p>
          <a:p>
            <a:pPr lvl="1"/>
            <a:r>
              <a:rPr lang="en-US" dirty="0"/>
              <a:t>Scans of hand-drawn blueprints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EBB0B03-A218-DCAE-A085-AE26E087A8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17341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Auxiliary design files</a:t>
            </a:r>
          </a:p>
          <a:p>
            <a:pPr lvl="1"/>
            <a:r>
              <a:rPr lang="en-US" dirty="0"/>
              <a:t>Export or interchange formats</a:t>
            </a:r>
          </a:p>
          <a:p>
            <a:pPr lvl="1"/>
            <a:r>
              <a:rPr lang="en-US" dirty="0"/>
              <a:t>Fabrication files</a:t>
            </a:r>
          </a:p>
          <a:p>
            <a:r>
              <a:rPr lang="en-US" dirty="0"/>
              <a:t>Bill of material</a:t>
            </a:r>
          </a:p>
          <a:p>
            <a:r>
              <a:rPr lang="en-US" dirty="0"/>
              <a:t>Software or firmware</a:t>
            </a:r>
          </a:p>
          <a:p>
            <a:r>
              <a:rPr lang="en-US" dirty="0"/>
              <a:t>Assembly instructions</a:t>
            </a:r>
          </a:p>
          <a:p>
            <a:r>
              <a:rPr lang="en-US" dirty="0"/>
              <a:t>Other explanation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A226D4-6505-2023-3BDE-2F6B610FB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001"/>
              <a:t>2025-12-03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6F72947-AD60-A14A-354B-828E57020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 BY-SA 4.0</a:t>
            </a:r>
            <a:endParaRPr lang="en-001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D36184-2692-BF4C-3CA5-3B0D849FF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8EAC-347A-43C6-B0D2-53C193074B64}" type="slidenum">
              <a:rPr lang="en-001" smtClean="0"/>
              <a:t>36</a:t>
            </a:fld>
            <a:endParaRPr lang="en-001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EE74AD-8169-B34A-0BDE-456BACEB2269}"/>
              </a:ext>
            </a:extLst>
          </p:cNvPr>
          <p:cNvSpPr txBox="1"/>
          <p:nvPr/>
        </p:nvSpPr>
        <p:spPr>
          <a:xfrm>
            <a:off x="3617654" y="5678488"/>
            <a:ext cx="51090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  <a:hlinkClick r:id="rId2"/>
              </a:rPr>
              <a:t>oshwa.org/sharing-best-practices</a:t>
            </a:r>
            <a:endParaRPr lang="en-001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F4A7F68-3E1E-35A9-0B04-153639C62C21}"/>
                  </a:ext>
                </a:extLst>
              </p14:cNvPr>
              <p14:cNvContentPartPr/>
              <p14:nvPr/>
            </p14:nvContentPartPr>
            <p14:xfrm>
              <a:off x="4478006" y="1451983"/>
              <a:ext cx="1758240" cy="13366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F4A7F68-3E1E-35A9-0B04-153639C62C2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42366" y="1416343"/>
                <a:ext cx="1829880" cy="1408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5122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5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5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9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F5F7919-DC24-20CA-3A73-A0909A067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OSHW sharing best practices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CF70747-DBDC-49FA-4B94-B03CF8B99A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10512424" cy="823912"/>
          </a:xfrm>
        </p:spPr>
        <p:txBody>
          <a:bodyPr anchor="ctr">
            <a:normAutofit/>
          </a:bodyPr>
          <a:lstStyle/>
          <a:p>
            <a:r>
              <a:rPr lang="en-US" sz="4000" dirty="0"/>
              <a:t>Distribution and licensing guidelines</a:t>
            </a:r>
            <a:endParaRPr lang="en-001" sz="40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34F32C5-E0BF-8669-E37A-D4C38346A3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17341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Available documentation</a:t>
            </a:r>
          </a:p>
          <a:p>
            <a:r>
              <a:rPr lang="en-US" dirty="0"/>
              <a:t>Clear license scope</a:t>
            </a:r>
          </a:p>
          <a:p>
            <a:r>
              <a:rPr lang="en-US" dirty="0"/>
              <a:t>Include necessary software</a:t>
            </a:r>
          </a:p>
          <a:p>
            <a:r>
              <a:rPr lang="en-US" dirty="0"/>
              <a:t>Allow derived work</a:t>
            </a:r>
          </a:p>
          <a:p>
            <a:r>
              <a:rPr lang="en-US" dirty="0"/>
              <a:t>Allow free redistribution</a:t>
            </a:r>
          </a:p>
          <a:p>
            <a:r>
              <a:rPr lang="en-US" dirty="0"/>
              <a:t>May require attribution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EBB0B03-A218-DCAE-A085-AE26E087A8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17341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No discrimination against persons, groups, or fields</a:t>
            </a:r>
          </a:p>
          <a:p>
            <a:r>
              <a:rPr lang="en-US" dirty="0"/>
              <a:t>Free license distribution</a:t>
            </a:r>
          </a:p>
          <a:p>
            <a:r>
              <a:rPr lang="en-US" dirty="0"/>
              <a:t>Not specific to a product</a:t>
            </a:r>
          </a:p>
          <a:p>
            <a:r>
              <a:rPr lang="en-US" dirty="0"/>
              <a:t>No restrictions on other products</a:t>
            </a:r>
          </a:p>
          <a:p>
            <a:r>
              <a:rPr lang="en-US" dirty="0"/>
              <a:t>Must be technology-neutral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A226D4-6505-2023-3BDE-2F6B610FB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001"/>
              <a:t>2025-12-03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6F72947-AD60-A14A-354B-828E57020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 BY-SA 4.0</a:t>
            </a:r>
            <a:endParaRPr lang="en-001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D36184-2692-BF4C-3CA5-3B0D849FF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8EAC-347A-43C6-B0D2-53C193074B64}" type="slidenum">
              <a:rPr lang="en-001" smtClean="0"/>
              <a:t>37</a:t>
            </a:fld>
            <a:endParaRPr lang="en-001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326AA5-BE07-D34E-3655-D09FC372B911}"/>
              </a:ext>
            </a:extLst>
          </p:cNvPr>
          <p:cNvSpPr txBox="1"/>
          <p:nvPr/>
        </p:nvSpPr>
        <p:spPr>
          <a:xfrm>
            <a:off x="4366359" y="5678488"/>
            <a:ext cx="3262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  <a:hlinkClick r:id="rId2"/>
              </a:rPr>
              <a:t>oshwa.org/definition</a:t>
            </a:r>
            <a:endParaRPr lang="en-001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B726045-CA96-5617-0F4C-95CBBFF559DB}"/>
              </a:ext>
            </a:extLst>
          </p:cNvPr>
          <p:cNvGrpSpPr/>
          <p:nvPr/>
        </p:nvGrpSpPr>
        <p:grpSpPr>
          <a:xfrm>
            <a:off x="3531566" y="5730583"/>
            <a:ext cx="794520" cy="390240"/>
            <a:chOff x="3531566" y="5730583"/>
            <a:chExt cx="794520" cy="39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62B0D5CC-D6CB-F896-84DC-254B7CEBAB61}"/>
                    </a:ext>
                  </a:extLst>
                </p14:cNvPr>
                <p14:cNvContentPartPr/>
                <p14:nvPr/>
              </p14:nvContentPartPr>
              <p14:xfrm>
                <a:off x="3531566" y="5941903"/>
                <a:ext cx="738000" cy="334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62B0D5CC-D6CB-F896-84DC-254B7CEBAB61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495926" y="5905903"/>
                  <a:ext cx="80964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E4B6AC3-2217-0227-F275-3220C0329C56}"/>
                    </a:ext>
                  </a:extLst>
                </p14:cNvPr>
                <p14:cNvContentPartPr/>
                <p14:nvPr/>
              </p14:nvContentPartPr>
              <p14:xfrm>
                <a:off x="3994166" y="5730583"/>
                <a:ext cx="331920" cy="3902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BE4B6AC3-2217-0227-F275-3220C0329C56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958526" y="5694943"/>
                  <a:ext cx="403560" cy="461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655054B-F7D1-674D-D238-71BBF7E54FC4}"/>
              </a:ext>
            </a:extLst>
          </p:cNvPr>
          <p:cNvGrpSpPr/>
          <p:nvPr/>
        </p:nvGrpSpPr>
        <p:grpSpPr>
          <a:xfrm>
            <a:off x="7792886" y="5761183"/>
            <a:ext cx="734400" cy="344520"/>
            <a:chOff x="7792886" y="5761183"/>
            <a:chExt cx="734400" cy="34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EDD0D174-75C1-CBCD-15DC-FA4BC74231EC}"/>
                    </a:ext>
                  </a:extLst>
                </p14:cNvPr>
                <p14:cNvContentPartPr/>
                <p14:nvPr/>
              </p14:nvContentPartPr>
              <p14:xfrm>
                <a:off x="7863086" y="5901223"/>
                <a:ext cx="664200" cy="540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EDD0D174-75C1-CBCD-15DC-FA4BC74231E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827446" y="5865583"/>
                  <a:ext cx="73584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42DB9D94-9546-B7BB-FBE3-99249A453E71}"/>
                    </a:ext>
                  </a:extLst>
                </p14:cNvPr>
                <p14:cNvContentPartPr/>
                <p14:nvPr/>
              </p14:nvContentPartPr>
              <p14:xfrm>
                <a:off x="7792886" y="5761183"/>
                <a:ext cx="275760" cy="3445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42DB9D94-9546-B7BB-FBE3-99249A453E71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757246" y="5725183"/>
                  <a:ext cx="347400" cy="416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950E0F26-659F-1421-7D37-B2EA40E4AB88}"/>
                  </a:ext>
                </a:extLst>
              </p14:cNvPr>
              <p14:cNvContentPartPr/>
              <p14:nvPr/>
            </p14:nvContentPartPr>
            <p14:xfrm>
              <a:off x="4959686" y="5252143"/>
              <a:ext cx="338760" cy="3466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950E0F26-659F-1421-7D37-B2EA40E4AB8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923686" y="5216503"/>
                <a:ext cx="410400" cy="418320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BC84AE13-5742-6000-D5C4-258150C18ED2}"/>
              </a:ext>
            </a:extLst>
          </p:cNvPr>
          <p:cNvGrpSpPr/>
          <p:nvPr/>
        </p:nvGrpSpPr>
        <p:grpSpPr>
          <a:xfrm>
            <a:off x="6230846" y="5275183"/>
            <a:ext cx="403200" cy="335880"/>
            <a:chOff x="6230846" y="5275183"/>
            <a:chExt cx="403200" cy="33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FD299147-DFCE-4619-B8CF-8B87094E7BFE}"/>
                    </a:ext>
                  </a:extLst>
                </p14:cNvPr>
                <p14:cNvContentPartPr/>
                <p14:nvPr/>
              </p14:nvContentPartPr>
              <p14:xfrm>
                <a:off x="6352886" y="5275183"/>
                <a:ext cx="240480" cy="3344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FD299147-DFCE-4619-B8CF-8B87094E7BFE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316886" y="5239183"/>
                  <a:ext cx="312120" cy="40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0A55CF78-2AF3-5D7F-A413-97BC7DE8546C}"/>
                    </a:ext>
                  </a:extLst>
                </p14:cNvPr>
                <p14:cNvContentPartPr/>
                <p14:nvPr/>
              </p14:nvContentPartPr>
              <p14:xfrm>
                <a:off x="6230846" y="5474983"/>
                <a:ext cx="403200" cy="1360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0A55CF78-2AF3-5D7F-A413-97BC7DE8546C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194846" y="5439343"/>
                  <a:ext cx="474840" cy="20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EA54904-49DB-8D3D-27E5-723A208F9C14}"/>
              </a:ext>
            </a:extLst>
          </p:cNvPr>
          <p:cNvGrpSpPr/>
          <p:nvPr/>
        </p:nvGrpSpPr>
        <p:grpSpPr>
          <a:xfrm>
            <a:off x="4944926" y="6250063"/>
            <a:ext cx="231840" cy="344880"/>
            <a:chOff x="4944926" y="6250063"/>
            <a:chExt cx="231840" cy="34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C64326FB-5373-3774-653C-EC72BE298D54}"/>
                    </a:ext>
                  </a:extLst>
                </p14:cNvPr>
                <p14:cNvContentPartPr/>
                <p14:nvPr/>
              </p14:nvContentPartPr>
              <p14:xfrm>
                <a:off x="4944926" y="6289663"/>
                <a:ext cx="231840" cy="3052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C64326FB-5373-3774-653C-EC72BE298D54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908926" y="6254023"/>
                  <a:ext cx="303480" cy="37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91D8D378-1401-5534-3F81-4F69FA8B999F}"/>
                    </a:ext>
                  </a:extLst>
                </p14:cNvPr>
                <p14:cNvContentPartPr/>
                <p14:nvPr/>
              </p14:nvContentPartPr>
              <p14:xfrm>
                <a:off x="4973726" y="6250063"/>
                <a:ext cx="200160" cy="1976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91D8D378-1401-5534-3F81-4F69FA8B999F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937726" y="6214063"/>
                  <a:ext cx="271800" cy="269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46549FA-4CE0-ADEF-4A0B-1D80B058BB24}"/>
              </a:ext>
            </a:extLst>
          </p:cNvPr>
          <p:cNvGrpSpPr/>
          <p:nvPr/>
        </p:nvGrpSpPr>
        <p:grpSpPr>
          <a:xfrm>
            <a:off x="7027886" y="6267703"/>
            <a:ext cx="281880" cy="364320"/>
            <a:chOff x="7027886" y="6267703"/>
            <a:chExt cx="281880" cy="36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54465D0C-178C-CE22-165A-B454F142D782}"/>
                    </a:ext>
                  </a:extLst>
                </p14:cNvPr>
                <p14:cNvContentPartPr/>
                <p14:nvPr/>
              </p14:nvContentPartPr>
              <p14:xfrm>
                <a:off x="7060646" y="6287143"/>
                <a:ext cx="209880" cy="3448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54465D0C-178C-CE22-165A-B454F142D782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025006" y="6251503"/>
                  <a:ext cx="281520" cy="41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88CB27D9-C786-F4BA-56A7-FB06B106B6D9}"/>
                    </a:ext>
                  </a:extLst>
                </p14:cNvPr>
                <p14:cNvContentPartPr/>
                <p14:nvPr/>
              </p14:nvContentPartPr>
              <p14:xfrm>
                <a:off x="7027886" y="6267703"/>
                <a:ext cx="281880" cy="1454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88CB27D9-C786-F4BA-56A7-FB06B106B6D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991886" y="6232063"/>
                  <a:ext cx="353520" cy="217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252755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9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5A8DE7-078E-3457-C43C-435D2CC3A3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0ECE633-9AB2-D0FC-8BCB-AD9A150FE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monetize OSHW</a:t>
            </a:r>
            <a:endParaRPr lang="en-00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F62B9A-A840-5729-CE71-49DE2DE52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001"/>
              <a:t>2025-12-03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9C5F9D7-08E7-9423-88AD-1F83C96AA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 BY-SA 4.0</a:t>
            </a:r>
            <a:endParaRPr lang="en-001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781555-1CB3-2C9A-0B6F-5BCEF042D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8EAC-347A-43C6-B0D2-53C193074B64}" type="slidenum">
              <a:rPr lang="en-001" smtClean="0"/>
              <a:t>38</a:t>
            </a:fld>
            <a:endParaRPr lang="en-001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66C435-157E-3B90-1E6D-A7C304631E1E}"/>
              </a:ext>
            </a:extLst>
          </p:cNvPr>
          <p:cNvSpPr txBox="1"/>
          <p:nvPr/>
        </p:nvSpPr>
        <p:spPr>
          <a:xfrm>
            <a:off x="4366359" y="5678488"/>
            <a:ext cx="31085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  <a:hlinkClick r:id="rId2"/>
              </a:rPr>
              <a:t>openscienceshop.org</a:t>
            </a:r>
            <a:endParaRPr lang="en-001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79145E9-2BF1-96E1-4C31-1AC0BF90537F}"/>
              </a:ext>
            </a:extLst>
          </p:cNvPr>
          <p:cNvGrpSpPr/>
          <p:nvPr/>
        </p:nvGrpSpPr>
        <p:grpSpPr>
          <a:xfrm>
            <a:off x="3531566" y="5730583"/>
            <a:ext cx="794520" cy="390240"/>
            <a:chOff x="3531566" y="5730583"/>
            <a:chExt cx="794520" cy="390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D17DBB9-BA0F-BBF0-A016-13FF05C7E7CD}"/>
                    </a:ext>
                  </a:extLst>
                </p14:cNvPr>
                <p14:cNvContentPartPr/>
                <p14:nvPr/>
              </p14:nvContentPartPr>
              <p14:xfrm>
                <a:off x="3531566" y="5941903"/>
                <a:ext cx="738000" cy="3348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D17DBB9-BA0F-BBF0-A016-13FF05C7E7CD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495548" y="5905903"/>
                  <a:ext cx="809675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F0E53E7-3C07-B14E-5045-326BCF5E58C5}"/>
                    </a:ext>
                  </a:extLst>
                </p14:cNvPr>
                <p14:cNvContentPartPr/>
                <p14:nvPr/>
              </p14:nvContentPartPr>
              <p14:xfrm>
                <a:off x="3994166" y="5730583"/>
                <a:ext cx="331920" cy="39024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F0E53E7-3C07-B14E-5045-326BCF5E58C5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958166" y="5694583"/>
                  <a:ext cx="403560" cy="461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966CE96-7144-8243-1EEE-6D6C2826EF3F}"/>
              </a:ext>
            </a:extLst>
          </p:cNvPr>
          <p:cNvGrpSpPr/>
          <p:nvPr/>
        </p:nvGrpSpPr>
        <p:grpSpPr>
          <a:xfrm>
            <a:off x="7444096" y="5761183"/>
            <a:ext cx="734400" cy="344520"/>
            <a:chOff x="7792886" y="5761183"/>
            <a:chExt cx="734400" cy="344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E8690F8B-36A7-B726-89E4-6C1B39904558}"/>
                    </a:ext>
                  </a:extLst>
                </p14:cNvPr>
                <p14:cNvContentPartPr/>
                <p14:nvPr/>
              </p14:nvContentPartPr>
              <p14:xfrm>
                <a:off x="7863086" y="5901223"/>
                <a:ext cx="664200" cy="5400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E8690F8B-36A7-B726-89E4-6C1B3990455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827066" y="5865223"/>
                  <a:ext cx="735879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6A757CE5-D583-AB3F-BBEA-591367D97494}"/>
                    </a:ext>
                  </a:extLst>
                </p14:cNvPr>
                <p14:cNvContentPartPr/>
                <p14:nvPr/>
              </p14:nvContentPartPr>
              <p14:xfrm>
                <a:off x="7792886" y="5761183"/>
                <a:ext cx="275760" cy="34452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6A757CE5-D583-AB3F-BBEA-591367D97494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756886" y="5725183"/>
                  <a:ext cx="347400" cy="416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71F1F940-E46E-76B1-75B8-EBAE7F3E1F46}"/>
                  </a:ext>
                </a:extLst>
              </p14:cNvPr>
              <p14:cNvContentPartPr/>
              <p14:nvPr/>
            </p14:nvContentPartPr>
            <p14:xfrm>
              <a:off x="4804346" y="5338971"/>
              <a:ext cx="338760" cy="34668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71F1F940-E46E-76B1-75B8-EBAE7F3E1F4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768384" y="5302971"/>
                <a:ext cx="410324" cy="418320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15D981A7-737C-D683-5093-31DBE48CB61B}"/>
              </a:ext>
            </a:extLst>
          </p:cNvPr>
          <p:cNvGrpSpPr/>
          <p:nvPr/>
        </p:nvGrpSpPr>
        <p:grpSpPr>
          <a:xfrm>
            <a:off x="5818201" y="5341401"/>
            <a:ext cx="403200" cy="335880"/>
            <a:chOff x="6230846" y="5275183"/>
            <a:chExt cx="403200" cy="335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EEC5681F-E41D-9894-6003-A207A79E8F60}"/>
                    </a:ext>
                  </a:extLst>
                </p14:cNvPr>
                <p14:cNvContentPartPr/>
                <p14:nvPr/>
              </p14:nvContentPartPr>
              <p14:xfrm>
                <a:off x="6352886" y="5275183"/>
                <a:ext cx="240480" cy="33444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EEC5681F-E41D-9894-6003-A207A79E8F60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316886" y="5239183"/>
                  <a:ext cx="312120" cy="40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C29CDCEB-C971-B5CF-74FF-1348EDC59E38}"/>
                    </a:ext>
                  </a:extLst>
                </p14:cNvPr>
                <p14:cNvContentPartPr/>
                <p14:nvPr/>
              </p14:nvContentPartPr>
              <p14:xfrm>
                <a:off x="6230846" y="5474983"/>
                <a:ext cx="403200" cy="13608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C29CDCEB-C971-B5CF-74FF-1348EDC59E38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194846" y="5438983"/>
                  <a:ext cx="474840" cy="20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FD7C225-DD35-3A5D-740B-FAA025EE811F}"/>
              </a:ext>
            </a:extLst>
          </p:cNvPr>
          <p:cNvGrpSpPr/>
          <p:nvPr/>
        </p:nvGrpSpPr>
        <p:grpSpPr>
          <a:xfrm>
            <a:off x="4944926" y="6250063"/>
            <a:ext cx="231840" cy="344880"/>
            <a:chOff x="4944926" y="6250063"/>
            <a:chExt cx="231840" cy="344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A4BD9BFF-1AEE-2642-FB17-A2CBF82A08B9}"/>
                    </a:ext>
                  </a:extLst>
                </p14:cNvPr>
                <p14:cNvContentPartPr/>
                <p14:nvPr/>
              </p14:nvContentPartPr>
              <p14:xfrm>
                <a:off x="4944926" y="6289663"/>
                <a:ext cx="231840" cy="30528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A4BD9BFF-1AEE-2642-FB17-A2CBF82A08B9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908982" y="6253663"/>
                  <a:ext cx="303369" cy="37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0CB5B18B-4197-8518-B47B-31F5A0D8664D}"/>
                    </a:ext>
                  </a:extLst>
                </p14:cNvPr>
                <p14:cNvContentPartPr/>
                <p14:nvPr/>
              </p14:nvContentPartPr>
              <p14:xfrm>
                <a:off x="4973726" y="6250063"/>
                <a:ext cx="200160" cy="19764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0CB5B18B-4197-8518-B47B-31F5A0D8664D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937726" y="6214063"/>
                  <a:ext cx="271800" cy="269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EBFC173-F9EC-210B-1243-FAFAF48C6991}"/>
              </a:ext>
            </a:extLst>
          </p:cNvPr>
          <p:cNvGrpSpPr/>
          <p:nvPr/>
        </p:nvGrpSpPr>
        <p:grpSpPr>
          <a:xfrm>
            <a:off x="6733356" y="6099235"/>
            <a:ext cx="281880" cy="364320"/>
            <a:chOff x="7027886" y="6267703"/>
            <a:chExt cx="281880" cy="364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16DD89CB-E1B6-29E2-0DA1-BAB614135C9D}"/>
                    </a:ext>
                  </a:extLst>
                </p14:cNvPr>
                <p14:cNvContentPartPr/>
                <p14:nvPr/>
              </p14:nvContentPartPr>
              <p14:xfrm>
                <a:off x="7060646" y="6287143"/>
                <a:ext cx="209880" cy="34488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16DD89CB-E1B6-29E2-0DA1-BAB614135C9D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024646" y="6251105"/>
                  <a:ext cx="281520" cy="41659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61B2E8DB-E9C0-1960-C33B-DD7CF1312D39}"/>
                    </a:ext>
                  </a:extLst>
                </p14:cNvPr>
                <p14:cNvContentPartPr/>
                <p14:nvPr/>
              </p14:nvContentPartPr>
              <p14:xfrm>
                <a:off x="7027886" y="6267703"/>
                <a:ext cx="281880" cy="14544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61B2E8DB-E9C0-1960-C33B-DD7CF1312D3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991932" y="6231703"/>
                  <a:ext cx="353429" cy="217080"/>
                </a:xfrm>
                <a:prstGeom prst="rect">
                  <a:avLst/>
                </a:prstGeom>
              </p:spPr>
            </p:pic>
          </mc:Fallback>
        </mc:AlternateContent>
      </p:grpSp>
      <p:graphicFrame>
        <p:nvGraphicFramePr>
          <p:cNvPr id="32" name="Table 12">
            <a:extLst>
              <a:ext uri="{FF2B5EF4-FFF2-40B4-BE49-F238E27FC236}">
                <a16:creationId xmlns:a16="http://schemas.microsoft.com/office/drawing/2014/main" id="{A210FAB1-5231-7E31-B582-1ED838764A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291672"/>
              </p:ext>
            </p:extLst>
          </p:nvPr>
        </p:nvGraphicFramePr>
        <p:xfrm>
          <a:off x="838200" y="1783080"/>
          <a:ext cx="10515600" cy="3291840"/>
        </p:xfrm>
        <a:graphic>
          <a:graphicData uri="http://schemas.openxmlformats.org/drawingml/2006/table">
            <a:tbl>
              <a:tblPr firstRow="1" firstCol="1">
                <a:tableStyleId>{8EC20E35-A176-4012-BC5E-935CFFF8708E}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2448206435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9560864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231269597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485464249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131058226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6376244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Business Model</a:t>
                      </a:r>
                      <a:endParaRPr lang="en-001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Education &amp; Training</a:t>
                      </a:r>
                      <a:endParaRPr lang="en-001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Your Channels</a:t>
                      </a:r>
                      <a:endParaRPr lang="en-001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(Crowd) Funding</a:t>
                      </a:r>
                      <a:endParaRPr lang="en-001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Donations, Sponsors</a:t>
                      </a:r>
                      <a:endParaRPr lang="en-001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Foundation, Consortium Model</a:t>
                      </a:r>
                      <a:endParaRPr lang="en-001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27891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Value Creation &amp; Funding Sources</a:t>
                      </a:r>
                      <a:endParaRPr lang="en-001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Workshops, Courses, Consulting, Hackathons</a:t>
                      </a:r>
                      <a:endParaRPr lang="en-001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Advertisement, Product partnerships, Certificates</a:t>
                      </a:r>
                      <a:endParaRPr lang="en-001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Campaigns, Venture capitals, Platforms</a:t>
                      </a:r>
                      <a:endParaRPr lang="en-001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Supporters, Public funding</a:t>
                      </a:r>
                      <a:endParaRPr lang="en-001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Membership fees, Organizations, Companies</a:t>
                      </a:r>
                      <a:endParaRPr lang="en-001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1036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Examples</a:t>
                      </a:r>
                      <a:endParaRPr lang="en-001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Sparkfun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Adafruit, Open Source Ecology Germany</a:t>
                      </a:r>
                      <a:endParaRPr lang="en-001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Sparkfun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Arduino, OSHWA</a:t>
                      </a:r>
                      <a:endParaRPr lang="en-001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Crowd Supply, Kickstarter, Indiegogo</a:t>
                      </a:r>
                      <a:endParaRPr lang="en-001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WikiHouse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Open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Ephys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OpenBCI</a:t>
                      </a:r>
                      <a:endParaRPr lang="en-001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RISC-V Consortium,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BeagleBoard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Foundation</a:t>
                      </a:r>
                      <a:endParaRPr lang="en-001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45295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2591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3340DA-7106-440B-AEFE-AA2C4FE099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F6C2857-7008-89EF-8671-F7FC1DB23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monetize OSHW</a:t>
            </a:r>
            <a:endParaRPr lang="en-00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5BBA7D-0211-7950-B89B-F699808E1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001"/>
              <a:t>2025-12-03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50663E9-1DA1-3240-D403-38219613C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 BY-SA 4.0</a:t>
            </a:r>
            <a:endParaRPr lang="en-001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C446719-5208-6114-1F60-EDDB9246A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8EAC-347A-43C6-B0D2-53C193074B64}" type="slidenum">
              <a:rPr lang="en-001" smtClean="0"/>
              <a:t>39</a:t>
            </a:fld>
            <a:endParaRPr lang="en-001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ABB879-D577-1295-8E54-4CF2FA11D976}"/>
              </a:ext>
            </a:extLst>
          </p:cNvPr>
          <p:cNvSpPr txBox="1"/>
          <p:nvPr/>
        </p:nvSpPr>
        <p:spPr>
          <a:xfrm>
            <a:off x="4366359" y="5678488"/>
            <a:ext cx="31085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  <a:hlinkClick r:id="rId2"/>
              </a:rPr>
              <a:t>openscienceshop.org</a:t>
            </a:r>
            <a:endParaRPr lang="en-001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AA48546-1A08-04FE-BB2A-5C55DDC563D2}"/>
              </a:ext>
            </a:extLst>
          </p:cNvPr>
          <p:cNvGrpSpPr/>
          <p:nvPr/>
        </p:nvGrpSpPr>
        <p:grpSpPr>
          <a:xfrm>
            <a:off x="3531566" y="5730583"/>
            <a:ext cx="794520" cy="390240"/>
            <a:chOff x="3531566" y="5730583"/>
            <a:chExt cx="794520" cy="390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03A4BAD8-16AF-5B03-04A3-247E60729F0C}"/>
                    </a:ext>
                  </a:extLst>
                </p14:cNvPr>
                <p14:cNvContentPartPr/>
                <p14:nvPr/>
              </p14:nvContentPartPr>
              <p14:xfrm>
                <a:off x="3531566" y="5941903"/>
                <a:ext cx="738000" cy="3348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03A4BAD8-16AF-5B03-04A3-247E60729F0C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495548" y="5905903"/>
                  <a:ext cx="809675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738C28A3-8A81-F4A6-B521-2D12476101F9}"/>
                    </a:ext>
                  </a:extLst>
                </p14:cNvPr>
                <p14:cNvContentPartPr/>
                <p14:nvPr/>
              </p14:nvContentPartPr>
              <p14:xfrm>
                <a:off x="3994166" y="5730583"/>
                <a:ext cx="331920" cy="39024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738C28A3-8A81-F4A6-B521-2D12476101F9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958166" y="5694583"/>
                  <a:ext cx="403560" cy="461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2AAE1A3-92E0-349E-AD27-188858848F3D}"/>
              </a:ext>
            </a:extLst>
          </p:cNvPr>
          <p:cNvGrpSpPr/>
          <p:nvPr/>
        </p:nvGrpSpPr>
        <p:grpSpPr>
          <a:xfrm>
            <a:off x="7444096" y="5761183"/>
            <a:ext cx="734400" cy="344520"/>
            <a:chOff x="7792886" y="5761183"/>
            <a:chExt cx="734400" cy="344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2D23F0FD-8A9B-DA43-BB1F-C3DD0D91E9CB}"/>
                    </a:ext>
                  </a:extLst>
                </p14:cNvPr>
                <p14:cNvContentPartPr/>
                <p14:nvPr/>
              </p14:nvContentPartPr>
              <p14:xfrm>
                <a:off x="7863086" y="5901223"/>
                <a:ext cx="664200" cy="5400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2D23F0FD-8A9B-DA43-BB1F-C3DD0D91E9C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827066" y="5865223"/>
                  <a:ext cx="735879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35C5AF15-8A35-A7BE-062A-70A76E717896}"/>
                    </a:ext>
                  </a:extLst>
                </p14:cNvPr>
                <p14:cNvContentPartPr/>
                <p14:nvPr/>
              </p14:nvContentPartPr>
              <p14:xfrm>
                <a:off x="7792886" y="5761183"/>
                <a:ext cx="275760" cy="34452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35C5AF15-8A35-A7BE-062A-70A76E717896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756886" y="5725183"/>
                  <a:ext cx="347400" cy="416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265B30BE-B255-5AC2-883D-53FF39AAF3B9}"/>
                  </a:ext>
                </a:extLst>
              </p14:cNvPr>
              <p14:cNvContentPartPr/>
              <p14:nvPr/>
            </p14:nvContentPartPr>
            <p14:xfrm>
              <a:off x="4804346" y="5338971"/>
              <a:ext cx="338760" cy="34668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265B30BE-B255-5AC2-883D-53FF39AAF3B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768384" y="5302971"/>
                <a:ext cx="410324" cy="418320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B2163C9E-45DD-05E9-CC0C-79572D9908D7}"/>
              </a:ext>
            </a:extLst>
          </p:cNvPr>
          <p:cNvGrpSpPr/>
          <p:nvPr/>
        </p:nvGrpSpPr>
        <p:grpSpPr>
          <a:xfrm>
            <a:off x="5818201" y="5341401"/>
            <a:ext cx="403200" cy="335880"/>
            <a:chOff x="6230846" y="5275183"/>
            <a:chExt cx="403200" cy="335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E90891A-BA12-77A8-3172-A185D32B5240}"/>
                    </a:ext>
                  </a:extLst>
                </p14:cNvPr>
                <p14:cNvContentPartPr/>
                <p14:nvPr/>
              </p14:nvContentPartPr>
              <p14:xfrm>
                <a:off x="6352886" y="5275183"/>
                <a:ext cx="240480" cy="33444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E90891A-BA12-77A8-3172-A185D32B5240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316886" y="5239183"/>
                  <a:ext cx="312120" cy="40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6AF22413-B7B9-A3D1-3C58-5022F67C8D37}"/>
                    </a:ext>
                  </a:extLst>
                </p14:cNvPr>
                <p14:cNvContentPartPr/>
                <p14:nvPr/>
              </p14:nvContentPartPr>
              <p14:xfrm>
                <a:off x="6230846" y="5474983"/>
                <a:ext cx="403200" cy="13608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6AF22413-B7B9-A3D1-3C58-5022F67C8D37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194846" y="5438983"/>
                  <a:ext cx="474840" cy="20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45FF5D1-4E99-D34B-AB51-7E556FBB6FEA}"/>
              </a:ext>
            </a:extLst>
          </p:cNvPr>
          <p:cNvGrpSpPr/>
          <p:nvPr/>
        </p:nvGrpSpPr>
        <p:grpSpPr>
          <a:xfrm>
            <a:off x="4944926" y="6250063"/>
            <a:ext cx="231840" cy="344880"/>
            <a:chOff x="4944926" y="6250063"/>
            <a:chExt cx="231840" cy="344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BD5AC651-B06D-3CE2-BF70-ADE88FD95C97}"/>
                    </a:ext>
                  </a:extLst>
                </p14:cNvPr>
                <p14:cNvContentPartPr/>
                <p14:nvPr/>
              </p14:nvContentPartPr>
              <p14:xfrm>
                <a:off x="4944926" y="6289663"/>
                <a:ext cx="231840" cy="30528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BD5AC651-B06D-3CE2-BF70-ADE88FD95C97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908982" y="6253663"/>
                  <a:ext cx="303369" cy="37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D33041E4-ABB5-F5DE-D98D-23A4D6922B8A}"/>
                    </a:ext>
                  </a:extLst>
                </p14:cNvPr>
                <p14:cNvContentPartPr/>
                <p14:nvPr/>
              </p14:nvContentPartPr>
              <p14:xfrm>
                <a:off x="4973726" y="6250063"/>
                <a:ext cx="200160" cy="19764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D33041E4-ABB5-F5DE-D98D-23A4D6922B8A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937726" y="6214063"/>
                  <a:ext cx="271800" cy="269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6BFED35-B073-575D-9DA4-A7349CC191F5}"/>
              </a:ext>
            </a:extLst>
          </p:cNvPr>
          <p:cNvGrpSpPr/>
          <p:nvPr/>
        </p:nvGrpSpPr>
        <p:grpSpPr>
          <a:xfrm>
            <a:off x="6733356" y="6099235"/>
            <a:ext cx="281880" cy="364320"/>
            <a:chOff x="7027886" y="6267703"/>
            <a:chExt cx="281880" cy="364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DC383273-A12D-FC80-9DFD-5B4031B643A5}"/>
                    </a:ext>
                  </a:extLst>
                </p14:cNvPr>
                <p14:cNvContentPartPr/>
                <p14:nvPr/>
              </p14:nvContentPartPr>
              <p14:xfrm>
                <a:off x="7060646" y="6287143"/>
                <a:ext cx="209880" cy="34488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DC383273-A12D-FC80-9DFD-5B4031B643A5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024646" y="6251105"/>
                  <a:ext cx="281520" cy="41659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17415F0E-59CB-947D-6C12-89830376CCA0}"/>
                    </a:ext>
                  </a:extLst>
                </p14:cNvPr>
                <p14:cNvContentPartPr/>
                <p14:nvPr/>
              </p14:nvContentPartPr>
              <p14:xfrm>
                <a:off x="7027886" y="6267703"/>
                <a:ext cx="281880" cy="14544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17415F0E-59CB-947D-6C12-89830376CCA0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991932" y="6231703"/>
                  <a:ext cx="353429" cy="217080"/>
                </a:xfrm>
                <a:prstGeom prst="rect">
                  <a:avLst/>
                </a:prstGeom>
              </p:spPr>
            </p:pic>
          </mc:Fallback>
        </mc:AlternateContent>
      </p:grpSp>
      <p:graphicFrame>
        <p:nvGraphicFramePr>
          <p:cNvPr id="32" name="Table 12">
            <a:extLst>
              <a:ext uri="{FF2B5EF4-FFF2-40B4-BE49-F238E27FC236}">
                <a16:creationId xmlns:a16="http://schemas.microsoft.com/office/drawing/2014/main" id="{5AF13797-6084-C3B4-EC87-0E91EAC140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4771077"/>
              </p:ext>
            </p:extLst>
          </p:nvPr>
        </p:nvGraphicFramePr>
        <p:xfrm>
          <a:off x="838200" y="1645920"/>
          <a:ext cx="10515600" cy="3566160"/>
        </p:xfrm>
        <a:graphic>
          <a:graphicData uri="http://schemas.openxmlformats.org/drawingml/2006/table">
            <a:tbl>
              <a:tblPr firstRow="1" firstCol="1">
                <a:tableStyleId>{8EC20E35-A176-4012-BC5E-935CFFF8708E}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2448206435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9560864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231269597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485464249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131058226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6376244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Business Model</a:t>
                      </a:r>
                      <a:endParaRPr lang="en-001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Producing &amp; Selling</a:t>
                      </a:r>
                      <a:endParaRPr lang="en-001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Selling Services</a:t>
                      </a:r>
                      <a:endParaRPr lang="en-001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Offering Support</a:t>
                      </a:r>
                      <a:endParaRPr lang="en-001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Hardware-on-demand</a:t>
                      </a:r>
                      <a:endParaRPr lang="en-001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Closed parts, Dual licensing</a:t>
                      </a:r>
                      <a:endParaRPr lang="en-001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27891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Value Creation &amp; Funding Sources</a:t>
                      </a:r>
                      <a:endParaRPr lang="en-001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OSH Products, Professional Manufacturing</a:t>
                      </a:r>
                      <a:endParaRPr lang="en-001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Professional services using OSH tools, Consulting</a:t>
                      </a:r>
                      <a:endParaRPr lang="en-001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Installation, Maintenance, Servicing</a:t>
                      </a:r>
                      <a:endParaRPr lang="en-001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Customization, Adaptation</a:t>
                      </a:r>
                      <a:endParaRPr lang="en-001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Freemium models, Open Core + Closed Components, Add-ons</a:t>
                      </a:r>
                      <a:endParaRPr lang="en-001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1036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Examples</a:t>
                      </a:r>
                      <a:endParaRPr lang="en-001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Sparlfun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Arduino, Seed Studio, Adafruit, Prusa, MNT Reform</a:t>
                      </a:r>
                      <a:endParaRPr lang="en-001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Arduino,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Thingiverse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OSH Park</a:t>
                      </a:r>
                      <a:endParaRPr lang="en-001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RepRap, Prusa Research</a:t>
                      </a:r>
                      <a:endParaRPr lang="en-001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Thingiverse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Pinshape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OSH Park,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Ponoko</a:t>
                      </a:r>
                      <a:endParaRPr lang="en-001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MakerBot, LittleBits, Prusa Research, XYZ Cargo</a:t>
                      </a:r>
                      <a:endParaRPr lang="en-001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45295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8697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F5F7919-DC24-20CA-3A73-A0909A067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</a:t>
            </a:r>
            <a:r>
              <a:rPr lang="en-US" i="1" dirty="0"/>
              <a:t>Open-Source</a:t>
            </a:r>
            <a:r>
              <a:rPr lang="en-US" dirty="0"/>
              <a:t> really means</a:t>
            </a:r>
            <a:endParaRPr lang="en-001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CF70747-DBDC-49FA-4B94-B03CF8B99A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10512424" cy="823912"/>
          </a:xfrm>
        </p:spPr>
        <p:txBody>
          <a:bodyPr anchor="ctr">
            <a:normAutofit/>
          </a:bodyPr>
          <a:lstStyle/>
          <a:p>
            <a:r>
              <a:rPr lang="en-US" sz="4000" dirty="0"/>
              <a:t>A product can be</a:t>
            </a:r>
            <a:endParaRPr lang="en-001" sz="40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34F32C5-E0BF-8669-E37A-D4C38346A3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006726"/>
            <a:ext cx="5157787" cy="2671762"/>
          </a:xfrm>
        </p:spPr>
        <p:txBody>
          <a:bodyPr/>
          <a:lstStyle/>
          <a:p>
            <a:r>
              <a:rPr lang="en-US" dirty="0"/>
              <a:t>Computer program</a:t>
            </a:r>
          </a:p>
          <a:p>
            <a:r>
              <a:rPr lang="en-US" dirty="0"/>
              <a:t>Machine</a:t>
            </a:r>
          </a:p>
          <a:p>
            <a:r>
              <a:rPr lang="en-US" dirty="0"/>
              <a:t>Drink</a:t>
            </a:r>
          </a:p>
          <a:p>
            <a:r>
              <a:rPr lang="en-US" dirty="0"/>
              <a:t>Image</a:t>
            </a:r>
            <a:endParaRPr lang="en-001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EBB0B03-A218-DCAE-A085-AE26E087A8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006726"/>
            <a:ext cx="5183188" cy="2671762"/>
          </a:xfrm>
        </p:spPr>
        <p:txBody>
          <a:bodyPr/>
          <a:lstStyle/>
          <a:p>
            <a:r>
              <a:rPr lang="en-US" dirty="0"/>
              <a:t>Electronic circuit</a:t>
            </a:r>
          </a:p>
          <a:p>
            <a:r>
              <a:rPr lang="en-US" dirty="0"/>
              <a:t>This presentation</a:t>
            </a:r>
          </a:p>
          <a:p>
            <a:r>
              <a:rPr lang="en-US" dirty="0"/>
              <a:t>Song</a:t>
            </a:r>
          </a:p>
          <a:p>
            <a:r>
              <a:rPr lang="en-US" dirty="0"/>
              <a:t>Article</a:t>
            </a:r>
            <a:endParaRPr lang="en-00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884BBD-518A-E815-89B7-3B510793C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001"/>
              <a:t>2025-12-03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CA8A1AE-4F35-14B7-1796-C4263B236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 BY-SA 4.0</a:t>
            </a:r>
            <a:endParaRPr lang="en-001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BD343B-0F69-6A25-53EC-0C73FBB44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8EAC-347A-43C6-B0D2-53C193074B64}" type="slidenum">
              <a:rPr lang="en-001" smtClean="0"/>
              <a:t>4</a:t>
            </a:fld>
            <a:endParaRPr lang="en-001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5C66D79-65CA-6AAA-F36A-FB8E707F4354}"/>
              </a:ext>
            </a:extLst>
          </p:cNvPr>
          <p:cNvGrpSpPr/>
          <p:nvPr/>
        </p:nvGrpSpPr>
        <p:grpSpPr>
          <a:xfrm>
            <a:off x="4956806" y="1611103"/>
            <a:ext cx="2538360" cy="988200"/>
            <a:chOff x="4956806" y="1611103"/>
            <a:chExt cx="2538360" cy="98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D2BEB40A-D6EE-D6D6-DD19-ACC6B63CD8F7}"/>
                    </a:ext>
                  </a:extLst>
                </p14:cNvPr>
                <p14:cNvContentPartPr/>
                <p14:nvPr/>
              </p14:nvContentPartPr>
              <p14:xfrm>
                <a:off x="4956806" y="1817023"/>
                <a:ext cx="995040" cy="7822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D2BEB40A-D6EE-D6D6-DD19-ACC6B63CD8F7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921166" y="1781023"/>
                  <a:ext cx="1066680" cy="85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53335DF6-5CE3-0A0F-8EE7-76592232068A}"/>
                    </a:ext>
                  </a:extLst>
                </p14:cNvPr>
                <p14:cNvContentPartPr/>
                <p14:nvPr/>
              </p14:nvContentPartPr>
              <p14:xfrm>
                <a:off x="6349286" y="1611103"/>
                <a:ext cx="64440" cy="7236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53335DF6-5CE3-0A0F-8EE7-76592232068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313646" y="1575103"/>
                  <a:ext cx="136080" cy="79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596221A-8AEF-BEC2-C47B-7C3D0A529EAF}"/>
                    </a:ext>
                  </a:extLst>
                </p14:cNvPr>
                <p14:cNvContentPartPr/>
                <p14:nvPr/>
              </p14:nvContentPartPr>
              <p14:xfrm>
                <a:off x="6108806" y="1915303"/>
                <a:ext cx="283320" cy="1422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596221A-8AEF-BEC2-C47B-7C3D0A529EAF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073166" y="1879663"/>
                  <a:ext cx="35496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7AF7BAD-B9C1-1EAA-163E-34BDD0F4D007}"/>
                    </a:ext>
                  </a:extLst>
                </p14:cNvPr>
                <p14:cNvContentPartPr/>
                <p14:nvPr/>
              </p14:nvContentPartPr>
              <p14:xfrm>
                <a:off x="6534686" y="1681663"/>
                <a:ext cx="381960" cy="4914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7AF7BAD-B9C1-1EAA-163E-34BDD0F4D007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498686" y="1646023"/>
                  <a:ext cx="453600" cy="56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4ECE379B-E40E-BA95-8988-BCB398486867}"/>
                    </a:ext>
                  </a:extLst>
                </p14:cNvPr>
                <p14:cNvContentPartPr/>
                <p14:nvPr/>
              </p14:nvContentPartPr>
              <p14:xfrm>
                <a:off x="6829886" y="1761583"/>
                <a:ext cx="53640" cy="223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4ECE379B-E40E-BA95-8988-BCB39848686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793886" y="1725943"/>
                  <a:ext cx="12528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73B77F5D-5BC9-501D-47E3-D78C4020F8DF}"/>
                    </a:ext>
                  </a:extLst>
                </p14:cNvPr>
                <p14:cNvContentPartPr/>
                <p14:nvPr/>
              </p14:nvContentPartPr>
              <p14:xfrm>
                <a:off x="6974966" y="1733143"/>
                <a:ext cx="520200" cy="7329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73B77F5D-5BC9-501D-47E3-D78C4020F8DF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938966" y="1697503"/>
                  <a:ext cx="591840" cy="804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602672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319205-F3B1-E11B-16C0-04A83E130D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CE6C9B2-6C63-4FB5-6D0E-8588293E0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monetize OSHW</a:t>
            </a:r>
            <a:endParaRPr lang="en-00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7B5EC1-7AC6-DC0B-EB3E-A9A3C6103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001"/>
              <a:t>2025-12-03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68A39B8-274D-3A04-56B4-DF7DC0781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 BY-SA 4.0</a:t>
            </a:r>
            <a:endParaRPr lang="en-001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9FBC84-3A71-3DC8-E3E9-73B4F1FF0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8EAC-347A-43C6-B0D2-53C193074B64}" type="slidenum">
              <a:rPr lang="en-001" smtClean="0"/>
              <a:t>40</a:t>
            </a:fld>
            <a:endParaRPr lang="en-001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043FD1-FA3D-4B92-8D99-A1FDB1B56C14}"/>
              </a:ext>
            </a:extLst>
          </p:cNvPr>
          <p:cNvSpPr txBox="1"/>
          <p:nvPr/>
        </p:nvSpPr>
        <p:spPr>
          <a:xfrm>
            <a:off x="4366359" y="5678488"/>
            <a:ext cx="31085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  <a:hlinkClick r:id="rId2"/>
              </a:rPr>
              <a:t>openscienceshop.org</a:t>
            </a:r>
            <a:endParaRPr lang="en-001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8E6B602-A69D-19D7-0DF5-20B064E91ACD}"/>
              </a:ext>
            </a:extLst>
          </p:cNvPr>
          <p:cNvGrpSpPr/>
          <p:nvPr/>
        </p:nvGrpSpPr>
        <p:grpSpPr>
          <a:xfrm>
            <a:off x="3531566" y="5730583"/>
            <a:ext cx="794520" cy="390240"/>
            <a:chOff x="3531566" y="5730583"/>
            <a:chExt cx="794520" cy="390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B607C9A1-9052-CE65-6643-C5B7B92AA2BE}"/>
                    </a:ext>
                  </a:extLst>
                </p14:cNvPr>
                <p14:cNvContentPartPr/>
                <p14:nvPr/>
              </p14:nvContentPartPr>
              <p14:xfrm>
                <a:off x="3531566" y="5941903"/>
                <a:ext cx="738000" cy="3348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B607C9A1-9052-CE65-6643-C5B7B92AA2BE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495548" y="5905903"/>
                  <a:ext cx="809675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C81F3FB1-357D-4FC1-0038-A7E582E9816A}"/>
                    </a:ext>
                  </a:extLst>
                </p14:cNvPr>
                <p14:cNvContentPartPr/>
                <p14:nvPr/>
              </p14:nvContentPartPr>
              <p14:xfrm>
                <a:off x="3994166" y="5730583"/>
                <a:ext cx="331920" cy="39024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C81F3FB1-357D-4FC1-0038-A7E582E9816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958166" y="5694583"/>
                  <a:ext cx="403560" cy="461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ED9E0DC-71ED-7D01-F461-24D9812A420C}"/>
              </a:ext>
            </a:extLst>
          </p:cNvPr>
          <p:cNvGrpSpPr/>
          <p:nvPr/>
        </p:nvGrpSpPr>
        <p:grpSpPr>
          <a:xfrm>
            <a:off x="7444096" y="5761183"/>
            <a:ext cx="734400" cy="344520"/>
            <a:chOff x="7792886" y="5761183"/>
            <a:chExt cx="734400" cy="344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664DCFB5-197F-BE11-C6D1-5A1586C58A60}"/>
                    </a:ext>
                  </a:extLst>
                </p14:cNvPr>
                <p14:cNvContentPartPr/>
                <p14:nvPr/>
              </p14:nvContentPartPr>
              <p14:xfrm>
                <a:off x="7863086" y="5901223"/>
                <a:ext cx="664200" cy="5400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664DCFB5-197F-BE11-C6D1-5A1586C58A60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827066" y="5865223"/>
                  <a:ext cx="735879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8FC6CA9-C059-8528-33EA-C4596C7A9F02}"/>
                    </a:ext>
                  </a:extLst>
                </p14:cNvPr>
                <p14:cNvContentPartPr/>
                <p14:nvPr/>
              </p14:nvContentPartPr>
              <p14:xfrm>
                <a:off x="7792886" y="5761183"/>
                <a:ext cx="275760" cy="34452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8FC6CA9-C059-8528-33EA-C4596C7A9F02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756886" y="5725183"/>
                  <a:ext cx="347400" cy="416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AEC9556C-593A-F93A-0404-F821711062D1}"/>
                  </a:ext>
                </a:extLst>
              </p14:cNvPr>
              <p14:cNvContentPartPr/>
              <p14:nvPr/>
            </p14:nvContentPartPr>
            <p14:xfrm>
              <a:off x="4804346" y="5338971"/>
              <a:ext cx="338760" cy="34668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AEC9556C-593A-F93A-0404-F821711062D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768384" y="5302971"/>
                <a:ext cx="410324" cy="418320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CB76B28A-25C4-BF6F-A178-435FAA7EC1E8}"/>
              </a:ext>
            </a:extLst>
          </p:cNvPr>
          <p:cNvGrpSpPr/>
          <p:nvPr/>
        </p:nvGrpSpPr>
        <p:grpSpPr>
          <a:xfrm>
            <a:off x="5818201" y="5341401"/>
            <a:ext cx="403200" cy="335880"/>
            <a:chOff x="6230846" y="5275183"/>
            <a:chExt cx="403200" cy="335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E4CDCEC0-CFD9-E720-9D87-B7731B0BA8AF}"/>
                    </a:ext>
                  </a:extLst>
                </p14:cNvPr>
                <p14:cNvContentPartPr/>
                <p14:nvPr/>
              </p14:nvContentPartPr>
              <p14:xfrm>
                <a:off x="6352886" y="5275183"/>
                <a:ext cx="240480" cy="33444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E4CDCEC0-CFD9-E720-9D87-B7731B0BA8AF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316886" y="5239183"/>
                  <a:ext cx="312120" cy="40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89F44E20-C3F4-134E-6B8F-EEE6323F8391}"/>
                    </a:ext>
                  </a:extLst>
                </p14:cNvPr>
                <p14:cNvContentPartPr/>
                <p14:nvPr/>
              </p14:nvContentPartPr>
              <p14:xfrm>
                <a:off x="6230846" y="5474983"/>
                <a:ext cx="403200" cy="13608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89F44E20-C3F4-134E-6B8F-EEE6323F8391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194846" y="5438983"/>
                  <a:ext cx="474840" cy="20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46B5D38-DB27-DD49-569B-8560C1767E10}"/>
              </a:ext>
            </a:extLst>
          </p:cNvPr>
          <p:cNvGrpSpPr/>
          <p:nvPr/>
        </p:nvGrpSpPr>
        <p:grpSpPr>
          <a:xfrm>
            <a:off x="4944926" y="6250063"/>
            <a:ext cx="231840" cy="344880"/>
            <a:chOff x="4944926" y="6250063"/>
            <a:chExt cx="231840" cy="344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FA18098B-B04E-4D7F-FC8F-27C8F9392117}"/>
                    </a:ext>
                  </a:extLst>
                </p14:cNvPr>
                <p14:cNvContentPartPr/>
                <p14:nvPr/>
              </p14:nvContentPartPr>
              <p14:xfrm>
                <a:off x="4944926" y="6289663"/>
                <a:ext cx="231840" cy="30528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A18098B-B04E-4D7F-FC8F-27C8F9392117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908982" y="6253663"/>
                  <a:ext cx="303369" cy="37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54466E6E-633E-8A99-4EAE-59E77BF1E59B}"/>
                    </a:ext>
                  </a:extLst>
                </p14:cNvPr>
                <p14:cNvContentPartPr/>
                <p14:nvPr/>
              </p14:nvContentPartPr>
              <p14:xfrm>
                <a:off x="4973726" y="6250063"/>
                <a:ext cx="200160" cy="19764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54466E6E-633E-8A99-4EAE-59E77BF1E59B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937726" y="6214063"/>
                  <a:ext cx="271800" cy="269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C880877-BFE8-1EF9-01BE-E030F4DEA729}"/>
              </a:ext>
            </a:extLst>
          </p:cNvPr>
          <p:cNvGrpSpPr/>
          <p:nvPr/>
        </p:nvGrpSpPr>
        <p:grpSpPr>
          <a:xfrm>
            <a:off x="6733356" y="6099235"/>
            <a:ext cx="281880" cy="364320"/>
            <a:chOff x="7027886" y="6267703"/>
            <a:chExt cx="281880" cy="364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CE5F7D63-655A-EE1E-A600-4578C5DDC6A3}"/>
                    </a:ext>
                  </a:extLst>
                </p14:cNvPr>
                <p14:cNvContentPartPr/>
                <p14:nvPr/>
              </p14:nvContentPartPr>
              <p14:xfrm>
                <a:off x="7060646" y="6287143"/>
                <a:ext cx="209880" cy="34488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CE5F7D63-655A-EE1E-A600-4578C5DDC6A3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024646" y="6251105"/>
                  <a:ext cx="281520" cy="41659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E85F6689-A7EB-0978-221F-2CD7870BB9CE}"/>
                    </a:ext>
                  </a:extLst>
                </p14:cNvPr>
                <p14:cNvContentPartPr/>
                <p14:nvPr/>
              </p14:nvContentPartPr>
              <p14:xfrm>
                <a:off x="7027886" y="6267703"/>
                <a:ext cx="281880" cy="14544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E85F6689-A7EB-0978-221F-2CD7870BB9CE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991932" y="6231703"/>
                  <a:ext cx="353429" cy="217080"/>
                </a:xfrm>
                <a:prstGeom prst="rect">
                  <a:avLst/>
                </a:prstGeom>
              </p:spPr>
            </p:pic>
          </mc:Fallback>
        </mc:AlternateContent>
      </p:grpSp>
      <p:graphicFrame>
        <p:nvGraphicFramePr>
          <p:cNvPr id="32" name="Table 12">
            <a:extLst>
              <a:ext uri="{FF2B5EF4-FFF2-40B4-BE49-F238E27FC236}">
                <a16:creationId xmlns:a16="http://schemas.microsoft.com/office/drawing/2014/main" id="{C90A1A96-8FE9-773F-3D66-6F25D17CE5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2484638"/>
              </p:ext>
            </p:extLst>
          </p:nvPr>
        </p:nvGraphicFramePr>
        <p:xfrm>
          <a:off x="1714500" y="1645920"/>
          <a:ext cx="8763000" cy="3566160"/>
        </p:xfrm>
        <a:graphic>
          <a:graphicData uri="http://schemas.openxmlformats.org/drawingml/2006/table">
            <a:tbl>
              <a:tblPr firstRow="1" firstCol="1">
                <a:tableStyleId>{8EC20E35-A176-4012-BC5E-935CFFF8708E}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2448206435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9560864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231269597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485464249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1310582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Business Model</a:t>
                      </a:r>
                      <a:endParaRPr lang="en-001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Subscription Services</a:t>
                      </a:r>
                      <a:endParaRPr lang="en-001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Ecosystem Partnerships</a:t>
                      </a:r>
                      <a:endParaRPr lang="en-001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OSHW as a Service</a:t>
                      </a:r>
                      <a:endParaRPr lang="en-001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Closed Core, Open Architecture</a:t>
                      </a:r>
                      <a:endParaRPr lang="en-001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27891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Value Creation &amp; Funding Sources</a:t>
                      </a:r>
                      <a:endParaRPr lang="en-001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Access to premium content &amp; features</a:t>
                      </a:r>
                      <a:endParaRPr lang="en-001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Third-party add-ons</a:t>
                      </a:r>
                      <a:endParaRPr lang="en-001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Leasing hardware to customers</a:t>
                      </a:r>
                      <a:endParaRPr lang="en-001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IP licensing of closed technology while adopting open standards</a:t>
                      </a:r>
                      <a:endParaRPr lang="en-001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1036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Examples</a:t>
                      </a:r>
                      <a:endParaRPr lang="en-001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Farmbot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Adafruit IO,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Octoprint</a:t>
                      </a:r>
                      <a:endParaRPr lang="en-001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Community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Rpi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HATs, Third-party Arduino Shields</a:t>
                      </a:r>
                      <a:endParaRPr lang="en-001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001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SiFive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RISC-V,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OpenCores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OpenSpark</a:t>
                      </a:r>
                      <a:endParaRPr lang="en-001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45295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733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BC0497-CC15-5E85-57FC-2C38C451D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001"/>
              <a:t>2025-12-03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A1C4B6-31B5-293F-963B-8BF700DC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 BY-SA 4.0</a:t>
            </a:r>
            <a:endParaRPr lang="en-00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D6B4EA-EBD2-79E2-4F36-30578D8C6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8EAC-347A-43C6-B0D2-53C193074B64}" type="slidenum">
              <a:rPr lang="en-001" smtClean="0"/>
              <a:t>41</a:t>
            </a:fld>
            <a:endParaRPr lang="en-001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098260-F1C5-5762-39E8-C6D63623ADE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20122" y="852442"/>
            <a:ext cx="4380956" cy="4380956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66B60923-2447-7F91-D586-696BEABDE4C1}"/>
              </a:ext>
            </a:extLst>
          </p:cNvPr>
          <p:cNvGrpSpPr>
            <a:grpSpLocks noChangeAspect="1"/>
          </p:cNvGrpSpPr>
          <p:nvPr/>
        </p:nvGrpSpPr>
        <p:grpSpPr>
          <a:xfrm>
            <a:off x="948086" y="479132"/>
            <a:ext cx="4293906" cy="4608000"/>
            <a:chOff x="826166" y="1273063"/>
            <a:chExt cx="2918520" cy="294192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85DD5F4-E084-CB1C-E669-C295CE6A4B1D}"/>
                </a:ext>
              </a:extLst>
            </p:cNvPr>
            <p:cNvGrpSpPr/>
            <p:nvPr/>
          </p:nvGrpSpPr>
          <p:grpSpPr>
            <a:xfrm>
              <a:off x="826166" y="1273063"/>
              <a:ext cx="2495160" cy="1597680"/>
              <a:chOff x="826166" y="1273063"/>
              <a:chExt cx="2495160" cy="15976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">
                <p14:nvContentPartPr>
                  <p14:cNvPr id="7" name="Ink 6">
                    <a:extLst>
                      <a:ext uri="{FF2B5EF4-FFF2-40B4-BE49-F238E27FC236}">
                        <a16:creationId xmlns:a16="http://schemas.microsoft.com/office/drawing/2014/main" id="{96FAEA17-8270-67AA-0F34-C755D41E17DB}"/>
                      </a:ext>
                    </a:extLst>
                  </p14:cNvPr>
                  <p14:cNvContentPartPr/>
                  <p14:nvPr/>
                </p14:nvContentPartPr>
                <p14:xfrm>
                  <a:off x="1150886" y="1702183"/>
                  <a:ext cx="195480" cy="1168560"/>
                </p14:xfrm>
              </p:contentPart>
            </mc:Choice>
            <mc:Fallback xmlns="">
              <p:pic>
                <p:nvPicPr>
                  <p:cNvPr id="7" name="Ink 6">
                    <a:extLst>
                      <a:ext uri="{FF2B5EF4-FFF2-40B4-BE49-F238E27FC236}">
                        <a16:creationId xmlns:a16="http://schemas.microsoft.com/office/drawing/2014/main" id="{96FAEA17-8270-67AA-0F34-C755D41E17DB}"/>
                      </a:ext>
                    </a:extLst>
                  </p:cNvPr>
                  <p:cNvPicPr/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1099199" y="1653455"/>
                    <a:ext cx="299099" cy="126555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">
                <p14:nvContentPartPr>
                  <p14:cNvPr id="8" name="Ink 7">
                    <a:extLst>
                      <a:ext uri="{FF2B5EF4-FFF2-40B4-BE49-F238E27FC236}">
                        <a16:creationId xmlns:a16="http://schemas.microsoft.com/office/drawing/2014/main" id="{40A1109C-FC3B-C276-1C71-C1D3CB2DA320}"/>
                      </a:ext>
                    </a:extLst>
                  </p14:cNvPr>
                  <p14:cNvContentPartPr/>
                  <p14:nvPr/>
                </p14:nvContentPartPr>
                <p14:xfrm>
                  <a:off x="826166" y="1273063"/>
                  <a:ext cx="1148760" cy="623880"/>
                </p14:xfrm>
              </p:contentPart>
            </mc:Choice>
            <mc:Fallback xmlns="">
              <p:pic>
                <p:nvPicPr>
                  <p:cNvPr id="8" name="Ink 7">
                    <a:extLst>
                      <a:ext uri="{FF2B5EF4-FFF2-40B4-BE49-F238E27FC236}">
                        <a16:creationId xmlns:a16="http://schemas.microsoft.com/office/drawing/2014/main" id="{40A1109C-FC3B-C276-1C71-C1D3CB2DA320}"/>
                      </a:ext>
                    </a:extLst>
                  </p:cNvPr>
                  <p:cNvPicPr/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774294" y="1224330"/>
                    <a:ext cx="1252014" cy="72088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">
                <p14:nvContentPartPr>
                  <p14:cNvPr id="10" name="Ink 9">
                    <a:extLst>
                      <a:ext uri="{FF2B5EF4-FFF2-40B4-BE49-F238E27FC236}">
                        <a16:creationId xmlns:a16="http://schemas.microsoft.com/office/drawing/2014/main" id="{3A5F1F36-3EBE-F221-40CF-CAE6BEA19BF2}"/>
                      </a:ext>
                    </a:extLst>
                  </p14:cNvPr>
                  <p14:cNvContentPartPr/>
                  <p14:nvPr/>
                </p14:nvContentPartPr>
                <p14:xfrm>
                  <a:off x="1466966" y="1439743"/>
                  <a:ext cx="1659240" cy="1147680"/>
                </p14:xfrm>
              </p:contentPart>
            </mc:Choice>
            <mc:Fallback xmlns="">
              <p:pic>
                <p:nvPicPr>
                  <p:cNvPr id="10" name="Ink 9">
                    <a:extLst>
                      <a:ext uri="{FF2B5EF4-FFF2-40B4-BE49-F238E27FC236}">
                        <a16:creationId xmlns:a16="http://schemas.microsoft.com/office/drawing/2014/main" id="{3A5F1F36-3EBE-F221-40CF-CAE6BEA19BF2}"/>
                      </a:ext>
                    </a:extLst>
                  </p:cNvPr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1415329" y="1391233"/>
                    <a:ext cx="1762514" cy="124492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">
                <p14:nvContentPartPr>
                  <p14:cNvPr id="11" name="Ink 10">
                    <a:extLst>
                      <a:ext uri="{FF2B5EF4-FFF2-40B4-BE49-F238E27FC236}">
                        <a16:creationId xmlns:a16="http://schemas.microsoft.com/office/drawing/2014/main" id="{EB46F465-1B31-4356-0FF1-F00F57758FFB}"/>
                      </a:ext>
                    </a:extLst>
                  </p14:cNvPr>
                  <p14:cNvContentPartPr/>
                  <p14:nvPr/>
                </p14:nvContentPartPr>
                <p14:xfrm>
                  <a:off x="3035486" y="1867063"/>
                  <a:ext cx="285840" cy="162360"/>
                </p14:xfrm>
              </p:contentPart>
            </mc:Choice>
            <mc:Fallback xmlns="">
              <p:pic>
                <p:nvPicPr>
                  <p:cNvPr id="11" name="Ink 10">
                    <a:extLst>
                      <a:ext uri="{FF2B5EF4-FFF2-40B4-BE49-F238E27FC236}">
                        <a16:creationId xmlns:a16="http://schemas.microsoft.com/office/drawing/2014/main" id="{EB46F465-1B31-4356-0FF1-F00F57758FFB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2983849" y="1818539"/>
                    <a:ext cx="389114" cy="259408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549CB3CB-0CA0-72E6-0E62-84CEACE8F0D7}"/>
                    </a:ext>
                  </a:extLst>
                </p14:cNvPr>
                <p14:cNvContentPartPr/>
                <p14:nvPr/>
              </p14:nvContentPartPr>
              <p14:xfrm>
                <a:off x="1945406" y="2411743"/>
                <a:ext cx="618480" cy="18032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549CB3CB-0CA0-72E6-0E62-84CEACE8F0D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893764" y="2363249"/>
                  <a:ext cx="721764" cy="19002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07A0F11-8EED-031D-CD76-BC6536296311}"/>
                    </a:ext>
                  </a:extLst>
                </p14:cNvPr>
                <p14:cNvContentPartPr/>
                <p14:nvPr/>
              </p14:nvContentPartPr>
              <p14:xfrm>
                <a:off x="2707526" y="2430823"/>
                <a:ext cx="1037160" cy="7941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07A0F11-8EED-031D-CD76-BC653629631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655888" y="2382309"/>
                  <a:ext cx="1140435" cy="891188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96F29B33-F86F-1B87-8855-A8E33573F568}"/>
              </a:ext>
            </a:extLst>
          </p:cNvPr>
          <p:cNvSpPr txBox="1"/>
          <p:nvPr/>
        </p:nvSpPr>
        <p:spPr>
          <a:xfrm>
            <a:off x="7705768" y="5233398"/>
            <a:ext cx="1809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This presentation</a:t>
            </a:r>
            <a:endParaRPr lang="en-00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3B3F4112-AC85-3667-9DA4-C07533826357}"/>
                  </a:ext>
                </a:extLst>
              </p14:cNvPr>
              <p14:cNvContentPartPr/>
              <p14:nvPr/>
            </p14:nvContentPartPr>
            <p14:xfrm>
              <a:off x="7719800" y="5731880"/>
              <a:ext cx="1750680" cy="4932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3B3F4112-AC85-3667-9DA4-C0753382635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683800" y="5695880"/>
                <a:ext cx="1822320" cy="564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6115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F5F7919-DC24-20CA-3A73-A0909A067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</a:t>
            </a:r>
            <a:r>
              <a:rPr lang="en-US" i="1" dirty="0"/>
              <a:t>Open-Source</a:t>
            </a:r>
            <a:r>
              <a:rPr lang="en-US" dirty="0"/>
              <a:t> really means</a:t>
            </a:r>
            <a:endParaRPr lang="en-001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CF70747-DBDC-49FA-4B94-B03CF8B99A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10512424" cy="823912"/>
          </a:xfrm>
        </p:spPr>
        <p:txBody>
          <a:bodyPr anchor="ctr">
            <a:normAutofit/>
          </a:bodyPr>
          <a:lstStyle/>
          <a:p>
            <a:r>
              <a:rPr lang="en-US" sz="4000" dirty="0"/>
              <a:t>Freely available means</a:t>
            </a:r>
            <a:endParaRPr lang="en-001" sz="40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34F32C5-E0BF-8669-E37A-D4C38346A3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006726"/>
            <a:ext cx="10512424" cy="2671762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3200" dirty="0"/>
              <a:t>The information about the product is accessible. It does not necessarily mean that the product itself is free.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878F5220-D8CD-8F5F-DFA1-2F61E6912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001"/>
              <a:t>2025-12-03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FD5A8F8C-2B85-CFB8-8EEE-020B94D16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 BY-SA 4.0</a:t>
            </a:r>
            <a:endParaRPr lang="en-001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BE4E7C3-7CF7-0281-F304-64C14BF64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8EAC-347A-43C6-B0D2-53C193074B64}" type="slidenum">
              <a:rPr lang="en-001" smtClean="0"/>
              <a:t>5</a:t>
            </a:fld>
            <a:endParaRPr lang="en-001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8D62ADD-DC49-AC7C-4159-AA3AE538870F}"/>
                  </a:ext>
                </a:extLst>
              </p14:cNvPr>
              <p14:cNvContentPartPr/>
              <p14:nvPr/>
            </p14:nvContentPartPr>
            <p14:xfrm>
              <a:off x="1712126" y="3642943"/>
              <a:ext cx="2336400" cy="8071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8D62ADD-DC49-AC7C-4159-AA3AE538870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76486" y="3606943"/>
                <a:ext cx="2408040" cy="878760"/>
              </a:xfrm>
              <a:prstGeom prst="rect">
                <a:avLst/>
              </a:prstGeom>
            </p:spPr>
          </p:pic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ADE56AE0-BB14-D19F-1018-23FB851014CC}"/>
              </a:ext>
            </a:extLst>
          </p:cNvPr>
          <p:cNvGrpSpPr/>
          <p:nvPr/>
        </p:nvGrpSpPr>
        <p:grpSpPr>
          <a:xfrm>
            <a:off x="5926646" y="4411903"/>
            <a:ext cx="4695120" cy="613080"/>
            <a:chOff x="5926646" y="4411903"/>
            <a:chExt cx="4695120" cy="613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759B91A3-25B7-D66E-1645-47320365C1D2}"/>
                    </a:ext>
                  </a:extLst>
                </p14:cNvPr>
                <p14:cNvContentPartPr/>
                <p14:nvPr/>
              </p14:nvContentPartPr>
              <p14:xfrm>
                <a:off x="5926646" y="4778023"/>
                <a:ext cx="4068720" cy="11484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759B91A3-25B7-D66E-1645-47320365C1D2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890646" y="4742023"/>
                  <a:ext cx="414036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9FBCBB2C-7C45-FC34-6DF2-BAC46764FCF6}"/>
                    </a:ext>
                  </a:extLst>
                </p14:cNvPr>
                <p14:cNvContentPartPr/>
                <p14:nvPr/>
              </p14:nvContentPartPr>
              <p14:xfrm>
                <a:off x="10044686" y="4411903"/>
                <a:ext cx="289080" cy="6130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9FBCBB2C-7C45-FC34-6DF2-BAC46764FCF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0009046" y="4375903"/>
                  <a:ext cx="360720" cy="68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99B69A8A-6C6B-8234-BB9A-54330A05DD1A}"/>
                    </a:ext>
                  </a:extLst>
                </p14:cNvPr>
                <p14:cNvContentPartPr/>
                <p14:nvPr/>
              </p14:nvContentPartPr>
              <p14:xfrm>
                <a:off x="10114526" y="4531063"/>
                <a:ext cx="507240" cy="4626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99B69A8A-6C6B-8234-BB9A-54330A05DD1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0078886" y="4495423"/>
                  <a:ext cx="578880" cy="534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395581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F5F7919-DC24-20CA-3A73-A0909A067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</a:t>
            </a:r>
            <a:r>
              <a:rPr lang="en-US" i="1" dirty="0"/>
              <a:t>Open-Source</a:t>
            </a:r>
            <a:r>
              <a:rPr lang="en-US" dirty="0"/>
              <a:t> really means</a:t>
            </a:r>
            <a:endParaRPr lang="en-001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CF70747-DBDC-49FA-4B94-B03CF8B99A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10512424" cy="823912"/>
          </a:xfrm>
        </p:spPr>
        <p:txBody>
          <a:bodyPr anchor="ctr">
            <a:normAutofit/>
          </a:bodyPr>
          <a:lstStyle/>
          <a:p>
            <a:r>
              <a:rPr lang="en-US" sz="4000" dirty="0"/>
              <a:t>Source means</a:t>
            </a:r>
            <a:endParaRPr lang="en-001" sz="40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34F32C5-E0BF-8669-E37A-D4C38346A3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006726"/>
            <a:ext cx="5157787" cy="2671762"/>
          </a:xfrm>
        </p:spPr>
        <p:txBody>
          <a:bodyPr/>
          <a:lstStyle/>
          <a:p>
            <a:r>
              <a:rPr lang="en-US" dirty="0"/>
              <a:t>Code</a:t>
            </a:r>
          </a:p>
          <a:p>
            <a:r>
              <a:rPr lang="en-US" dirty="0"/>
              <a:t>Assembly instructions</a:t>
            </a:r>
          </a:p>
          <a:p>
            <a:r>
              <a:rPr lang="en-US" dirty="0"/>
              <a:t>Recipe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EBB0B03-A218-DCAE-A085-AE26E087A8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006726"/>
            <a:ext cx="5183188" cy="2671762"/>
          </a:xfrm>
        </p:spPr>
        <p:txBody>
          <a:bodyPr/>
          <a:lstStyle/>
          <a:p>
            <a:r>
              <a:rPr lang="en-US" dirty="0"/>
              <a:t>Bill of material</a:t>
            </a:r>
          </a:p>
          <a:p>
            <a:r>
              <a:rPr lang="en-US" dirty="0"/>
              <a:t>Schematic and layout</a:t>
            </a:r>
          </a:p>
          <a:p>
            <a:r>
              <a:rPr lang="en-US" dirty="0"/>
              <a:t>Documentation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E19854-7A70-FFE0-34D2-E3093826E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001"/>
              <a:t>2025-12-03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4A06358-8FD7-F978-3496-F3BB0EF68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 BY-SA 4.0</a:t>
            </a:r>
            <a:endParaRPr lang="en-001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26CC20-9D7B-2C30-7337-B96158DE6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8EAC-347A-43C6-B0D2-53C193074B64}" type="slidenum">
              <a:rPr lang="en-001" smtClean="0"/>
              <a:t>6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1147578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F5F7919-DC24-20CA-3A73-A0909A067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</a:t>
            </a:r>
            <a:r>
              <a:rPr lang="en-US" i="1" dirty="0"/>
              <a:t>Open-Source</a:t>
            </a:r>
            <a:r>
              <a:rPr lang="en-US" dirty="0"/>
              <a:t> really means</a:t>
            </a:r>
            <a:endParaRPr lang="en-001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CF70747-DBDC-49FA-4B94-B03CF8B99A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10512424" cy="823912"/>
          </a:xfrm>
        </p:spPr>
        <p:txBody>
          <a:bodyPr anchor="ctr">
            <a:normAutofit/>
          </a:bodyPr>
          <a:lstStyle/>
          <a:p>
            <a:r>
              <a:rPr lang="en-US" sz="4000" dirty="0"/>
              <a:t>Purposes</a:t>
            </a:r>
            <a:endParaRPr lang="en-001" sz="40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34F32C5-E0BF-8669-E37A-D4C38346A3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006726"/>
            <a:ext cx="5157787" cy="2671762"/>
          </a:xfrm>
        </p:spPr>
        <p:txBody>
          <a:bodyPr/>
          <a:lstStyle/>
          <a:p>
            <a:r>
              <a:rPr lang="en-US" dirty="0"/>
              <a:t>Modify to specific need</a:t>
            </a:r>
          </a:p>
          <a:p>
            <a:r>
              <a:rPr lang="en-US" dirty="0"/>
              <a:t>Add feature</a:t>
            </a:r>
          </a:p>
          <a:p>
            <a:r>
              <a:rPr lang="en-US" dirty="0"/>
              <a:t>Repurpose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EBB0B03-A218-DCAE-A085-AE26E087A8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006726"/>
            <a:ext cx="5183188" cy="2671762"/>
          </a:xfrm>
        </p:spPr>
        <p:txBody>
          <a:bodyPr/>
          <a:lstStyle/>
          <a:p>
            <a:r>
              <a:rPr lang="en-US" dirty="0"/>
              <a:t>Commercialize</a:t>
            </a:r>
          </a:p>
          <a:p>
            <a:r>
              <a:rPr lang="en-US" dirty="0"/>
              <a:t>Provide support</a:t>
            </a:r>
          </a:p>
          <a:p>
            <a:r>
              <a:rPr lang="en-US" dirty="0"/>
              <a:t>Make add-ons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A226D4-6505-2023-3BDE-2F6B610FB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001"/>
              <a:t>2025-12-03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6F72947-AD60-A14A-354B-828E57020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 BY-SA 4.0</a:t>
            </a:r>
            <a:endParaRPr lang="en-001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D36184-2692-BF4C-3CA5-3B0D849FF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8EAC-347A-43C6-B0D2-53C193074B64}" type="slidenum">
              <a:rPr lang="en-001" smtClean="0"/>
              <a:t>7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1312102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6E7DE-18CC-9967-883D-6295A8603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bit of history</a:t>
            </a:r>
            <a:endParaRPr lang="en-001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B619ACB-9419-03DC-2C7C-1DA706304D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078444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601C582-4AD1-7D8A-0F83-2E2DDD515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001"/>
              <a:t>2025-12-03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6C59F2-C1E7-B9FA-8E68-863C1721F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 BY-SA 4.0</a:t>
            </a:r>
            <a:endParaRPr lang="en-00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C344D2-B096-E37C-C98F-1E01A535F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8EAC-347A-43C6-B0D2-53C193074B64}" type="slidenum">
              <a:rPr lang="en-001" smtClean="0"/>
              <a:t>8</a:t>
            </a:fld>
            <a:endParaRPr lang="en-001"/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0386ABD8-12BF-BF7C-AE14-EBD49548A59E}"/>
              </a:ext>
            </a:extLst>
          </p:cNvPr>
          <p:cNvGrpSpPr/>
          <p:nvPr/>
        </p:nvGrpSpPr>
        <p:grpSpPr>
          <a:xfrm>
            <a:off x="352143" y="2177373"/>
            <a:ext cx="2425320" cy="1947960"/>
            <a:chOff x="796286" y="1950943"/>
            <a:chExt cx="2425320" cy="194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493A1B05-2F4D-D62A-4F92-C359FB8FEB08}"/>
                    </a:ext>
                  </a:extLst>
                </p14:cNvPr>
                <p14:cNvContentPartPr/>
                <p14:nvPr/>
              </p14:nvContentPartPr>
              <p14:xfrm>
                <a:off x="3181286" y="2088103"/>
                <a:ext cx="31320" cy="3405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493A1B05-2F4D-D62A-4F92-C359FB8FEB0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145646" y="2052463"/>
                  <a:ext cx="102960" cy="41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AC4B7B5E-E401-C654-3600-B7E5F60EEEFD}"/>
                    </a:ext>
                  </a:extLst>
                </p14:cNvPr>
                <p14:cNvContentPartPr/>
                <p14:nvPr/>
              </p14:nvContentPartPr>
              <p14:xfrm>
                <a:off x="3032966" y="1950943"/>
                <a:ext cx="127440" cy="1396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AC4B7B5E-E401-C654-3600-B7E5F60EEEFD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997326" y="1914943"/>
                  <a:ext cx="19908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0B6F6DF4-0C4E-E013-5A3B-B37C41D2BEF6}"/>
                    </a:ext>
                  </a:extLst>
                </p14:cNvPr>
                <p14:cNvContentPartPr/>
                <p14:nvPr/>
              </p14:nvContentPartPr>
              <p14:xfrm>
                <a:off x="2891846" y="2172703"/>
                <a:ext cx="180000" cy="2926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0B6F6DF4-0C4E-E013-5A3B-B37C41D2BEF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856206" y="2136703"/>
                  <a:ext cx="251640" cy="36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18F2AD61-498C-3F04-8137-62D66B1D23D1}"/>
                    </a:ext>
                  </a:extLst>
                </p14:cNvPr>
                <p14:cNvContentPartPr/>
                <p14:nvPr/>
              </p14:nvContentPartPr>
              <p14:xfrm>
                <a:off x="2420966" y="2040943"/>
                <a:ext cx="408960" cy="3816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18F2AD61-498C-3F04-8137-62D66B1D23D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385326" y="2004943"/>
                  <a:ext cx="480600" cy="45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D5DAD0C3-5431-FF4A-63DD-3CAE8CA4A52F}"/>
                    </a:ext>
                  </a:extLst>
                </p14:cNvPr>
                <p14:cNvContentPartPr/>
                <p14:nvPr/>
              </p14:nvContentPartPr>
              <p14:xfrm>
                <a:off x="1911566" y="2107903"/>
                <a:ext cx="323280" cy="4356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D5DAD0C3-5431-FF4A-63DD-3CAE8CA4A52F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875566" y="2072263"/>
                  <a:ext cx="394920" cy="50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4AC831D1-B3D5-452A-A3A9-6FB440B1A3EA}"/>
                    </a:ext>
                  </a:extLst>
                </p14:cNvPr>
                <p14:cNvContentPartPr/>
                <p14:nvPr/>
              </p14:nvContentPartPr>
              <p14:xfrm>
                <a:off x="1304246" y="2013943"/>
                <a:ext cx="488160" cy="3963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4AC831D1-B3D5-452A-A3A9-6FB440B1A3EA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268606" y="1977943"/>
                  <a:ext cx="559800" cy="46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0312F9EA-D94F-86B9-A9D9-35F138876C77}"/>
                    </a:ext>
                  </a:extLst>
                </p14:cNvPr>
                <p14:cNvContentPartPr/>
                <p14:nvPr/>
              </p14:nvContentPartPr>
              <p14:xfrm>
                <a:off x="1428086" y="2060023"/>
                <a:ext cx="12960" cy="198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0312F9EA-D94F-86B9-A9D9-35F138876C77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392086" y="2024383"/>
                  <a:ext cx="8460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8762E76A-3BDA-4C41-1252-979CE35A046A}"/>
                    </a:ext>
                  </a:extLst>
                </p14:cNvPr>
                <p14:cNvContentPartPr/>
                <p14:nvPr/>
              </p14:nvContentPartPr>
              <p14:xfrm>
                <a:off x="1275446" y="2102503"/>
                <a:ext cx="128880" cy="586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8762E76A-3BDA-4C41-1252-979CE35A046A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239446" y="2066503"/>
                  <a:ext cx="20052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BE2D6A8F-5C34-8536-6F26-63E4A7CF2A33}"/>
                    </a:ext>
                  </a:extLst>
                </p14:cNvPr>
                <p14:cNvContentPartPr/>
                <p14:nvPr/>
              </p14:nvContentPartPr>
              <p14:xfrm>
                <a:off x="796286" y="2705863"/>
                <a:ext cx="235800" cy="2872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BE2D6A8F-5C34-8536-6F26-63E4A7CF2A33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60286" y="2669863"/>
                  <a:ext cx="307440" cy="35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3AA7E520-1C6F-6FDF-A3BC-C3EC4792591B}"/>
                    </a:ext>
                  </a:extLst>
                </p14:cNvPr>
                <p14:cNvContentPartPr/>
                <p14:nvPr/>
              </p14:nvContentPartPr>
              <p14:xfrm>
                <a:off x="1059086" y="2736103"/>
                <a:ext cx="227880" cy="4640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3AA7E520-1C6F-6FDF-A3BC-C3EC4792591B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23446" y="2700463"/>
                  <a:ext cx="299520" cy="53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3E44809F-68D0-5949-E695-9C4C393FF87D}"/>
                    </a:ext>
                  </a:extLst>
                </p14:cNvPr>
                <p14:cNvContentPartPr/>
                <p14:nvPr/>
              </p14:nvContentPartPr>
              <p14:xfrm>
                <a:off x="1310726" y="2718463"/>
                <a:ext cx="450000" cy="2944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3E44809F-68D0-5949-E695-9C4C393FF87D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274726" y="2682823"/>
                  <a:ext cx="52164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F82E3FB2-36A6-A1E3-B89B-E396D58FA186}"/>
                    </a:ext>
                  </a:extLst>
                </p14:cNvPr>
                <p14:cNvContentPartPr/>
                <p14:nvPr/>
              </p14:nvContentPartPr>
              <p14:xfrm>
                <a:off x="1857566" y="2735023"/>
                <a:ext cx="263520" cy="2545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F82E3FB2-36A6-A1E3-B89B-E396D58FA186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821566" y="2699383"/>
                  <a:ext cx="33516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1669004D-4B53-AD73-647C-2FEBA2FED14F}"/>
                    </a:ext>
                  </a:extLst>
                </p14:cNvPr>
                <p14:cNvContentPartPr/>
                <p14:nvPr/>
              </p14:nvContentPartPr>
              <p14:xfrm>
                <a:off x="2154206" y="2743303"/>
                <a:ext cx="503280" cy="2386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1669004D-4B53-AD73-647C-2FEBA2FED14F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118566" y="2707303"/>
                  <a:ext cx="57492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A9517062-CA4E-3746-AA84-C0F2C27D8FA7}"/>
                    </a:ext>
                  </a:extLst>
                </p14:cNvPr>
                <p14:cNvContentPartPr/>
                <p14:nvPr/>
              </p14:nvContentPartPr>
              <p14:xfrm>
                <a:off x="2676566" y="2700823"/>
                <a:ext cx="155520" cy="2376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A9517062-CA4E-3746-AA84-C0F2C27D8FA7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640926" y="2665183"/>
                  <a:ext cx="22716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21C660DA-D1E6-4802-39DB-859FEA68AA2F}"/>
                    </a:ext>
                  </a:extLst>
                </p14:cNvPr>
                <p14:cNvContentPartPr/>
                <p14:nvPr/>
              </p14:nvContentPartPr>
              <p14:xfrm>
                <a:off x="2849006" y="2719543"/>
                <a:ext cx="149400" cy="2466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21C660DA-D1E6-4802-39DB-859FEA68AA2F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813006" y="2683903"/>
                  <a:ext cx="22104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FDA9844C-D5BD-8531-E507-D0E53ED9D091}"/>
                    </a:ext>
                  </a:extLst>
                </p14:cNvPr>
                <p14:cNvContentPartPr/>
                <p14:nvPr/>
              </p14:nvContentPartPr>
              <p14:xfrm>
                <a:off x="2984726" y="2697223"/>
                <a:ext cx="236880" cy="2552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FDA9844C-D5BD-8531-E507-D0E53ED9D091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949086" y="2661223"/>
                  <a:ext cx="30852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40B1F420-EAC3-62DA-1825-6F8540F4E12A}"/>
                    </a:ext>
                  </a:extLst>
                </p14:cNvPr>
                <p14:cNvContentPartPr/>
                <p14:nvPr/>
              </p14:nvContentPartPr>
              <p14:xfrm>
                <a:off x="1945046" y="3143983"/>
                <a:ext cx="524520" cy="6318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40B1F420-EAC3-62DA-1825-6F8540F4E12A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909046" y="3107983"/>
                  <a:ext cx="596160" cy="70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0F1BDC7A-BBB5-237F-00E0-A0239394E661}"/>
                    </a:ext>
                  </a:extLst>
                </p14:cNvPr>
                <p14:cNvContentPartPr/>
                <p14:nvPr/>
              </p14:nvContentPartPr>
              <p14:xfrm>
                <a:off x="2394686" y="3529183"/>
                <a:ext cx="245520" cy="3697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0F1BDC7A-BBB5-237F-00E0-A0239394E661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358686" y="3493183"/>
                  <a:ext cx="317160" cy="441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F03FD46C-87F5-BCC1-67A8-213AA1E8753D}"/>
              </a:ext>
            </a:extLst>
          </p:cNvPr>
          <p:cNvGrpSpPr/>
          <p:nvPr/>
        </p:nvGrpSpPr>
        <p:grpSpPr>
          <a:xfrm>
            <a:off x="3470366" y="2465743"/>
            <a:ext cx="2196000" cy="2888280"/>
            <a:chOff x="3470366" y="2465743"/>
            <a:chExt cx="2196000" cy="288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58FEEC8D-BBE8-F43B-AF34-6291A774C9DA}"/>
                    </a:ext>
                  </a:extLst>
                </p14:cNvPr>
                <p14:cNvContentPartPr/>
                <p14:nvPr/>
              </p14:nvContentPartPr>
              <p14:xfrm>
                <a:off x="5031686" y="2465743"/>
                <a:ext cx="634680" cy="51300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58FEEC8D-BBE8-F43B-AF34-6291A774C9DA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995686" y="2430103"/>
                  <a:ext cx="706320" cy="58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4ECF0C20-C0E1-ACFB-4A15-69450920C482}"/>
                    </a:ext>
                  </a:extLst>
                </p14:cNvPr>
                <p14:cNvContentPartPr/>
                <p14:nvPr/>
              </p14:nvContentPartPr>
              <p14:xfrm>
                <a:off x="4215206" y="2532703"/>
                <a:ext cx="975960" cy="3805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4ECF0C20-C0E1-ACFB-4A15-69450920C482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179566" y="2497063"/>
                  <a:ext cx="1047600" cy="45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2B51E92D-3164-2E5C-F29E-B2C15AEAF7BB}"/>
                    </a:ext>
                  </a:extLst>
                </p14:cNvPr>
                <p14:cNvContentPartPr/>
                <p14:nvPr/>
              </p14:nvContentPartPr>
              <p14:xfrm>
                <a:off x="5148326" y="3111223"/>
                <a:ext cx="29520" cy="36972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2B51E92D-3164-2E5C-F29E-B2C15AEAF7BB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112326" y="3075583"/>
                  <a:ext cx="101160" cy="44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EA6E7AA5-0306-7ED6-2C5E-65A8344EA402}"/>
                    </a:ext>
                  </a:extLst>
                </p14:cNvPr>
                <p14:cNvContentPartPr/>
                <p14:nvPr/>
              </p14:nvContentPartPr>
              <p14:xfrm>
                <a:off x="4653686" y="3059743"/>
                <a:ext cx="370800" cy="4068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EA6E7AA5-0306-7ED6-2C5E-65A8344EA402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617686" y="3024103"/>
                  <a:ext cx="442440" cy="47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DB76195F-7C63-F157-DB60-745A195C4DF6}"/>
                    </a:ext>
                  </a:extLst>
                </p14:cNvPr>
                <p14:cNvContentPartPr/>
                <p14:nvPr/>
              </p14:nvContentPartPr>
              <p14:xfrm>
                <a:off x="4847726" y="3628903"/>
                <a:ext cx="15840" cy="1908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DB76195F-7C63-F157-DB60-745A195C4DF6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812086" y="3592903"/>
                  <a:ext cx="8748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C9C46DDC-0D96-71E5-5B4B-62C2028CF631}"/>
                    </a:ext>
                  </a:extLst>
                </p14:cNvPr>
                <p14:cNvContentPartPr/>
                <p14:nvPr/>
              </p14:nvContentPartPr>
              <p14:xfrm>
                <a:off x="4426526" y="3130663"/>
                <a:ext cx="31680" cy="3056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C9C46DDC-0D96-71E5-5B4B-62C2028CF631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4390526" y="3094663"/>
                  <a:ext cx="103320" cy="37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85B7F4D9-A90E-F203-01E5-BD9727FBA680}"/>
                    </a:ext>
                  </a:extLst>
                </p14:cNvPr>
                <p14:cNvContentPartPr/>
                <p14:nvPr/>
              </p14:nvContentPartPr>
              <p14:xfrm>
                <a:off x="4028726" y="3186103"/>
                <a:ext cx="313560" cy="2930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85B7F4D9-A90E-F203-01E5-BD9727FBA680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3993086" y="3150463"/>
                  <a:ext cx="385200" cy="36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81CD61C1-6A65-C395-1A7A-E308A4468751}"/>
                    </a:ext>
                  </a:extLst>
                </p14:cNvPr>
                <p14:cNvContentPartPr/>
                <p14:nvPr/>
              </p14:nvContentPartPr>
              <p14:xfrm>
                <a:off x="4063646" y="3579223"/>
                <a:ext cx="278640" cy="4320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81CD61C1-6A65-C395-1A7A-E308A4468751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4028006" y="3543583"/>
                  <a:ext cx="35028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F18A4DFD-467F-6BDE-0F3E-231C0A21CE05}"/>
                    </a:ext>
                  </a:extLst>
                </p14:cNvPr>
                <p14:cNvContentPartPr/>
                <p14:nvPr/>
              </p14:nvContentPartPr>
              <p14:xfrm>
                <a:off x="3553526" y="3353143"/>
                <a:ext cx="338760" cy="1854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F18A4DFD-467F-6BDE-0F3E-231C0A21CE05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3517526" y="3317143"/>
                  <a:ext cx="41040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D4338268-89FB-194D-DAA1-2768D65DE6E7}"/>
                    </a:ext>
                  </a:extLst>
                </p14:cNvPr>
                <p14:cNvContentPartPr/>
                <p14:nvPr/>
              </p14:nvContentPartPr>
              <p14:xfrm>
                <a:off x="3475046" y="3217783"/>
                <a:ext cx="262080" cy="12348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D4338268-89FB-194D-DAA1-2768D65DE6E7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439406" y="3182143"/>
                  <a:ext cx="33372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504C15ED-0CFB-1CC7-0FA4-167EE844A57D}"/>
                    </a:ext>
                  </a:extLst>
                </p14:cNvPr>
                <p14:cNvContentPartPr/>
                <p14:nvPr/>
              </p14:nvContentPartPr>
              <p14:xfrm>
                <a:off x="3470366" y="3734383"/>
                <a:ext cx="1943280" cy="161964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504C15ED-0CFB-1CC7-0FA4-167EE844A57D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434726" y="3698383"/>
                  <a:ext cx="2014920" cy="169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2734E27C-4CD1-4B13-E4EE-0A80A991F377}"/>
              </a:ext>
            </a:extLst>
          </p:cNvPr>
          <p:cNvGrpSpPr/>
          <p:nvPr/>
        </p:nvGrpSpPr>
        <p:grpSpPr>
          <a:xfrm>
            <a:off x="6098366" y="2751583"/>
            <a:ext cx="3860280" cy="1792080"/>
            <a:chOff x="6098366" y="2751583"/>
            <a:chExt cx="3860280" cy="179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8CB44A32-93E6-E2AB-A249-4549743E413B}"/>
                    </a:ext>
                  </a:extLst>
                </p14:cNvPr>
                <p14:cNvContentPartPr/>
                <p14:nvPr/>
              </p14:nvContentPartPr>
              <p14:xfrm>
                <a:off x="9544286" y="2791903"/>
                <a:ext cx="414360" cy="33912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8CB44A32-93E6-E2AB-A249-4549743E413B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508286" y="2755903"/>
                  <a:ext cx="486000" cy="41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E94100D8-09EC-3031-4744-C0D64D8D0E89}"/>
                    </a:ext>
                  </a:extLst>
                </p14:cNvPr>
                <p14:cNvContentPartPr/>
                <p14:nvPr/>
              </p14:nvContentPartPr>
              <p14:xfrm>
                <a:off x="9228206" y="2984503"/>
                <a:ext cx="199080" cy="40968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E94100D8-09EC-3031-4744-C0D64D8D0E89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192206" y="2948503"/>
                  <a:ext cx="270720" cy="48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9F066890-1FFF-A932-11D2-AFB6C844E143}"/>
                    </a:ext>
                  </a:extLst>
                </p14:cNvPr>
                <p14:cNvContentPartPr/>
                <p14:nvPr/>
              </p14:nvContentPartPr>
              <p14:xfrm>
                <a:off x="8714126" y="3049303"/>
                <a:ext cx="340200" cy="2937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9F066890-1FFF-A932-11D2-AFB6C844E143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8678486" y="3013303"/>
                  <a:ext cx="411840" cy="36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EF849EE2-EB09-2ACD-D76C-3446AF448CEC}"/>
                    </a:ext>
                  </a:extLst>
                </p14:cNvPr>
                <p14:cNvContentPartPr/>
                <p14:nvPr/>
              </p14:nvContentPartPr>
              <p14:xfrm>
                <a:off x="8927246" y="2751583"/>
                <a:ext cx="18720" cy="2088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EF849EE2-EB09-2ACD-D76C-3446AF448CEC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891246" y="2715583"/>
                  <a:ext cx="9036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C3E7964B-802F-323B-F66C-8A43C376FCB9}"/>
                    </a:ext>
                  </a:extLst>
                </p14:cNvPr>
                <p14:cNvContentPartPr/>
                <p14:nvPr/>
              </p14:nvContentPartPr>
              <p14:xfrm>
                <a:off x="8024726" y="2993863"/>
                <a:ext cx="755280" cy="6566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C3E7964B-802F-323B-F66C-8A43C376FCB9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989086" y="2958223"/>
                  <a:ext cx="826920" cy="72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225FEEC7-CAF5-09DE-FCAD-71C25E8E78A3}"/>
                    </a:ext>
                  </a:extLst>
                </p14:cNvPr>
                <p14:cNvContentPartPr/>
                <p14:nvPr/>
              </p14:nvContentPartPr>
              <p14:xfrm>
                <a:off x="8512886" y="3475903"/>
                <a:ext cx="188280" cy="241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225FEEC7-CAF5-09DE-FCAD-71C25E8E78A3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8476886" y="3440263"/>
                  <a:ext cx="25992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E8C0DA90-3BAD-534F-BC13-FC713F5D24B6}"/>
                    </a:ext>
                  </a:extLst>
                </p14:cNvPr>
                <p14:cNvContentPartPr/>
                <p14:nvPr/>
              </p14:nvContentPartPr>
              <p14:xfrm>
                <a:off x="8071886" y="3541783"/>
                <a:ext cx="1536480" cy="50436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E8C0DA90-3BAD-534F-BC13-FC713F5D24B6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036246" y="3506143"/>
                  <a:ext cx="1608120" cy="57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CFB4947B-FD7A-C980-B316-AE854A2DAEC6}"/>
                    </a:ext>
                  </a:extLst>
                </p14:cNvPr>
                <p14:cNvContentPartPr/>
                <p14:nvPr/>
              </p14:nvContentPartPr>
              <p14:xfrm>
                <a:off x="9699086" y="3512623"/>
                <a:ext cx="8640" cy="14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CFB4947B-FD7A-C980-B316-AE854A2DAEC6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9663446" y="3476623"/>
                  <a:ext cx="8028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D8E27772-E559-4B8A-B5BE-34D1E646FD9A}"/>
                    </a:ext>
                  </a:extLst>
                </p14:cNvPr>
                <p14:cNvContentPartPr/>
                <p14:nvPr/>
              </p14:nvContentPartPr>
              <p14:xfrm>
                <a:off x="7437926" y="3698023"/>
                <a:ext cx="1353240" cy="4759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D8E27772-E559-4B8A-B5BE-34D1E646FD9A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7401926" y="3662383"/>
                  <a:ext cx="1424880" cy="54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46372019-0680-9311-F7DA-D3DBA0B7806B}"/>
                    </a:ext>
                  </a:extLst>
                </p14:cNvPr>
                <p14:cNvContentPartPr/>
                <p14:nvPr/>
              </p14:nvContentPartPr>
              <p14:xfrm>
                <a:off x="6098366" y="4132903"/>
                <a:ext cx="3275640" cy="41076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46372019-0680-9311-F7DA-D3DBA0B7806B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6062726" y="4097263"/>
                  <a:ext cx="3347280" cy="4824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539893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6E7DE-18CC-9967-883D-6295A8603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bit of history</a:t>
            </a:r>
            <a:endParaRPr lang="en-001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B619ACB-9419-03DC-2C7C-1DA706304D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890857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5DA0EA7-8637-5688-13E6-7286E2BD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001"/>
              <a:t>2025-12-03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8DFD53-65AC-6590-33BE-0B028DE79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 BY-SA 4.0</a:t>
            </a:r>
            <a:endParaRPr lang="en-00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32664B-8639-15B3-8314-5A13A4399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8EAC-347A-43C6-B0D2-53C193074B64}" type="slidenum">
              <a:rPr lang="en-001" smtClean="0"/>
              <a:t>9</a:t>
            </a:fld>
            <a:endParaRPr lang="en-001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645D12F-2B88-BDB9-332E-7FB48B294428}"/>
              </a:ext>
            </a:extLst>
          </p:cNvPr>
          <p:cNvGrpSpPr/>
          <p:nvPr/>
        </p:nvGrpSpPr>
        <p:grpSpPr>
          <a:xfrm>
            <a:off x="7244966" y="571063"/>
            <a:ext cx="3616200" cy="3723480"/>
            <a:chOff x="7244966" y="571063"/>
            <a:chExt cx="3616200" cy="372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86728C82-174E-B454-E649-AB0E9FABB472}"/>
                    </a:ext>
                  </a:extLst>
                </p14:cNvPr>
                <p14:cNvContentPartPr/>
                <p14:nvPr/>
              </p14:nvContentPartPr>
              <p14:xfrm>
                <a:off x="10759646" y="2718823"/>
                <a:ext cx="49680" cy="3330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86728C82-174E-B454-E649-AB0E9FABB47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0724006" y="2683183"/>
                  <a:ext cx="121320" cy="40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AE41131A-4FAC-3BE1-3B2C-B6B45D2E3C0B}"/>
                    </a:ext>
                  </a:extLst>
                </p14:cNvPr>
                <p14:cNvContentPartPr/>
                <p14:nvPr/>
              </p14:nvContentPartPr>
              <p14:xfrm>
                <a:off x="10196966" y="2664103"/>
                <a:ext cx="483480" cy="4237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AE41131A-4FAC-3BE1-3B2C-B6B45D2E3C0B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0161326" y="2628103"/>
                  <a:ext cx="555120" cy="49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5D1A59E-177A-9AB0-6229-F83C8DF6D89C}"/>
                    </a:ext>
                  </a:extLst>
                </p14:cNvPr>
                <p14:cNvContentPartPr/>
                <p14:nvPr/>
              </p14:nvContentPartPr>
              <p14:xfrm>
                <a:off x="8779646" y="2727823"/>
                <a:ext cx="354600" cy="4964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5D1A59E-177A-9AB0-6229-F83C8DF6D89C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744006" y="2692183"/>
                  <a:ext cx="426240" cy="56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CCB5CC0A-E586-9044-9DD4-D929D3F33ABE}"/>
                    </a:ext>
                  </a:extLst>
                </p14:cNvPr>
                <p14:cNvContentPartPr/>
                <p14:nvPr/>
              </p14:nvContentPartPr>
              <p14:xfrm>
                <a:off x="9097166" y="2999983"/>
                <a:ext cx="82440" cy="4431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CCB5CC0A-E586-9044-9DD4-D929D3F33ABE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061166" y="2964343"/>
                  <a:ext cx="154080" cy="51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37032E7A-80AF-7484-8061-BA9B60829967}"/>
                    </a:ext>
                  </a:extLst>
                </p14:cNvPr>
                <p14:cNvContentPartPr/>
                <p14:nvPr/>
              </p14:nvContentPartPr>
              <p14:xfrm>
                <a:off x="9155126" y="2915383"/>
                <a:ext cx="184320" cy="2710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37032E7A-80AF-7484-8061-BA9B60829967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119126" y="2879383"/>
                  <a:ext cx="25596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8432324D-235C-7143-C1D1-8CDEF563626B}"/>
                    </a:ext>
                  </a:extLst>
                </p14:cNvPr>
                <p14:cNvContentPartPr/>
                <p14:nvPr/>
              </p14:nvContentPartPr>
              <p14:xfrm>
                <a:off x="9348446" y="2900263"/>
                <a:ext cx="517680" cy="2872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8432324D-235C-7143-C1D1-8CDEF563626B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312806" y="2864623"/>
                  <a:ext cx="589320" cy="35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0742D7D1-0681-3101-E779-29056B7727B2}"/>
                    </a:ext>
                  </a:extLst>
                </p14:cNvPr>
                <p14:cNvContentPartPr/>
                <p14:nvPr/>
              </p14:nvContentPartPr>
              <p14:xfrm>
                <a:off x="8864966" y="3523783"/>
                <a:ext cx="507600" cy="7707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0742D7D1-0681-3101-E779-29056B7727B2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829326" y="3487783"/>
                  <a:ext cx="579240" cy="84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06E45F45-4606-4805-F6F7-8E74714415FE}"/>
                    </a:ext>
                  </a:extLst>
                </p14:cNvPr>
                <p14:cNvContentPartPr/>
                <p14:nvPr/>
              </p14:nvContentPartPr>
              <p14:xfrm>
                <a:off x="9389486" y="3693343"/>
                <a:ext cx="730080" cy="2883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06E45F45-4606-4805-F6F7-8E74714415FE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353846" y="3657703"/>
                  <a:ext cx="80172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C7DA72D8-D9A7-7B2E-3BB4-29BA180AE619}"/>
                    </a:ext>
                  </a:extLst>
                </p14:cNvPr>
                <p14:cNvContentPartPr/>
                <p14:nvPr/>
              </p14:nvContentPartPr>
              <p14:xfrm>
                <a:off x="10059446" y="3532783"/>
                <a:ext cx="255240" cy="3308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C7DA72D8-D9A7-7B2E-3BB4-29BA180AE61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0023806" y="3497143"/>
                  <a:ext cx="326880" cy="40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6DD8A3BC-6D83-1F50-E761-9A3737CA5C36}"/>
                    </a:ext>
                  </a:extLst>
                </p14:cNvPr>
                <p14:cNvContentPartPr/>
                <p14:nvPr/>
              </p14:nvContentPartPr>
              <p14:xfrm>
                <a:off x="10338806" y="3571663"/>
                <a:ext cx="217800" cy="2772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6DD8A3BC-6D83-1F50-E761-9A3737CA5C36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302806" y="3535663"/>
                  <a:ext cx="28944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52EED310-CCC7-9C97-6FF1-F95AD2383A69}"/>
                    </a:ext>
                  </a:extLst>
                </p14:cNvPr>
                <p14:cNvContentPartPr/>
                <p14:nvPr/>
              </p14:nvContentPartPr>
              <p14:xfrm>
                <a:off x="10556606" y="3516583"/>
                <a:ext cx="304560" cy="2793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52EED310-CCC7-9C97-6FF1-F95AD2383A69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520606" y="3480583"/>
                  <a:ext cx="37620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E9D11E16-5C1F-73B9-C162-D300B5FC5048}"/>
                    </a:ext>
                  </a:extLst>
                </p14:cNvPr>
                <p14:cNvContentPartPr/>
                <p14:nvPr/>
              </p14:nvContentPartPr>
              <p14:xfrm>
                <a:off x="7244966" y="571063"/>
                <a:ext cx="3190320" cy="29052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E9D11E16-5C1F-73B9-C162-D300B5FC5048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209326" y="535423"/>
                  <a:ext cx="3261960" cy="2976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88698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FFC000"/>
      </a:hlink>
      <a:folHlink>
        <a:srgbClr val="FFC0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1256</TotalTime>
  <Words>1775</Words>
  <Application>Microsoft Office PowerPoint</Application>
  <PresentationFormat>Widescreen</PresentationFormat>
  <Paragraphs>439</Paragraphs>
  <Slides>41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Arial</vt:lpstr>
      <vt:lpstr>Calibri</vt:lpstr>
      <vt:lpstr>Calibri Light</vt:lpstr>
      <vt:lpstr>Courier New</vt:lpstr>
      <vt:lpstr>Times New Roman</vt:lpstr>
      <vt:lpstr>Office Theme</vt:lpstr>
      <vt:lpstr>PowerPoint Presentation</vt:lpstr>
      <vt:lpstr>Agenda</vt:lpstr>
      <vt:lpstr>What Open Source really means</vt:lpstr>
      <vt:lpstr>What Open-Source really means</vt:lpstr>
      <vt:lpstr>What Open-Source really means</vt:lpstr>
      <vt:lpstr>What Open-Source really means</vt:lpstr>
      <vt:lpstr>What Open-Source really means</vt:lpstr>
      <vt:lpstr>A bit of history</vt:lpstr>
      <vt:lpstr>A bit of history</vt:lpstr>
      <vt:lpstr>A bit of history</vt:lpstr>
      <vt:lpstr>The Open Source Way</vt:lpstr>
      <vt:lpstr>The Open Source Way</vt:lpstr>
      <vt:lpstr>The Open Source Way</vt:lpstr>
      <vt:lpstr>The Open Source Way</vt:lpstr>
      <vt:lpstr>Copyrights and licenses</vt:lpstr>
      <vt:lpstr>Copyrights and licenses</vt:lpstr>
      <vt:lpstr>Copyrights and licenses</vt:lpstr>
      <vt:lpstr>Pros and cons of open-source projects</vt:lpstr>
      <vt:lpstr>Pros and cons of open-source projects</vt:lpstr>
      <vt:lpstr>Pros and cons of open-source projects</vt:lpstr>
      <vt:lpstr>Study: impact of open-source software and hardware on EU economy</vt:lpstr>
      <vt:lpstr>Why open-source hardware is important to us in Egypt</vt:lpstr>
      <vt:lpstr>Why open-source hardware is important to us in Egypt</vt:lpstr>
      <vt:lpstr>Hardware hacking</vt:lpstr>
      <vt:lpstr>Hardware hacking</vt:lpstr>
      <vt:lpstr>Hardware hacking</vt:lpstr>
      <vt:lpstr>Methods and examples of hardware hacking</vt:lpstr>
      <vt:lpstr>Methods and examples of hardware hacking</vt:lpstr>
      <vt:lpstr>Methods and examples of hardware hacking</vt:lpstr>
      <vt:lpstr>Methods and examples of hardware hacking</vt:lpstr>
      <vt:lpstr>Methods and examples of hardware hacking</vt:lpstr>
      <vt:lpstr>Examples of OSHW products, businesses and communities</vt:lpstr>
      <vt:lpstr>Examples of OSHW products, businesses and communities</vt:lpstr>
      <vt:lpstr>Examples of OSHW products, businesses and communities</vt:lpstr>
      <vt:lpstr>OSHW sharing best practices</vt:lpstr>
      <vt:lpstr>OSHW sharing best practices</vt:lpstr>
      <vt:lpstr>OSHW sharing best practices</vt:lpstr>
      <vt:lpstr>How to monetize OSHW</vt:lpstr>
      <vt:lpstr>How to monetize OSHW</vt:lpstr>
      <vt:lpstr>How to monetize OSHW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Ahmed Alaa</dc:creator>
  <cp:lastModifiedBy>Ahmed Mohamed Alaa</cp:lastModifiedBy>
  <cp:revision>12</cp:revision>
  <dcterms:created xsi:type="dcterms:W3CDTF">2023-05-08T11:41:14Z</dcterms:created>
  <dcterms:modified xsi:type="dcterms:W3CDTF">2025-12-03T14:09:12Z</dcterms:modified>
</cp:coreProperties>
</file>